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sldIdLst>
    <p:sldId id="273" r:id="rId2"/>
    <p:sldId id="260" r:id="rId3"/>
    <p:sldId id="271" r:id="rId4"/>
    <p:sldId id="272" r:id="rId5"/>
  </p:sldIdLst>
  <p:sldSz cx="9906000" cy="6858000" type="A4"/>
  <p:notesSz cx="6858000" cy="9144000"/>
  <p:defaultTextStyle>
    <a:defPPr>
      <a:defRPr lang="ja-JP"/>
    </a:defPPr>
    <a:lvl1pPr algn="l" defTabSz="913394" rtl="0" fontAlgn="base">
      <a:spcBef>
        <a:spcPct val="0"/>
      </a:spcBef>
      <a:spcAft>
        <a:spcPct val="0"/>
      </a:spcAft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1pPr>
    <a:lvl2pPr marL="456103" indent="-114026" algn="l" defTabSz="913394" rtl="0" fontAlgn="base">
      <a:spcBef>
        <a:spcPct val="0"/>
      </a:spcBef>
      <a:spcAft>
        <a:spcPct val="0"/>
      </a:spcAft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2pPr>
    <a:lvl3pPr marL="913394" indent="-229240" algn="l" defTabSz="913394" rtl="0" fontAlgn="base">
      <a:spcBef>
        <a:spcPct val="0"/>
      </a:spcBef>
      <a:spcAft>
        <a:spcPct val="0"/>
      </a:spcAft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3pPr>
    <a:lvl4pPr marL="1370684" indent="-344453" algn="l" defTabSz="913394" rtl="0" fontAlgn="base">
      <a:spcBef>
        <a:spcPct val="0"/>
      </a:spcBef>
      <a:spcAft>
        <a:spcPct val="0"/>
      </a:spcAft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4pPr>
    <a:lvl5pPr marL="1827975" indent="-459666" algn="l" defTabSz="913394" rtl="0" fontAlgn="base">
      <a:spcBef>
        <a:spcPct val="0"/>
      </a:spcBef>
      <a:spcAft>
        <a:spcPct val="0"/>
      </a:spcAft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5pPr>
    <a:lvl6pPr marL="1710385" algn="l" defTabSz="684154" rtl="0" eaLnBrk="1" latinLnBrk="0" hangingPunct="1"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6pPr>
    <a:lvl7pPr marL="2052462" algn="l" defTabSz="684154" rtl="0" eaLnBrk="1" latinLnBrk="0" hangingPunct="1"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7pPr>
    <a:lvl8pPr marL="2394539" algn="l" defTabSz="684154" rtl="0" eaLnBrk="1" latinLnBrk="0" hangingPunct="1"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8pPr>
    <a:lvl9pPr marL="2736616" algn="l" defTabSz="684154" rtl="0" eaLnBrk="1" latinLnBrk="0" hangingPunct="1"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12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00"/>
    <a:srgbClr val="FF9933"/>
    <a:srgbClr val="00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6680" autoAdjust="0"/>
    <p:restoredTop sz="99640" autoAdjust="0"/>
  </p:normalViewPr>
  <p:slideViewPr>
    <p:cSldViewPr>
      <p:cViewPr varScale="1">
        <p:scale>
          <a:sx n="68" d="100"/>
          <a:sy n="68" d="100"/>
        </p:scale>
        <p:origin x="90" y="138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presProps" Target="presProps.xml"/><Relationship Id="rId5" Type="http://schemas.openxmlformats.org/officeDocument/2006/relationships/slide" Target="slides/slide4.xml"/><Relationship Id="rId4" Type="http://schemas.openxmlformats.org/officeDocument/2006/relationships/slide" Target="slides/slide3.xml"/><Relationship Id="rId9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>
            <a:extLst>
              <a:ext uri="{FF2B5EF4-FFF2-40B4-BE49-F238E27FC236}">
                <a16:creationId xmlns:a16="http://schemas.microsoft.com/office/drawing/2014/main" id="{D85EBD86-56E0-4184-B099-ECDBFB72275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BDACFA34-6581-4582-95DF-4630DFF8F88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4" name="Rectangle 13">
            <a:extLst>
              <a:ext uri="{FF2B5EF4-FFF2-40B4-BE49-F238E27FC236}">
                <a16:creationId xmlns:a16="http://schemas.microsoft.com/office/drawing/2014/main" id="{C87F709A-8220-45F7-9F6F-33586CCE5C2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55664AAB-E469-4394-8F8A-7D9E3A86612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6" name="Rectangle 18">
            <a:extLst>
              <a:ext uri="{FF2B5EF4-FFF2-40B4-BE49-F238E27FC236}">
                <a16:creationId xmlns:a16="http://schemas.microsoft.com/office/drawing/2014/main" id="{A859A848-A507-414E-B787-F3DED29F1E4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7" name="Rectangle 19">
            <a:extLst>
              <a:ext uri="{FF2B5EF4-FFF2-40B4-BE49-F238E27FC236}">
                <a16:creationId xmlns:a16="http://schemas.microsoft.com/office/drawing/2014/main" id="{12EE1F40-3DBB-4EDE-A223-2B359D660D6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783316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66024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www.digipot.net/" TargetMode="External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CF073F1E-82AD-4A2E-B8C8-6D94AE999DB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6688" y="115888"/>
            <a:ext cx="709612" cy="38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 Box 8">
            <a:extLst>
              <a:ext uri="{FF2B5EF4-FFF2-40B4-BE49-F238E27FC236}">
                <a16:creationId xmlns:a16="http://schemas.microsoft.com/office/drawing/2014/main" id="{18919691-9F81-422C-B4FF-FAEB55A8079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643688"/>
            <a:ext cx="311816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Copyright©2021 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  <a:hlinkClick r:id="rId5"/>
              </a:rPr>
              <a:t>https://www.digipot.net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 All rights reserved. 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53" r:id="rId2"/>
  </p:sldLayoutIdLst>
  <p:txStyles>
    <p:titleStyle>
      <a:lvl1pPr algn="ctr" defTabSz="872009" rtl="0" fontAlgn="base">
        <a:spcBef>
          <a:spcPct val="0"/>
        </a:spcBef>
        <a:spcAft>
          <a:spcPct val="0"/>
        </a:spcAft>
        <a:defRPr kumimoji="1" sz="4214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2pPr>
      <a:lvl3pPr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3pPr>
      <a:lvl4pPr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4pPr>
      <a:lvl5pPr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5pPr>
      <a:lvl6pPr marL="326578"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6pPr>
      <a:lvl7pPr marL="653156"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7pPr>
      <a:lvl8pPr marL="979734"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8pPr>
      <a:lvl9pPr marL="1306312"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9pPr>
    </p:titleStyle>
    <p:bodyStyle>
      <a:lvl1pPr marL="326578" indent="-326578" algn="l" defTabSz="872009" rtl="0" fontAlgn="base">
        <a:spcBef>
          <a:spcPct val="20000"/>
        </a:spcBef>
        <a:spcAft>
          <a:spcPct val="0"/>
        </a:spcAft>
        <a:buFont typeface="Arial" charset="0"/>
        <a:buChar char="•"/>
        <a:defRPr kumimoji="1" sz="3071" kern="1200">
          <a:solidFill>
            <a:schemeClr val="tx1"/>
          </a:solidFill>
          <a:latin typeface="+mn-lt"/>
          <a:ea typeface="+mn-ea"/>
          <a:cs typeface="+mn-cs"/>
        </a:defRPr>
      </a:lvl1pPr>
      <a:lvl2pPr marL="708720" indent="-272148" algn="l" defTabSz="872009" rtl="0" fontAlgn="base">
        <a:spcBef>
          <a:spcPct val="20000"/>
        </a:spcBef>
        <a:spcAft>
          <a:spcPct val="0"/>
        </a:spcAft>
        <a:buFont typeface="Arial" charset="0"/>
        <a:buChar char="–"/>
        <a:defRPr kumimoji="1" sz="2643" kern="1200">
          <a:solidFill>
            <a:schemeClr val="tx1"/>
          </a:solidFill>
          <a:latin typeface="+mn-lt"/>
          <a:ea typeface="+mn-ea"/>
          <a:cs typeface="+mn-cs"/>
        </a:defRPr>
      </a:lvl2pPr>
      <a:lvl3pPr marL="1090861" indent="-217719" algn="l" defTabSz="872009" rtl="0" fontAlgn="base">
        <a:spcBef>
          <a:spcPct val="20000"/>
        </a:spcBef>
        <a:spcAft>
          <a:spcPct val="0"/>
        </a:spcAft>
        <a:buFont typeface="Arial" charset="0"/>
        <a:buChar char="•"/>
        <a:defRPr kumimoji="1" sz="2286" kern="1200">
          <a:solidFill>
            <a:schemeClr val="tx1"/>
          </a:solidFill>
          <a:latin typeface="+mn-lt"/>
          <a:ea typeface="+mn-ea"/>
          <a:cs typeface="+mn-cs"/>
        </a:defRPr>
      </a:lvl3pPr>
      <a:lvl4pPr marL="1526298" indent="-217719" algn="l" defTabSz="872009" rtl="0" fontAlgn="base">
        <a:spcBef>
          <a:spcPct val="20000"/>
        </a:spcBef>
        <a:spcAft>
          <a:spcPct val="0"/>
        </a:spcAft>
        <a:buFont typeface="Arial" charset="0"/>
        <a:buChar char="–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4pPr>
      <a:lvl5pPr marL="1962870" indent="-217719" algn="l" defTabSz="872009" rtl="0" fontAlgn="base">
        <a:spcBef>
          <a:spcPct val="20000"/>
        </a:spcBef>
        <a:spcAft>
          <a:spcPct val="0"/>
        </a:spcAft>
        <a:buFont typeface="Arial" charset="0"/>
        <a:buChar char="»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5pPr>
      <a:lvl6pPr marL="2400234" indent="-218203" algn="l" defTabSz="872812" rtl="0" eaLnBrk="1" latinLnBrk="0" hangingPunct="1">
        <a:spcBef>
          <a:spcPct val="20000"/>
        </a:spcBef>
        <a:buFont typeface="Arial" pitchFamily="34" charset="0"/>
        <a:buChar char="•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6pPr>
      <a:lvl7pPr marL="2836640" indent="-218203" algn="l" defTabSz="872812" rtl="0" eaLnBrk="1" latinLnBrk="0" hangingPunct="1">
        <a:spcBef>
          <a:spcPct val="20000"/>
        </a:spcBef>
        <a:buFont typeface="Arial" pitchFamily="34" charset="0"/>
        <a:buChar char="•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7pPr>
      <a:lvl8pPr marL="3273046" indent="-218203" algn="l" defTabSz="872812" rtl="0" eaLnBrk="1" latinLnBrk="0" hangingPunct="1">
        <a:spcBef>
          <a:spcPct val="20000"/>
        </a:spcBef>
        <a:buFont typeface="Arial" pitchFamily="34" charset="0"/>
        <a:buChar char="•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8pPr>
      <a:lvl9pPr marL="3709452" indent="-218203" algn="l" defTabSz="872812" rtl="0" eaLnBrk="1" latinLnBrk="0" hangingPunct="1">
        <a:spcBef>
          <a:spcPct val="20000"/>
        </a:spcBef>
        <a:buFont typeface="Arial" pitchFamily="34" charset="0"/>
        <a:buChar char="•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1pPr>
      <a:lvl2pPr marL="436406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2pPr>
      <a:lvl3pPr marL="872812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3pPr>
      <a:lvl4pPr marL="1309218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4pPr>
      <a:lvl5pPr marL="1745624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5pPr>
      <a:lvl6pPr marL="2182031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6pPr>
      <a:lvl7pPr marL="2618437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7pPr>
      <a:lvl8pPr marL="3054843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8pPr>
      <a:lvl9pPr marL="3491249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楕円 2">
            <a:extLst>
              <a:ext uri="{FF2B5EF4-FFF2-40B4-BE49-F238E27FC236}">
                <a16:creationId xmlns:a16="http://schemas.microsoft.com/office/drawing/2014/main" id="{28119710-AFED-47B5-875F-26C708DA1FEF}"/>
              </a:ext>
            </a:extLst>
          </p:cNvPr>
          <p:cNvSpPr/>
          <p:nvPr/>
        </p:nvSpPr>
        <p:spPr>
          <a:xfrm>
            <a:off x="6084176" y="3768362"/>
            <a:ext cx="2960734" cy="2639208"/>
          </a:xfrm>
          <a:prstGeom prst="ellipse">
            <a:avLst/>
          </a:prstGeom>
          <a:solidFill>
            <a:srgbClr val="92D05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" name="楕円 1">
            <a:extLst>
              <a:ext uri="{FF2B5EF4-FFF2-40B4-BE49-F238E27FC236}">
                <a16:creationId xmlns:a16="http://schemas.microsoft.com/office/drawing/2014/main" id="{BB18DF5A-6D20-4143-A0E2-523D233498CC}"/>
              </a:ext>
            </a:extLst>
          </p:cNvPr>
          <p:cNvSpPr/>
          <p:nvPr/>
        </p:nvSpPr>
        <p:spPr>
          <a:xfrm>
            <a:off x="376098" y="1457380"/>
            <a:ext cx="2757513" cy="2757513"/>
          </a:xfrm>
          <a:prstGeom prst="ellipse">
            <a:avLst/>
          </a:prstGeom>
          <a:solidFill>
            <a:srgbClr val="FFC00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7" name="四角形: 上の 2 つの角を丸める 106">
            <a:extLst>
              <a:ext uri="{FF2B5EF4-FFF2-40B4-BE49-F238E27FC236}">
                <a16:creationId xmlns:a16="http://schemas.microsoft.com/office/drawing/2014/main" id="{5486F00A-1445-44E1-8A14-0B7B8AD7187F}"/>
              </a:ext>
            </a:extLst>
          </p:cNvPr>
          <p:cNvSpPr/>
          <p:nvPr/>
        </p:nvSpPr>
        <p:spPr>
          <a:xfrm>
            <a:off x="1207635" y="2694"/>
            <a:ext cx="7523614" cy="847351"/>
          </a:xfrm>
          <a:prstGeom prst="round2SameRect">
            <a:avLst>
              <a:gd name="adj1" fmla="val 0"/>
              <a:gd name="adj2" fmla="val 23730"/>
            </a:avLst>
          </a:prstGeom>
          <a:solidFill>
            <a:srgbClr val="00206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8" name="テキスト ボックス 107">
            <a:extLst>
              <a:ext uri="{FF2B5EF4-FFF2-40B4-BE49-F238E27FC236}">
                <a16:creationId xmlns:a16="http://schemas.microsoft.com/office/drawing/2014/main" id="{02E7921E-AF76-432F-8E5C-58B61385CACC}"/>
              </a:ext>
            </a:extLst>
          </p:cNvPr>
          <p:cNvSpPr txBox="1"/>
          <p:nvPr/>
        </p:nvSpPr>
        <p:spPr>
          <a:xfrm>
            <a:off x="3244837" y="16711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長野県と言えば</a:t>
            </a:r>
          </a:p>
        </p:txBody>
      </p:sp>
      <p:sp>
        <p:nvSpPr>
          <p:cNvPr id="1025" name="吹き出し: 円形 1024">
            <a:extLst>
              <a:ext uri="{FF2B5EF4-FFF2-40B4-BE49-F238E27FC236}">
                <a16:creationId xmlns:a16="http://schemas.microsoft.com/office/drawing/2014/main" id="{BC8E8F9D-CD7C-4BD8-AC06-E21BB001F7FF}"/>
              </a:ext>
            </a:extLst>
          </p:cNvPr>
          <p:cNvSpPr/>
          <p:nvPr/>
        </p:nvSpPr>
        <p:spPr>
          <a:xfrm>
            <a:off x="2504456" y="766940"/>
            <a:ext cx="1590856" cy="1018587"/>
          </a:xfrm>
          <a:prstGeom prst="wedgeEllipseCallout">
            <a:avLst>
              <a:gd name="adj1" fmla="val 36740"/>
              <a:gd name="adj2" fmla="val 59414"/>
            </a:avLst>
          </a:prstGeom>
          <a:solidFill>
            <a:schemeClr val="tx2">
              <a:lumMod val="20000"/>
              <a:lumOff val="80000"/>
            </a:schemeClr>
          </a:solidFill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本州で</a:t>
            </a:r>
            <a:endParaRPr kumimoji="1" lang="en-US" altLang="ja-JP" b="1" dirty="0">
              <a:solidFill>
                <a:sysClr val="windowText" lastClr="000000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 algn="ctr"/>
            <a:r>
              <a:rPr kumimoji="1"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一番広い県</a:t>
            </a:r>
          </a:p>
        </p:txBody>
      </p:sp>
      <p:grpSp>
        <p:nvGrpSpPr>
          <p:cNvPr id="168" name="Group 367">
            <a:extLst>
              <a:ext uri="{FF2B5EF4-FFF2-40B4-BE49-F238E27FC236}">
                <a16:creationId xmlns:a16="http://schemas.microsoft.com/office/drawing/2014/main" id="{8A2FAF9B-F5BF-4609-85A1-423A599443CB}"/>
              </a:ext>
            </a:extLst>
          </p:cNvPr>
          <p:cNvGrpSpPr>
            <a:grpSpLocks/>
          </p:cNvGrpSpPr>
          <p:nvPr/>
        </p:nvGrpSpPr>
        <p:grpSpPr bwMode="auto">
          <a:xfrm>
            <a:off x="2965642" y="1014461"/>
            <a:ext cx="3500765" cy="5574109"/>
            <a:chOff x="473" y="63"/>
            <a:chExt cx="4932" cy="7853"/>
          </a:xfrm>
        </p:grpSpPr>
        <p:sp>
          <p:nvSpPr>
            <p:cNvPr id="169" name="Freeform 259">
              <a:extLst>
                <a:ext uri="{FF2B5EF4-FFF2-40B4-BE49-F238E27FC236}">
                  <a16:creationId xmlns:a16="http://schemas.microsoft.com/office/drawing/2014/main" id="{E0A3AD51-E878-4047-BE2A-7EF687D3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4626"/>
              <a:ext cx="1417" cy="1700"/>
            </a:xfrm>
            <a:custGeom>
              <a:avLst/>
              <a:gdLst>
                <a:gd name="T0" fmla="*/ 907 w 1417"/>
                <a:gd name="T1" fmla="*/ 57 h 1701"/>
                <a:gd name="T2" fmla="*/ 850 w 1417"/>
                <a:gd name="T3" fmla="*/ 255 h 1701"/>
                <a:gd name="T4" fmla="*/ 652 w 1417"/>
                <a:gd name="T5" fmla="*/ 397 h 1701"/>
                <a:gd name="T6" fmla="*/ 567 w 1417"/>
                <a:gd name="T7" fmla="*/ 482 h 1701"/>
                <a:gd name="T8" fmla="*/ 482 w 1417"/>
                <a:gd name="T9" fmla="*/ 482 h 1701"/>
                <a:gd name="T10" fmla="*/ 312 w 1417"/>
                <a:gd name="T11" fmla="*/ 482 h 1701"/>
                <a:gd name="T12" fmla="*/ 425 w 1417"/>
                <a:gd name="T13" fmla="*/ 454 h 1701"/>
                <a:gd name="T14" fmla="*/ 368 w 1417"/>
                <a:gd name="T15" fmla="*/ 397 h 1701"/>
                <a:gd name="T16" fmla="*/ 340 w 1417"/>
                <a:gd name="T17" fmla="*/ 284 h 1701"/>
                <a:gd name="T18" fmla="*/ 283 w 1417"/>
                <a:gd name="T19" fmla="*/ 341 h 1701"/>
                <a:gd name="T20" fmla="*/ 198 w 1417"/>
                <a:gd name="T21" fmla="*/ 369 h 1701"/>
                <a:gd name="T22" fmla="*/ 142 w 1417"/>
                <a:gd name="T23" fmla="*/ 426 h 1701"/>
                <a:gd name="T24" fmla="*/ 113 w 1417"/>
                <a:gd name="T25" fmla="*/ 567 h 1701"/>
                <a:gd name="T26" fmla="*/ 28 w 1417"/>
                <a:gd name="T27" fmla="*/ 737 h 1701"/>
                <a:gd name="T28" fmla="*/ 170 w 1417"/>
                <a:gd name="T29" fmla="*/ 794 h 1701"/>
                <a:gd name="T30" fmla="*/ 368 w 1417"/>
                <a:gd name="T31" fmla="*/ 794 h 1701"/>
                <a:gd name="T32" fmla="*/ 482 w 1417"/>
                <a:gd name="T33" fmla="*/ 822 h 1701"/>
                <a:gd name="T34" fmla="*/ 567 w 1417"/>
                <a:gd name="T35" fmla="*/ 822 h 1701"/>
                <a:gd name="T36" fmla="*/ 794 w 1417"/>
                <a:gd name="T37" fmla="*/ 993 h 1701"/>
                <a:gd name="T38" fmla="*/ 850 w 1417"/>
                <a:gd name="T39" fmla="*/ 1134 h 1701"/>
                <a:gd name="T40" fmla="*/ 907 w 1417"/>
                <a:gd name="T41" fmla="*/ 1191 h 1701"/>
                <a:gd name="T42" fmla="*/ 964 w 1417"/>
                <a:gd name="T43" fmla="*/ 1531 h 1701"/>
                <a:gd name="T44" fmla="*/ 1191 w 1417"/>
                <a:gd name="T45" fmla="*/ 1645 h 1701"/>
                <a:gd name="T46" fmla="*/ 1332 w 1417"/>
                <a:gd name="T47" fmla="*/ 1560 h 1701"/>
                <a:gd name="T48" fmla="*/ 1389 w 1417"/>
                <a:gd name="T49" fmla="*/ 1418 h 1701"/>
                <a:gd name="T50" fmla="*/ 1304 w 1417"/>
                <a:gd name="T51" fmla="*/ 1304 h 1701"/>
                <a:gd name="T52" fmla="*/ 1247 w 1417"/>
                <a:gd name="T53" fmla="*/ 1106 h 1701"/>
                <a:gd name="T54" fmla="*/ 1417 w 1417"/>
                <a:gd name="T55" fmla="*/ 879 h 1701"/>
                <a:gd name="T56" fmla="*/ 1247 w 1417"/>
                <a:gd name="T57" fmla="*/ 794 h 1701"/>
                <a:gd name="T58" fmla="*/ 1247 w 1417"/>
                <a:gd name="T59" fmla="*/ 596 h 1701"/>
                <a:gd name="T60" fmla="*/ 1276 w 1417"/>
                <a:gd name="T61" fmla="*/ 454 h 1701"/>
                <a:gd name="T62" fmla="*/ 1247 w 1417"/>
                <a:gd name="T63" fmla="*/ 341 h 1701"/>
                <a:gd name="T64" fmla="*/ 1191 w 1417"/>
                <a:gd name="T65" fmla="*/ 227 h 1701"/>
                <a:gd name="T66" fmla="*/ 1134 w 1417"/>
                <a:gd name="T67" fmla="*/ 57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17" h="1701">
                  <a:moveTo>
                    <a:pt x="992" y="0"/>
                  </a:moveTo>
                  <a:lnTo>
                    <a:pt x="907" y="57"/>
                  </a:lnTo>
                  <a:lnTo>
                    <a:pt x="935" y="114"/>
                  </a:lnTo>
                  <a:lnTo>
                    <a:pt x="850" y="255"/>
                  </a:lnTo>
                  <a:lnTo>
                    <a:pt x="822" y="227"/>
                  </a:lnTo>
                  <a:lnTo>
                    <a:pt x="652" y="397"/>
                  </a:lnTo>
                  <a:lnTo>
                    <a:pt x="567" y="397"/>
                  </a:lnTo>
                  <a:lnTo>
                    <a:pt x="567" y="482"/>
                  </a:lnTo>
                  <a:lnTo>
                    <a:pt x="539" y="511"/>
                  </a:lnTo>
                  <a:lnTo>
                    <a:pt x="482" y="482"/>
                  </a:lnTo>
                  <a:lnTo>
                    <a:pt x="453" y="511"/>
                  </a:lnTo>
                  <a:lnTo>
                    <a:pt x="312" y="482"/>
                  </a:lnTo>
                  <a:lnTo>
                    <a:pt x="368" y="454"/>
                  </a:lnTo>
                  <a:lnTo>
                    <a:pt x="425" y="454"/>
                  </a:lnTo>
                  <a:lnTo>
                    <a:pt x="425" y="397"/>
                  </a:lnTo>
                  <a:lnTo>
                    <a:pt x="368" y="397"/>
                  </a:lnTo>
                  <a:lnTo>
                    <a:pt x="453" y="312"/>
                  </a:lnTo>
                  <a:lnTo>
                    <a:pt x="340" y="284"/>
                  </a:lnTo>
                  <a:lnTo>
                    <a:pt x="340" y="312"/>
                  </a:lnTo>
                  <a:lnTo>
                    <a:pt x="283" y="341"/>
                  </a:lnTo>
                  <a:lnTo>
                    <a:pt x="227" y="312"/>
                  </a:lnTo>
                  <a:lnTo>
                    <a:pt x="198" y="369"/>
                  </a:lnTo>
                  <a:lnTo>
                    <a:pt x="227" y="482"/>
                  </a:lnTo>
                  <a:lnTo>
                    <a:pt x="142" y="426"/>
                  </a:lnTo>
                  <a:lnTo>
                    <a:pt x="85" y="482"/>
                  </a:lnTo>
                  <a:lnTo>
                    <a:pt x="113" y="567"/>
                  </a:lnTo>
                  <a:lnTo>
                    <a:pt x="0" y="681"/>
                  </a:lnTo>
                  <a:lnTo>
                    <a:pt x="28" y="737"/>
                  </a:lnTo>
                  <a:lnTo>
                    <a:pt x="170" y="709"/>
                  </a:lnTo>
                  <a:lnTo>
                    <a:pt x="170" y="794"/>
                  </a:lnTo>
                  <a:lnTo>
                    <a:pt x="312" y="822"/>
                  </a:lnTo>
                  <a:lnTo>
                    <a:pt x="368" y="794"/>
                  </a:lnTo>
                  <a:lnTo>
                    <a:pt x="368" y="851"/>
                  </a:lnTo>
                  <a:lnTo>
                    <a:pt x="482" y="822"/>
                  </a:lnTo>
                  <a:lnTo>
                    <a:pt x="510" y="851"/>
                  </a:lnTo>
                  <a:lnTo>
                    <a:pt x="567" y="822"/>
                  </a:lnTo>
                  <a:lnTo>
                    <a:pt x="765" y="879"/>
                  </a:lnTo>
                  <a:lnTo>
                    <a:pt x="794" y="993"/>
                  </a:lnTo>
                  <a:lnTo>
                    <a:pt x="850" y="1078"/>
                  </a:lnTo>
                  <a:lnTo>
                    <a:pt x="850" y="1134"/>
                  </a:lnTo>
                  <a:lnTo>
                    <a:pt x="850" y="1163"/>
                  </a:lnTo>
                  <a:lnTo>
                    <a:pt x="907" y="1191"/>
                  </a:lnTo>
                  <a:lnTo>
                    <a:pt x="992" y="1446"/>
                  </a:lnTo>
                  <a:lnTo>
                    <a:pt x="964" y="1531"/>
                  </a:lnTo>
                  <a:lnTo>
                    <a:pt x="1134" y="1701"/>
                  </a:lnTo>
                  <a:lnTo>
                    <a:pt x="1191" y="1645"/>
                  </a:lnTo>
                  <a:lnTo>
                    <a:pt x="1247" y="1701"/>
                  </a:lnTo>
                  <a:lnTo>
                    <a:pt x="1332" y="1560"/>
                  </a:lnTo>
                  <a:lnTo>
                    <a:pt x="1332" y="1446"/>
                  </a:lnTo>
                  <a:lnTo>
                    <a:pt x="1389" y="1418"/>
                  </a:lnTo>
                  <a:lnTo>
                    <a:pt x="1361" y="1333"/>
                  </a:lnTo>
                  <a:lnTo>
                    <a:pt x="1304" y="1304"/>
                  </a:lnTo>
                  <a:lnTo>
                    <a:pt x="1304" y="1163"/>
                  </a:lnTo>
                  <a:lnTo>
                    <a:pt x="1247" y="1106"/>
                  </a:lnTo>
                  <a:lnTo>
                    <a:pt x="1417" y="936"/>
                  </a:lnTo>
                  <a:lnTo>
                    <a:pt x="1417" y="879"/>
                  </a:lnTo>
                  <a:lnTo>
                    <a:pt x="1332" y="794"/>
                  </a:lnTo>
                  <a:lnTo>
                    <a:pt x="1247" y="794"/>
                  </a:lnTo>
                  <a:lnTo>
                    <a:pt x="1219" y="737"/>
                  </a:lnTo>
                  <a:lnTo>
                    <a:pt x="1247" y="596"/>
                  </a:lnTo>
                  <a:lnTo>
                    <a:pt x="1219" y="539"/>
                  </a:lnTo>
                  <a:lnTo>
                    <a:pt x="1276" y="454"/>
                  </a:lnTo>
                  <a:lnTo>
                    <a:pt x="1247" y="397"/>
                  </a:lnTo>
                  <a:lnTo>
                    <a:pt x="1247" y="341"/>
                  </a:lnTo>
                  <a:lnTo>
                    <a:pt x="1219" y="312"/>
                  </a:lnTo>
                  <a:lnTo>
                    <a:pt x="1191" y="227"/>
                  </a:lnTo>
                  <a:lnTo>
                    <a:pt x="1134" y="114"/>
                  </a:lnTo>
                  <a:lnTo>
                    <a:pt x="1134" y="57"/>
                  </a:lnTo>
                  <a:lnTo>
                    <a:pt x="992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0" name="Freeform 260">
              <a:extLst>
                <a:ext uri="{FF2B5EF4-FFF2-40B4-BE49-F238E27FC236}">
                  <a16:creationId xmlns:a16="http://schemas.microsoft.com/office/drawing/2014/main" id="{FF8C0D2B-F2A2-4D21-9042-7E61ADCF1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5336"/>
              <a:ext cx="539" cy="255"/>
            </a:xfrm>
            <a:custGeom>
              <a:avLst/>
              <a:gdLst>
                <a:gd name="T0" fmla="*/ 85 w 539"/>
                <a:gd name="T1" fmla="*/ 28 h 255"/>
                <a:gd name="T2" fmla="*/ 0 w 539"/>
                <a:gd name="T3" fmla="*/ 85 h 255"/>
                <a:gd name="T4" fmla="*/ 29 w 539"/>
                <a:gd name="T5" fmla="*/ 142 h 255"/>
                <a:gd name="T6" fmla="*/ 170 w 539"/>
                <a:gd name="T7" fmla="*/ 199 h 255"/>
                <a:gd name="T8" fmla="*/ 170 w 539"/>
                <a:gd name="T9" fmla="*/ 227 h 255"/>
                <a:gd name="T10" fmla="*/ 284 w 539"/>
                <a:gd name="T11" fmla="*/ 255 h 255"/>
                <a:gd name="T12" fmla="*/ 539 w 539"/>
                <a:gd name="T13" fmla="*/ 255 h 255"/>
                <a:gd name="T14" fmla="*/ 539 w 539"/>
                <a:gd name="T15" fmla="*/ 113 h 255"/>
                <a:gd name="T16" fmla="*/ 425 w 539"/>
                <a:gd name="T17" fmla="*/ 142 h 255"/>
                <a:gd name="T18" fmla="*/ 425 w 539"/>
                <a:gd name="T19" fmla="*/ 85 h 255"/>
                <a:gd name="T20" fmla="*/ 369 w 539"/>
                <a:gd name="T21" fmla="*/ 113 h 255"/>
                <a:gd name="T22" fmla="*/ 227 w 539"/>
                <a:gd name="T23" fmla="*/ 85 h 255"/>
                <a:gd name="T24" fmla="*/ 227 w 539"/>
                <a:gd name="T25" fmla="*/ 0 h 255"/>
                <a:gd name="T26" fmla="*/ 85 w 539"/>
                <a:gd name="T27" fmla="*/ 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9" h="255">
                  <a:moveTo>
                    <a:pt x="85" y="28"/>
                  </a:moveTo>
                  <a:lnTo>
                    <a:pt x="0" y="85"/>
                  </a:lnTo>
                  <a:lnTo>
                    <a:pt x="29" y="142"/>
                  </a:lnTo>
                  <a:lnTo>
                    <a:pt x="170" y="199"/>
                  </a:lnTo>
                  <a:lnTo>
                    <a:pt x="170" y="227"/>
                  </a:lnTo>
                  <a:lnTo>
                    <a:pt x="284" y="255"/>
                  </a:lnTo>
                  <a:lnTo>
                    <a:pt x="539" y="255"/>
                  </a:lnTo>
                  <a:lnTo>
                    <a:pt x="539" y="113"/>
                  </a:lnTo>
                  <a:lnTo>
                    <a:pt x="425" y="142"/>
                  </a:lnTo>
                  <a:lnTo>
                    <a:pt x="425" y="85"/>
                  </a:lnTo>
                  <a:lnTo>
                    <a:pt x="369" y="113"/>
                  </a:lnTo>
                  <a:lnTo>
                    <a:pt x="227" y="85"/>
                  </a:lnTo>
                  <a:lnTo>
                    <a:pt x="227" y="0"/>
                  </a:lnTo>
                  <a:lnTo>
                    <a:pt x="85" y="2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1" name="Freeform 261">
              <a:extLst>
                <a:ext uri="{FF2B5EF4-FFF2-40B4-BE49-F238E27FC236}">
                  <a16:creationId xmlns:a16="http://schemas.microsoft.com/office/drawing/2014/main" id="{967CF944-2AB4-43A5-A656-F2CAAE72B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4939"/>
              <a:ext cx="255" cy="199"/>
            </a:xfrm>
            <a:custGeom>
              <a:avLst/>
              <a:gdLst>
                <a:gd name="T0" fmla="*/ 255 w 255"/>
                <a:gd name="T1" fmla="*/ 85 h 199"/>
                <a:gd name="T2" fmla="*/ 255 w 255"/>
                <a:gd name="T3" fmla="*/ 29 h 199"/>
                <a:gd name="T4" fmla="*/ 141 w 255"/>
                <a:gd name="T5" fmla="*/ 0 h 199"/>
                <a:gd name="T6" fmla="*/ 56 w 255"/>
                <a:gd name="T7" fmla="*/ 85 h 199"/>
                <a:gd name="T8" fmla="*/ 113 w 255"/>
                <a:gd name="T9" fmla="*/ 85 h 199"/>
                <a:gd name="T10" fmla="*/ 113 w 255"/>
                <a:gd name="T11" fmla="*/ 142 h 199"/>
                <a:gd name="T12" fmla="*/ 56 w 255"/>
                <a:gd name="T13" fmla="*/ 142 h 199"/>
                <a:gd name="T14" fmla="*/ 0 w 255"/>
                <a:gd name="T15" fmla="*/ 170 h 199"/>
                <a:gd name="T16" fmla="*/ 141 w 255"/>
                <a:gd name="T17" fmla="*/ 199 h 199"/>
                <a:gd name="T18" fmla="*/ 170 w 255"/>
                <a:gd name="T19" fmla="*/ 170 h 199"/>
                <a:gd name="T20" fmla="*/ 227 w 255"/>
                <a:gd name="T21" fmla="*/ 199 h 199"/>
                <a:gd name="T22" fmla="*/ 255 w 255"/>
                <a:gd name="T23" fmla="*/ 170 h 199"/>
                <a:gd name="T24" fmla="*/ 255 w 255"/>
                <a:gd name="T25" fmla="*/ 8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" h="199">
                  <a:moveTo>
                    <a:pt x="255" y="85"/>
                  </a:moveTo>
                  <a:lnTo>
                    <a:pt x="255" y="29"/>
                  </a:lnTo>
                  <a:lnTo>
                    <a:pt x="141" y="0"/>
                  </a:lnTo>
                  <a:lnTo>
                    <a:pt x="56" y="85"/>
                  </a:lnTo>
                  <a:lnTo>
                    <a:pt x="113" y="85"/>
                  </a:lnTo>
                  <a:lnTo>
                    <a:pt x="113" y="142"/>
                  </a:lnTo>
                  <a:lnTo>
                    <a:pt x="56" y="142"/>
                  </a:lnTo>
                  <a:lnTo>
                    <a:pt x="0" y="170"/>
                  </a:lnTo>
                  <a:lnTo>
                    <a:pt x="141" y="199"/>
                  </a:lnTo>
                  <a:lnTo>
                    <a:pt x="170" y="170"/>
                  </a:lnTo>
                  <a:lnTo>
                    <a:pt x="227" y="199"/>
                  </a:lnTo>
                  <a:lnTo>
                    <a:pt x="255" y="170"/>
                  </a:lnTo>
                  <a:lnTo>
                    <a:pt x="255" y="85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2" name="Freeform 262">
              <a:extLst>
                <a:ext uri="{FF2B5EF4-FFF2-40B4-BE49-F238E27FC236}">
                  <a16:creationId xmlns:a16="http://schemas.microsoft.com/office/drawing/2014/main" id="{0A4FFAF0-11DB-45DC-9DDA-14C79BB67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4684"/>
              <a:ext cx="708" cy="340"/>
            </a:xfrm>
            <a:custGeom>
              <a:avLst/>
              <a:gdLst>
                <a:gd name="T0" fmla="*/ 680 w 708"/>
                <a:gd name="T1" fmla="*/ 0 h 340"/>
                <a:gd name="T2" fmla="*/ 708 w 708"/>
                <a:gd name="T3" fmla="*/ 57 h 340"/>
                <a:gd name="T4" fmla="*/ 623 w 708"/>
                <a:gd name="T5" fmla="*/ 198 h 340"/>
                <a:gd name="T6" fmla="*/ 595 w 708"/>
                <a:gd name="T7" fmla="*/ 170 h 340"/>
                <a:gd name="T8" fmla="*/ 425 w 708"/>
                <a:gd name="T9" fmla="*/ 340 h 340"/>
                <a:gd name="T10" fmla="*/ 340 w 708"/>
                <a:gd name="T11" fmla="*/ 340 h 340"/>
                <a:gd name="T12" fmla="*/ 340 w 708"/>
                <a:gd name="T13" fmla="*/ 284 h 340"/>
                <a:gd name="T14" fmla="*/ 226 w 708"/>
                <a:gd name="T15" fmla="*/ 255 h 340"/>
                <a:gd name="T16" fmla="*/ 113 w 708"/>
                <a:gd name="T17" fmla="*/ 227 h 340"/>
                <a:gd name="T18" fmla="*/ 0 w 708"/>
                <a:gd name="T19" fmla="*/ 142 h 340"/>
                <a:gd name="T20" fmla="*/ 28 w 708"/>
                <a:gd name="T21" fmla="*/ 113 h 340"/>
                <a:gd name="T22" fmla="*/ 85 w 708"/>
                <a:gd name="T23" fmla="*/ 113 h 340"/>
                <a:gd name="T24" fmla="*/ 170 w 708"/>
                <a:gd name="T25" fmla="*/ 0 h 340"/>
                <a:gd name="T26" fmla="*/ 255 w 708"/>
                <a:gd name="T27" fmla="*/ 57 h 340"/>
                <a:gd name="T28" fmla="*/ 340 w 708"/>
                <a:gd name="T29" fmla="*/ 85 h 340"/>
                <a:gd name="T30" fmla="*/ 368 w 708"/>
                <a:gd name="T31" fmla="*/ 28 h 340"/>
                <a:gd name="T32" fmla="*/ 453 w 708"/>
                <a:gd name="T33" fmla="*/ 57 h 340"/>
                <a:gd name="T34" fmla="*/ 510 w 708"/>
                <a:gd name="T35" fmla="*/ 0 h 340"/>
                <a:gd name="T36" fmla="*/ 595 w 708"/>
                <a:gd name="T37" fmla="*/ 57 h 340"/>
                <a:gd name="T38" fmla="*/ 652 w 708"/>
                <a:gd name="T39" fmla="*/ 28 h 340"/>
                <a:gd name="T40" fmla="*/ 680 w 708"/>
                <a:gd name="T41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8" h="340">
                  <a:moveTo>
                    <a:pt x="680" y="0"/>
                  </a:moveTo>
                  <a:lnTo>
                    <a:pt x="708" y="57"/>
                  </a:lnTo>
                  <a:lnTo>
                    <a:pt x="623" y="198"/>
                  </a:lnTo>
                  <a:lnTo>
                    <a:pt x="595" y="170"/>
                  </a:lnTo>
                  <a:lnTo>
                    <a:pt x="425" y="340"/>
                  </a:lnTo>
                  <a:lnTo>
                    <a:pt x="340" y="340"/>
                  </a:lnTo>
                  <a:lnTo>
                    <a:pt x="340" y="284"/>
                  </a:lnTo>
                  <a:lnTo>
                    <a:pt x="226" y="255"/>
                  </a:lnTo>
                  <a:lnTo>
                    <a:pt x="113" y="227"/>
                  </a:lnTo>
                  <a:lnTo>
                    <a:pt x="0" y="142"/>
                  </a:lnTo>
                  <a:lnTo>
                    <a:pt x="28" y="113"/>
                  </a:lnTo>
                  <a:lnTo>
                    <a:pt x="85" y="113"/>
                  </a:lnTo>
                  <a:lnTo>
                    <a:pt x="170" y="0"/>
                  </a:lnTo>
                  <a:lnTo>
                    <a:pt x="255" y="57"/>
                  </a:lnTo>
                  <a:lnTo>
                    <a:pt x="340" y="85"/>
                  </a:lnTo>
                  <a:lnTo>
                    <a:pt x="368" y="28"/>
                  </a:lnTo>
                  <a:lnTo>
                    <a:pt x="453" y="57"/>
                  </a:lnTo>
                  <a:lnTo>
                    <a:pt x="510" y="0"/>
                  </a:lnTo>
                  <a:lnTo>
                    <a:pt x="595" y="57"/>
                  </a:lnTo>
                  <a:lnTo>
                    <a:pt x="652" y="28"/>
                  </a:lnTo>
                  <a:lnTo>
                    <a:pt x="680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3" name="Freeform 263">
              <a:extLst>
                <a:ext uri="{FF2B5EF4-FFF2-40B4-BE49-F238E27FC236}">
                  <a16:creationId xmlns:a16="http://schemas.microsoft.com/office/drawing/2014/main" id="{065E3B32-5B5D-4EC7-A95F-7C5F95C40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3975"/>
              <a:ext cx="595" cy="766"/>
            </a:xfrm>
            <a:custGeom>
              <a:avLst/>
              <a:gdLst>
                <a:gd name="T0" fmla="*/ 0 w 595"/>
                <a:gd name="T1" fmla="*/ 709 h 766"/>
                <a:gd name="T2" fmla="*/ 85 w 595"/>
                <a:gd name="T3" fmla="*/ 766 h 766"/>
                <a:gd name="T4" fmla="*/ 142 w 595"/>
                <a:gd name="T5" fmla="*/ 737 h 766"/>
                <a:gd name="T6" fmla="*/ 170 w 595"/>
                <a:gd name="T7" fmla="*/ 709 h 766"/>
                <a:gd name="T8" fmla="*/ 255 w 595"/>
                <a:gd name="T9" fmla="*/ 652 h 766"/>
                <a:gd name="T10" fmla="*/ 255 w 595"/>
                <a:gd name="T11" fmla="*/ 596 h 766"/>
                <a:gd name="T12" fmla="*/ 340 w 595"/>
                <a:gd name="T13" fmla="*/ 539 h 766"/>
                <a:gd name="T14" fmla="*/ 340 w 595"/>
                <a:gd name="T15" fmla="*/ 482 h 766"/>
                <a:gd name="T16" fmla="*/ 425 w 595"/>
                <a:gd name="T17" fmla="*/ 454 h 766"/>
                <a:gd name="T18" fmla="*/ 397 w 595"/>
                <a:gd name="T19" fmla="*/ 397 h 766"/>
                <a:gd name="T20" fmla="*/ 454 w 595"/>
                <a:gd name="T21" fmla="*/ 369 h 766"/>
                <a:gd name="T22" fmla="*/ 510 w 595"/>
                <a:gd name="T23" fmla="*/ 142 h 766"/>
                <a:gd name="T24" fmla="*/ 539 w 595"/>
                <a:gd name="T25" fmla="*/ 142 h 766"/>
                <a:gd name="T26" fmla="*/ 539 w 595"/>
                <a:gd name="T27" fmla="*/ 114 h 766"/>
                <a:gd name="T28" fmla="*/ 595 w 595"/>
                <a:gd name="T29" fmla="*/ 85 h 766"/>
                <a:gd name="T30" fmla="*/ 567 w 595"/>
                <a:gd name="T31" fmla="*/ 57 h 766"/>
                <a:gd name="T32" fmla="*/ 539 w 595"/>
                <a:gd name="T33" fmla="*/ 0 h 766"/>
                <a:gd name="T34" fmla="*/ 454 w 595"/>
                <a:gd name="T35" fmla="*/ 29 h 766"/>
                <a:gd name="T36" fmla="*/ 482 w 595"/>
                <a:gd name="T37" fmla="*/ 85 h 766"/>
                <a:gd name="T38" fmla="*/ 425 w 595"/>
                <a:gd name="T39" fmla="*/ 114 h 766"/>
                <a:gd name="T40" fmla="*/ 340 w 595"/>
                <a:gd name="T41" fmla="*/ 114 h 766"/>
                <a:gd name="T42" fmla="*/ 340 w 595"/>
                <a:gd name="T43" fmla="*/ 142 h 766"/>
                <a:gd name="T44" fmla="*/ 312 w 595"/>
                <a:gd name="T45" fmla="*/ 170 h 766"/>
                <a:gd name="T46" fmla="*/ 340 w 595"/>
                <a:gd name="T47" fmla="*/ 199 h 766"/>
                <a:gd name="T48" fmla="*/ 312 w 595"/>
                <a:gd name="T49" fmla="*/ 255 h 766"/>
                <a:gd name="T50" fmla="*/ 170 w 595"/>
                <a:gd name="T51" fmla="*/ 340 h 766"/>
                <a:gd name="T52" fmla="*/ 142 w 595"/>
                <a:gd name="T53" fmla="*/ 426 h 766"/>
                <a:gd name="T54" fmla="*/ 85 w 595"/>
                <a:gd name="T55" fmla="*/ 454 h 766"/>
                <a:gd name="T56" fmla="*/ 28 w 595"/>
                <a:gd name="T57" fmla="*/ 426 h 766"/>
                <a:gd name="T58" fmla="*/ 0 w 595"/>
                <a:gd name="T59" fmla="*/ 482 h 766"/>
                <a:gd name="T60" fmla="*/ 0 w 595"/>
                <a:gd name="T61" fmla="*/ 539 h 766"/>
                <a:gd name="T62" fmla="*/ 28 w 595"/>
                <a:gd name="T63" fmla="*/ 539 h 766"/>
                <a:gd name="T64" fmla="*/ 57 w 595"/>
                <a:gd name="T65" fmla="*/ 681 h 766"/>
                <a:gd name="T66" fmla="*/ 0 w 595"/>
                <a:gd name="T67" fmla="*/ 709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5" h="766">
                  <a:moveTo>
                    <a:pt x="0" y="709"/>
                  </a:moveTo>
                  <a:lnTo>
                    <a:pt x="85" y="766"/>
                  </a:lnTo>
                  <a:lnTo>
                    <a:pt x="142" y="737"/>
                  </a:lnTo>
                  <a:lnTo>
                    <a:pt x="170" y="709"/>
                  </a:lnTo>
                  <a:lnTo>
                    <a:pt x="255" y="652"/>
                  </a:lnTo>
                  <a:lnTo>
                    <a:pt x="255" y="596"/>
                  </a:lnTo>
                  <a:lnTo>
                    <a:pt x="340" y="539"/>
                  </a:lnTo>
                  <a:lnTo>
                    <a:pt x="340" y="482"/>
                  </a:lnTo>
                  <a:lnTo>
                    <a:pt x="425" y="454"/>
                  </a:lnTo>
                  <a:lnTo>
                    <a:pt x="397" y="397"/>
                  </a:lnTo>
                  <a:lnTo>
                    <a:pt x="454" y="369"/>
                  </a:lnTo>
                  <a:lnTo>
                    <a:pt x="510" y="142"/>
                  </a:lnTo>
                  <a:lnTo>
                    <a:pt x="539" y="142"/>
                  </a:lnTo>
                  <a:lnTo>
                    <a:pt x="539" y="114"/>
                  </a:lnTo>
                  <a:lnTo>
                    <a:pt x="595" y="85"/>
                  </a:lnTo>
                  <a:lnTo>
                    <a:pt x="567" y="57"/>
                  </a:lnTo>
                  <a:lnTo>
                    <a:pt x="539" y="0"/>
                  </a:lnTo>
                  <a:lnTo>
                    <a:pt x="454" y="29"/>
                  </a:lnTo>
                  <a:lnTo>
                    <a:pt x="482" y="85"/>
                  </a:lnTo>
                  <a:lnTo>
                    <a:pt x="425" y="114"/>
                  </a:lnTo>
                  <a:lnTo>
                    <a:pt x="340" y="114"/>
                  </a:lnTo>
                  <a:lnTo>
                    <a:pt x="340" y="142"/>
                  </a:lnTo>
                  <a:lnTo>
                    <a:pt x="312" y="170"/>
                  </a:lnTo>
                  <a:lnTo>
                    <a:pt x="340" y="199"/>
                  </a:lnTo>
                  <a:lnTo>
                    <a:pt x="312" y="255"/>
                  </a:lnTo>
                  <a:lnTo>
                    <a:pt x="170" y="340"/>
                  </a:lnTo>
                  <a:lnTo>
                    <a:pt x="142" y="426"/>
                  </a:lnTo>
                  <a:lnTo>
                    <a:pt x="85" y="454"/>
                  </a:lnTo>
                  <a:lnTo>
                    <a:pt x="28" y="426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28" y="539"/>
                  </a:lnTo>
                  <a:lnTo>
                    <a:pt x="57" y="681"/>
                  </a:lnTo>
                  <a:lnTo>
                    <a:pt x="0" y="709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Freeform 264">
              <a:extLst>
                <a:ext uri="{FF2B5EF4-FFF2-40B4-BE49-F238E27FC236}">
                  <a16:creationId xmlns:a16="http://schemas.microsoft.com/office/drawing/2014/main" id="{42CC01D6-0D44-4FBB-8B57-B007D43FE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3805"/>
              <a:ext cx="369" cy="510"/>
            </a:xfrm>
            <a:custGeom>
              <a:avLst/>
              <a:gdLst>
                <a:gd name="T0" fmla="*/ 57 w 369"/>
                <a:gd name="T1" fmla="*/ 510 h 510"/>
                <a:gd name="T2" fmla="*/ 199 w 369"/>
                <a:gd name="T3" fmla="*/ 425 h 510"/>
                <a:gd name="T4" fmla="*/ 227 w 369"/>
                <a:gd name="T5" fmla="*/ 369 h 510"/>
                <a:gd name="T6" fmla="*/ 199 w 369"/>
                <a:gd name="T7" fmla="*/ 340 h 510"/>
                <a:gd name="T8" fmla="*/ 227 w 369"/>
                <a:gd name="T9" fmla="*/ 312 h 510"/>
                <a:gd name="T10" fmla="*/ 227 w 369"/>
                <a:gd name="T11" fmla="*/ 284 h 510"/>
                <a:gd name="T12" fmla="*/ 312 w 369"/>
                <a:gd name="T13" fmla="*/ 284 h 510"/>
                <a:gd name="T14" fmla="*/ 369 w 369"/>
                <a:gd name="T15" fmla="*/ 255 h 510"/>
                <a:gd name="T16" fmla="*/ 341 w 369"/>
                <a:gd name="T17" fmla="*/ 199 h 510"/>
                <a:gd name="T18" fmla="*/ 284 w 369"/>
                <a:gd name="T19" fmla="*/ 85 h 510"/>
                <a:gd name="T20" fmla="*/ 227 w 369"/>
                <a:gd name="T21" fmla="*/ 57 h 510"/>
                <a:gd name="T22" fmla="*/ 227 w 369"/>
                <a:gd name="T23" fmla="*/ 0 h 510"/>
                <a:gd name="T24" fmla="*/ 114 w 369"/>
                <a:gd name="T25" fmla="*/ 0 h 510"/>
                <a:gd name="T26" fmla="*/ 57 w 369"/>
                <a:gd name="T27" fmla="*/ 29 h 510"/>
                <a:gd name="T28" fmla="*/ 57 w 369"/>
                <a:gd name="T29" fmla="*/ 85 h 510"/>
                <a:gd name="T30" fmla="*/ 85 w 369"/>
                <a:gd name="T31" fmla="*/ 114 h 510"/>
                <a:gd name="T32" fmla="*/ 114 w 369"/>
                <a:gd name="T33" fmla="*/ 85 h 510"/>
                <a:gd name="T34" fmla="*/ 142 w 369"/>
                <a:gd name="T35" fmla="*/ 170 h 510"/>
                <a:gd name="T36" fmla="*/ 29 w 369"/>
                <a:gd name="T37" fmla="*/ 142 h 510"/>
                <a:gd name="T38" fmla="*/ 29 w 369"/>
                <a:gd name="T39" fmla="*/ 255 h 510"/>
                <a:gd name="T40" fmla="*/ 0 w 369"/>
                <a:gd name="T41" fmla="*/ 312 h 510"/>
                <a:gd name="T42" fmla="*/ 29 w 369"/>
                <a:gd name="T43" fmla="*/ 454 h 510"/>
                <a:gd name="T44" fmla="*/ 57 w 369"/>
                <a:gd name="T45" fmla="*/ 51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9" h="510">
                  <a:moveTo>
                    <a:pt x="57" y="510"/>
                  </a:moveTo>
                  <a:lnTo>
                    <a:pt x="199" y="425"/>
                  </a:lnTo>
                  <a:lnTo>
                    <a:pt x="227" y="369"/>
                  </a:lnTo>
                  <a:lnTo>
                    <a:pt x="199" y="340"/>
                  </a:lnTo>
                  <a:lnTo>
                    <a:pt x="227" y="312"/>
                  </a:lnTo>
                  <a:lnTo>
                    <a:pt x="227" y="284"/>
                  </a:lnTo>
                  <a:lnTo>
                    <a:pt x="312" y="284"/>
                  </a:lnTo>
                  <a:lnTo>
                    <a:pt x="369" y="255"/>
                  </a:lnTo>
                  <a:lnTo>
                    <a:pt x="341" y="199"/>
                  </a:lnTo>
                  <a:lnTo>
                    <a:pt x="284" y="85"/>
                  </a:lnTo>
                  <a:lnTo>
                    <a:pt x="227" y="57"/>
                  </a:lnTo>
                  <a:lnTo>
                    <a:pt x="227" y="0"/>
                  </a:lnTo>
                  <a:lnTo>
                    <a:pt x="114" y="0"/>
                  </a:lnTo>
                  <a:lnTo>
                    <a:pt x="57" y="29"/>
                  </a:lnTo>
                  <a:lnTo>
                    <a:pt x="57" y="85"/>
                  </a:lnTo>
                  <a:lnTo>
                    <a:pt x="85" y="114"/>
                  </a:lnTo>
                  <a:lnTo>
                    <a:pt x="114" y="85"/>
                  </a:lnTo>
                  <a:lnTo>
                    <a:pt x="142" y="170"/>
                  </a:lnTo>
                  <a:lnTo>
                    <a:pt x="29" y="142"/>
                  </a:lnTo>
                  <a:lnTo>
                    <a:pt x="29" y="255"/>
                  </a:lnTo>
                  <a:lnTo>
                    <a:pt x="0" y="312"/>
                  </a:lnTo>
                  <a:lnTo>
                    <a:pt x="29" y="454"/>
                  </a:lnTo>
                  <a:lnTo>
                    <a:pt x="57" y="51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5" name="Freeform 265">
              <a:extLst>
                <a:ext uri="{FF2B5EF4-FFF2-40B4-BE49-F238E27FC236}">
                  <a16:creationId xmlns:a16="http://schemas.microsoft.com/office/drawing/2014/main" id="{DBE58720-8695-4B79-9CD0-E352C3BBF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3777"/>
              <a:ext cx="397" cy="709"/>
            </a:xfrm>
            <a:custGeom>
              <a:avLst/>
              <a:gdLst>
                <a:gd name="T0" fmla="*/ 142 w 397"/>
                <a:gd name="T1" fmla="*/ 680 h 709"/>
                <a:gd name="T2" fmla="*/ 170 w 397"/>
                <a:gd name="T3" fmla="*/ 624 h 709"/>
                <a:gd name="T4" fmla="*/ 227 w 397"/>
                <a:gd name="T5" fmla="*/ 652 h 709"/>
                <a:gd name="T6" fmla="*/ 284 w 397"/>
                <a:gd name="T7" fmla="*/ 624 h 709"/>
                <a:gd name="T8" fmla="*/ 312 w 397"/>
                <a:gd name="T9" fmla="*/ 538 h 709"/>
                <a:gd name="T10" fmla="*/ 284 w 397"/>
                <a:gd name="T11" fmla="*/ 482 h 709"/>
                <a:gd name="T12" fmla="*/ 255 w 397"/>
                <a:gd name="T13" fmla="*/ 340 h 709"/>
                <a:gd name="T14" fmla="*/ 284 w 397"/>
                <a:gd name="T15" fmla="*/ 283 h 709"/>
                <a:gd name="T16" fmla="*/ 284 w 397"/>
                <a:gd name="T17" fmla="*/ 170 h 709"/>
                <a:gd name="T18" fmla="*/ 397 w 397"/>
                <a:gd name="T19" fmla="*/ 198 h 709"/>
                <a:gd name="T20" fmla="*/ 369 w 397"/>
                <a:gd name="T21" fmla="*/ 113 h 709"/>
                <a:gd name="T22" fmla="*/ 340 w 397"/>
                <a:gd name="T23" fmla="*/ 142 h 709"/>
                <a:gd name="T24" fmla="*/ 312 w 397"/>
                <a:gd name="T25" fmla="*/ 113 h 709"/>
                <a:gd name="T26" fmla="*/ 312 w 397"/>
                <a:gd name="T27" fmla="*/ 57 h 709"/>
                <a:gd name="T28" fmla="*/ 199 w 397"/>
                <a:gd name="T29" fmla="*/ 0 h 709"/>
                <a:gd name="T30" fmla="*/ 170 w 397"/>
                <a:gd name="T31" fmla="*/ 113 h 709"/>
                <a:gd name="T32" fmla="*/ 114 w 397"/>
                <a:gd name="T33" fmla="*/ 397 h 709"/>
                <a:gd name="T34" fmla="*/ 57 w 397"/>
                <a:gd name="T35" fmla="*/ 425 h 709"/>
                <a:gd name="T36" fmla="*/ 85 w 397"/>
                <a:gd name="T37" fmla="*/ 482 h 709"/>
                <a:gd name="T38" fmla="*/ 29 w 397"/>
                <a:gd name="T39" fmla="*/ 510 h 709"/>
                <a:gd name="T40" fmla="*/ 0 w 397"/>
                <a:gd name="T41" fmla="*/ 652 h 709"/>
                <a:gd name="T42" fmla="*/ 29 w 397"/>
                <a:gd name="T43" fmla="*/ 680 h 709"/>
                <a:gd name="T44" fmla="*/ 85 w 397"/>
                <a:gd name="T45" fmla="*/ 709 h 709"/>
                <a:gd name="T46" fmla="*/ 142 w 397"/>
                <a:gd name="T47" fmla="*/ 68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7" h="709">
                  <a:moveTo>
                    <a:pt x="142" y="680"/>
                  </a:moveTo>
                  <a:lnTo>
                    <a:pt x="170" y="624"/>
                  </a:lnTo>
                  <a:lnTo>
                    <a:pt x="227" y="652"/>
                  </a:lnTo>
                  <a:lnTo>
                    <a:pt x="284" y="624"/>
                  </a:lnTo>
                  <a:lnTo>
                    <a:pt x="312" y="538"/>
                  </a:lnTo>
                  <a:lnTo>
                    <a:pt x="284" y="482"/>
                  </a:lnTo>
                  <a:lnTo>
                    <a:pt x="255" y="340"/>
                  </a:lnTo>
                  <a:lnTo>
                    <a:pt x="284" y="283"/>
                  </a:lnTo>
                  <a:lnTo>
                    <a:pt x="284" y="170"/>
                  </a:lnTo>
                  <a:lnTo>
                    <a:pt x="397" y="198"/>
                  </a:lnTo>
                  <a:lnTo>
                    <a:pt x="369" y="113"/>
                  </a:lnTo>
                  <a:lnTo>
                    <a:pt x="340" y="142"/>
                  </a:lnTo>
                  <a:lnTo>
                    <a:pt x="312" y="113"/>
                  </a:lnTo>
                  <a:lnTo>
                    <a:pt x="312" y="57"/>
                  </a:lnTo>
                  <a:lnTo>
                    <a:pt x="199" y="0"/>
                  </a:lnTo>
                  <a:lnTo>
                    <a:pt x="170" y="113"/>
                  </a:lnTo>
                  <a:lnTo>
                    <a:pt x="114" y="397"/>
                  </a:lnTo>
                  <a:lnTo>
                    <a:pt x="57" y="425"/>
                  </a:lnTo>
                  <a:lnTo>
                    <a:pt x="85" y="482"/>
                  </a:lnTo>
                  <a:lnTo>
                    <a:pt x="29" y="510"/>
                  </a:lnTo>
                  <a:lnTo>
                    <a:pt x="0" y="652"/>
                  </a:lnTo>
                  <a:lnTo>
                    <a:pt x="29" y="680"/>
                  </a:lnTo>
                  <a:lnTo>
                    <a:pt x="85" y="709"/>
                  </a:lnTo>
                  <a:lnTo>
                    <a:pt x="142" y="68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266">
              <a:extLst>
                <a:ext uri="{FF2B5EF4-FFF2-40B4-BE49-F238E27FC236}">
                  <a16:creationId xmlns:a16="http://schemas.microsoft.com/office/drawing/2014/main" id="{4CE2CEBD-301D-494F-8D6B-E840B6909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3238"/>
              <a:ext cx="624" cy="822"/>
            </a:xfrm>
            <a:custGeom>
              <a:avLst/>
              <a:gdLst>
                <a:gd name="T0" fmla="*/ 312 w 624"/>
                <a:gd name="T1" fmla="*/ 822 h 822"/>
                <a:gd name="T2" fmla="*/ 284 w 624"/>
                <a:gd name="T3" fmla="*/ 794 h 822"/>
                <a:gd name="T4" fmla="*/ 256 w 624"/>
                <a:gd name="T5" fmla="*/ 737 h 822"/>
                <a:gd name="T6" fmla="*/ 171 w 624"/>
                <a:gd name="T7" fmla="*/ 766 h 822"/>
                <a:gd name="T8" fmla="*/ 114 w 624"/>
                <a:gd name="T9" fmla="*/ 652 h 822"/>
                <a:gd name="T10" fmla="*/ 57 w 624"/>
                <a:gd name="T11" fmla="*/ 624 h 822"/>
                <a:gd name="T12" fmla="*/ 57 w 624"/>
                <a:gd name="T13" fmla="*/ 567 h 822"/>
                <a:gd name="T14" fmla="*/ 29 w 624"/>
                <a:gd name="T15" fmla="*/ 369 h 822"/>
                <a:gd name="T16" fmla="*/ 0 w 624"/>
                <a:gd name="T17" fmla="*/ 340 h 822"/>
                <a:gd name="T18" fmla="*/ 57 w 624"/>
                <a:gd name="T19" fmla="*/ 255 h 822"/>
                <a:gd name="T20" fmla="*/ 142 w 624"/>
                <a:gd name="T21" fmla="*/ 312 h 822"/>
                <a:gd name="T22" fmla="*/ 142 w 624"/>
                <a:gd name="T23" fmla="*/ 340 h 822"/>
                <a:gd name="T24" fmla="*/ 199 w 624"/>
                <a:gd name="T25" fmla="*/ 340 h 822"/>
                <a:gd name="T26" fmla="*/ 256 w 624"/>
                <a:gd name="T27" fmla="*/ 312 h 822"/>
                <a:gd name="T28" fmla="*/ 369 w 624"/>
                <a:gd name="T29" fmla="*/ 312 h 822"/>
                <a:gd name="T30" fmla="*/ 426 w 624"/>
                <a:gd name="T31" fmla="*/ 199 h 822"/>
                <a:gd name="T32" fmla="*/ 454 w 624"/>
                <a:gd name="T33" fmla="*/ 199 h 822"/>
                <a:gd name="T34" fmla="*/ 454 w 624"/>
                <a:gd name="T35" fmla="*/ 85 h 822"/>
                <a:gd name="T36" fmla="*/ 511 w 624"/>
                <a:gd name="T37" fmla="*/ 0 h 822"/>
                <a:gd name="T38" fmla="*/ 539 w 624"/>
                <a:gd name="T39" fmla="*/ 57 h 822"/>
                <a:gd name="T40" fmla="*/ 567 w 624"/>
                <a:gd name="T41" fmla="*/ 57 h 822"/>
                <a:gd name="T42" fmla="*/ 596 w 624"/>
                <a:gd name="T43" fmla="*/ 199 h 822"/>
                <a:gd name="T44" fmla="*/ 624 w 624"/>
                <a:gd name="T45" fmla="*/ 227 h 822"/>
                <a:gd name="T46" fmla="*/ 596 w 624"/>
                <a:gd name="T47" fmla="*/ 255 h 822"/>
                <a:gd name="T48" fmla="*/ 511 w 624"/>
                <a:gd name="T49" fmla="*/ 681 h 822"/>
                <a:gd name="T50" fmla="*/ 426 w 624"/>
                <a:gd name="T51" fmla="*/ 794 h 822"/>
                <a:gd name="T52" fmla="*/ 369 w 624"/>
                <a:gd name="T53" fmla="*/ 822 h 822"/>
                <a:gd name="T54" fmla="*/ 312 w 624"/>
                <a:gd name="T55" fmla="*/ 822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24" h="822">
                  <a:moveTo>
                    <a:pt x="312" y="822"/>
                  </a:moveTo>
                  <a:lnTo>
                    <a:pt x="284" y="794"/>
                  </a:lnTo>
                  <a:lnTo>
                    <a:pt x="256" y="737"/>
                  </a:lnTo>
                  <a:lnTo>
                    <a:pt x="171" y="766"/>
                  </a:lnTo>
                  <a:lnTo>
                    <a:pt x="114" y="652"/>
                  </a:lnTo>
                  <a:lnTo>
                    <a:pt x="57" y="624"/>
                  </a:lnTo>
                  <a:lnTo>
                    <a:pt x="57" y="567"/>
                  </a:lnTo>
                  <a:lnTo>
                    <a:pt x="29" y="369"/>
                  </a:lnTo>
                  <a:lnTo>
                    <a:pt x="0" y="340"/>
                  </a:lnTo>
                  <a:lnTo>
                    <a:pt x="57" y="255"/>
                  </a:lnTo>
                  <a:lnTo>
                    <a:pt x="142" y="312"/>
                  </a:lnTo>
                  <a:lnTo>
                    <a:pt x="142" y="340"/>
                  </a:lnTo>
                  <a:lnTo>
                    <a:pt x="199" y="340"/>
                  </a:lnTo>
                  <a:lnTo>
                    <a:pt x="256" y="312"/>
                  </a:lnTo>
                  <a:lnTo>
                    <a:pt x="369" y="312"/>
                  </a:lnTo>
                  <a:lnTo>
                    <a:pt x="426" y="199"/>
                  </a:lnTo>
                  <a:lnTo>
                    <a:pt x="454" y="199"/>
                  </a:lnTo>
                  <a:lnTo>
                    <a:pt x="454" y="85"/>
                  </a:lnTo>
                  <a:lnTo>
                    <a:pt x="511" y="0"/>
                  </a:lnTo>
                  <a:lnTo>
                    <a:pt x="539" y="57"/>
                  </a:lnTo>
                  <a:lnTo>
                    <a:pt x="567" y="57"/>
                  </a:lnTo>
                  <a:lnTo>
                    <a:pt x="596" y="199"/>
                  </a:lnTo>
                  <a:lnTo>
                    <a:pt x="624" y="227"/>
                  </a:lnTo>
                  <a:lnTo>
                    <a:pt x="596" y="255"/>
                  </a:lnTo>
                  <a:lnTo>
                    <a:pt x="511" y="681"/>
                  </a:lnTo>
                  <a:lnTo>
                    <a:pt x="426" y="794"/>
                  </a:lnTo>
                  <a:lnTo>
                    <a:pt x="369" y="822"/>
                  </a:lnTo>
                  <a:lnTo>
                    <a:pt x="312" y="82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7" name="Freeform 267">
              <a:extLst>
                <a:ext uri="{FF2B5EF4-FFF2-40B4-BE49-F238E27FC236}">
                  <a16:creationId xmlns:a16="http://schemas.microsoft.com/office/drawing/2014/main" id="{5C4C8A1B-56FD-4350-A7E6-8A1D2C54E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133"/>
              <a:ext cx="1219" cy="1445"/>
            </a:xfrm>
            <a:custGeom>
              <a:avLst/>
              <a:gdLst>
                <a:gd name="T0" fmla="*/ 170 w 1219"/>
                <a:gd name="T1" fmla="*/ 1445 h 1445"/>
                <a:gd name="T2" fmla="*/ 227 w 1219"/>
                <a:gd name="T3" fmla="*/ 1360 h 1445"/>
                <a:gd name="T4" fmla="*/ 312 w 1219"/>
                <a:gd name="T5" fmla="*/ 1417 h 1445"/>
                <a:gd name="T6" fmla="*/ 312 w 1219"/>
                <a:gd name="T7" fmla="*/ 1445 h 1445"/>
                <a:gd name="T8" fmla="*/ 369 w 1219"/>
                <a:gd name="T9" fmla="*/ 1445 h 1445"/>
                <a:gd name="T10" fmla="*/ 426 w 1219"/>
                <a:gd name="T11" fmla="*/ 1417 h 1445"/>
                <a:gd name="T12" fmla="*/ 511 w 1219"/>
                <a:gd name="T13" fmla="*/ 1417 h 1445"/>
                <a:gd name="T14" fmla="*/ 539 w 1219"/>
                <a:gd name="T15" fmla="*/ 1417 h 1445"/>
                <a:gd name="T16" fmla="*/ 596 w 1219"/>
                <a:gd name="T17" fmla="*/ 1304 h 1445"/>
                <a:gd name="T18" fmla="*/ 624 w 1219"/>
                <a:gd name="T19" fmla="*/ 1304 h 1445"/>
                <a:gd name="T20" fmla="*/ 624 w 1219"/>
                <a:gd name="T21" fmla="*/ 1190 h 1445"/>
                <a:gd name="T22" fmla="*/ 681 w 1219"/>
                <a:gd name="T23" fmla="*/ 1105 h 1445"/>
                <a:gd name="T24" fmla="*/ 709 w 1219"/>
                <a:gd name="T25" fmla="*/ 1162 h 1445"/>
                <a:gd name="T26" fmla="*/ 737 w 1219"/>
                <a:gd name="T27" fmla="*/ 1162 h 1445"/>
                <a:gd name="T28" fmla="*/ 766 w 1219"/>
                <a:gd name="T29" fmla="*/ 1134 h 1445"/>
                <a:gd name="T30" fmla="*/ 766 w 1219"/>
                <a:gd name="T31" fmla="*/ 1049 h 1445"/>
                <a:gd name="T32" fmla="*/ 794 w 1219"/>
                <a:gd name="T33" fmla="*/ 992 h 1445"/>
                <a:gd name="T34" fmla="*/ 851 w 1219"/>
                <a:gd name="T35" fmla="*/ 963 h 1445"/>
                <a:gd name="T36" fmla="*/ 879 w 1219"/>
                <a:gd name="T37" fmla="*/ 907 h 1445"/>
                <a:gd name="T38" fmla="*/ 766 w 1219"/>
                <a:gd name="T39" fmla="*/ 765 h 1445"/>
                <a:gd name="T40" fmla="*/ 936 w 1219"/>
                <a:gd name="T41" fmla="*/ 652 h 1445"/>
                <a:gd name="T42" fmla="*/ 993 w 1219"/>
                <a:gd name="T43" fmla="*/ 510 h 1445"/>
                <a:gd name="T44" fmla="*/ 1163 w 1219"/>
                <a:gd name="T45" fmla="*/ 510 h 1445"/>
                <a:gd name="T46" fmla="*/ 1163 w 1219"/>
                <a:gd name="T47" fmla="*/ 226 h 1445"/>
                <a:gd name="T48" fmla="*/ 1219 w 1219"/>
                <a:gd name="T49" fmla="*/ 56 h 1445"/>
                <a:gd name="T50" fmla="*/ 1106 w 1219"/>
                <a:gd name="T51" fmla="*/ 0 h 1445"/>
                <a:gd name="T52" fmla="*/ 1021 w 1219"/>
                <a:gd name="T53" fmla="*/ 0 h 1445"/>
                <a:gd name="T54" fmla="*/ 964 w 1219"/>
                <a:gd name="T55" fmla="*/ 56 h 1445"/>
                <a:gd name="T56" fmla="*/ 851 w 1219"/>
                <a:gd name="T57" fmla="*/ 0 h 1445"/>
                <a:gd name="T58" fmla="*/ 794 w 1219"/>
                <a:gd name="T59" fmla="*/ 85 h 1445"/>
                <a:gd name="T60" fmla="*/ 709 w 1219"/>
                <a:gd name="T61" fmla="*/ 85 h 1445"/>
                <a:gd name="T62" fmla="*/ 709 w 1219"/>
                <a:gd name="T63" fmla="*/ 170 h 1445"/>
                <a:gd name="T64" fmla="*/ 624 w 1219"/>
                <a:gd name="T65" fmla="*/ 170 h 1445"/>
                <a:gd name="T66" fmla="*/ 567 w 1219"/>
                <a:gd name="T67" fmla="*/ 141 h 1445"/>
                <a:gd name="T68" fmla="*/ 539 w 1219"/>
                <a:gd name="T69" fmla="*/ 198 h 1445"/>
                <a:gd name="T70" fmla="*/ 454 w 1219"/>
                <a:gd name="T71" fmla="*/ 170 h 1445"/>
                <a:gd name="T72" fmla="*/ 454 w 1219"/>
                <a:gd name="T73" fmla="*/ 226 h 1445"/>
                <a:gd name="T74" fmla="*/ 539 w 1219"/>
                <a:gd name="T75" fmla="*/ 283 h 1445"/>
                <a:gd name="T76" fmla="*/ 567 w 1219"/>
                <a:gd name="T77" fmla="*/ 396 h 1445"/>
                <a:gd name="T78" fmla="*/ 652 w 1219"/>
                <a:gd name="T79" fmla="*/ 482 h 1445"/>
                <a:gd name="T80" fmla="*/ 426 w 1219"/>
                <a:gd name="T81" fmla="*/ 567 h 1445"/>
                <a:gd name="T82" fmla="*/ 341 w 1219"/>
                <a:gd name="T83" fmla="*/ 567 h 1445"/>
                <a:gd name="T84" fmla="*/ 199 w 1219"/>
                <a:gd name="T85" fmla="*/ 510 h 1445"/>
                <a:gd name="T86" fmla="*/ 170 w 1219"/>
                <a:gd name="T87" fmla="*/ 510 h 1445"/>
                <a:gd name="T88" fmla="*/ 170 w 1219"/>
                <a:gd name="T89" fmla="*/ 623 h 1445"/>
                <a:gd name="T90" fmla="*/ 227 w 1219"/>
                <a:gd name="T91" fmla="*/ 680 h 1445"/>
                <a:gd name="T92" fmla="*/ 284 w 1219"/>
                <a:gd name="T93" fmla="*/ 680 h 1445"/>
                <a:gd name="T94" fmla="*/ 284 w 1219"/>
                <a:gd name="T95" fmla="*/ 822 h 1445"/>
                <a:gd name="T96" fmla="*/ 199 w 1219"/>
                <a:gd name="T97" fmla="*/ 907 h 1445"/>
                <a:gd name="T98" fmla="*/ 227 w 1219"/>
                <a:gd name="T99" fmla="*/ 935 h 1445"/>
                <a:gd name="T100" fmla="*/ 199 w 1219"/>
                <a:gd name="T101" fmla="*/ 963 h 1445"/>
                <a:gd name="T102" fmla="*/ 142 w 1219"/>
                <a:gd name="T103" fmla="*/ 963 h 1445"/>
                <a:gd name="T104" fmla="*/ 29 w 1219"/>
                <a:gd name="T105" fmla="*/ 1049 h 1445"/>
                <a:gd name="T106" fmla="*/ 0 w 1219"/>
                <a:gd name="T107" fmla="*/ 1190 h 1445"/>
                <a:gd name="T108" fmla="*/ 57 w 1219"/>
                <a:gd name="T109" fmla="*/ 1247 h 1445"/>
                <a:gd name="T110" fmla="*/ 57 w 1219"/>
                <a:gd name="T111" fmla="*/ 1304 h 1445"/>
                <a:gd name="T112" fmla="*/ 85 w 1219"/>
                <a:gd name="T113" fmla="*/ 1360 h 1445"/>
                <a:gd name="T114" fmla="*/ 142 w 1219"/>
                <a:gd name="T115" fmla="*/ 1360 h 1445"/>
                <a:gd name="T116" fmla="*/ 170 w 1219"/>
                <a:gd name="T117" fmla="*/ 144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19" h="1445">
                  <a:moveTo>
                    <a:pt x="170" y="1445"/>
                  </a:moveTo>
                  <a:lnTo>
                    <a:pt x="227" y="1360"/>
                  </a:lnTo>
                  <a:lnTo>
                    <a:pt x="312" y="1417"/>
                  </a:lnTo>
                  <a:lnTo>
                    <a:pt x="312" y="1445"/>
                  </a:lnTo>
                  <a:lnTo>
                    <a:pt x="369" y="1445"/>
                  </a:lnTo>
                  <a:lnTo>
                    <a:pt x="426" y="1417"/>
                  </a:lnTo>
                  <a:lnTo>
                    <a:pt x="511" y="1417"/>
                  </a:lnTo>
                  <a:lnTo>
                    <a:pt x="539" y="1417"/>
                  </a:lnTo>
                  <a:lnTo>
                    <a:pt x="596" y="1304"/>
                  </a:lnTo>
                  <a:lnTo>
                    <a:pt x="624" y="1304"/>
                  </a:lnTo>
                  <a:lnTo>
                    <a:pt x="624" y="1190"/>
                  </a:lnTo>
                  <a:lnTo>
                    <a:pt x="681" y="1105"/>
                  </a:lnTo>
                  <a:lnTo>
                    <a:pt x="709" y="1162"/>
                  </a:lnTo>
                  <a:lnTo>
                    <a:pt x="737" y="1162"/>
                  </a:lnTo>
                  <a:lnTo>
                    <a:pt x="766" y="1134"/>
                  </a:lnTo>
                  <a:lnTo>
                    <a:pt x="766" y="1049"/>
                  </a:lnTo>
                  <a:lnTo>
                    <a:pt x="794" y="992"/>
                  </a:lnTo>
                  <a:lnTo>
                    <a:pt x="851" y="963"/>
                  </a:lnTo>
                  <a:lnTo>
                    <a:pt x="879" y="907"/>
                  </a:lnTo>
                  <a:lnTo>
                    <a:pt x="766" y="765"/>
                  </a:lnTo>
                  <a:lnTo>
                    <a:pt x="936" y="652"/>
                  </a:lnTo>
                  <a:lnTo>
                    <a:pt x="993" y="510"/>
                  </a:lnTo>
                  <a:lnTo>
                    <a:pt x="1163" y="510"/>
                  </a:lnTo>
                  <a:lnTo>
                    <a:pt x="1163" y="226"/>
                  </a:lnTo>
                  <a:lnTo>
                    <a:pt x="1219" y="56"/>
                  </a:lnTo>
                  <a:lnTo>
                    <a:pt x="1106" y="0"/>
                  </a:lnTo>
                  <a:lnTo>
                    <a:pt x="1021" y="0"/>
                  </a:lnTo>
                  <a:lnTo>
                    <a:pt x="964" y="56"/>
                  </a:lnTo>
                  <a:lnTo>
                    <a:pt x="851" y="0"/>
                  </a:lnTo>
                  <a:lnTo>
                    <a:pt x="794" y="85"/>
                  </a:lnTo>
                  <a:lnTo>
                    <a:pt x="709" y="85"/>
                  </a:lnTo>
                  <a:lnTo>
                    <a:pt x="709" y="170"/>
                  </a:lnTo>
                  <a:lnTo>
                    <a:pt x="624" y="170"/>
                  </a:lnTo>
                  <a:lnTo>
                    <a:pt x="567" y="141"/>
                  </a:lnTo>
                  <a:lnTo>
                    <a:pt x="539" y="198"/>
                  </a:lnTo>
                  <a:lnTo>
                    <a:pt x="454" y="170"/>
                  </a:lnTo>
                  <a:lnTo>
                    <a:pt x="454" y="226"/>
                  </a:lnTo>
                  <a:lnTo>
                    <a:pt x="539" y="283"/>
                  </a:lnTo>
                  <a:lnTo>
                    <a:pt x="567" y="396"/>
                  </a:lnTo>
                  <a:lnTo>
                    <a:pt x="652" y="482"/>
                  </a:lnTo>
                  <a:lnTo>
                    <a:pt x="426" y="567"/>
                  </a:lnTo>
                  <a:lnTo>
                    <a:pt x="341" y="567"/>
                  </a:lnTo>
                  <a:lnTo>
                    <a:pt x="199" y="510"/>
                  </a:lnTo>
                  <a:lnTo>
                    <a:pt x="170" y="510"/>
                  </a:lnTo>
                  <a:lnTo>
                    <a:pt x="170" y="623"/>
                  </a:lnTo>
                  <a:lnTo>
                    <a:pt x="227" y="680"/>
                  </a:lnTo>
                  <a:lnTo>
                    <a:pt x="284" y="680"/>
                  </a:lnTo>
                  <a:lnTo>
                    <a:pt x="284" y="822"/>
                  </a:lnTo>
                  <a:lnTo>
                    <a:pt x="199" y="907"/>
                  </a:lnTo>
                  <a:lnTo>
                    <a:pt x="227" y="935"/>
                  </a:lnTo>
                  <a:lnTo>
                    <a:pt x="199" y="963"/>
                  </a:lnTo>
                  <a:lnTo>
                    <a:pt x="142" y="963"/>
                  </a:lnTo>
                  <a:lnTo>
                    <a:pt x="29" y="1049"/>
                  </a:lnTo>
                  <a:lnTo>
                    <a:pt x="0" y="1190"/>
                  </a:lnTo>
                  <a:lnTo>
                    <a:pt x="57" y="1247"/>
                  </a:lnTo>
                  <a:lnTo>
                    <a:pt x="57" y="1304"/>
                  </a:lnTo>
                  <a:lnTo>
                    <a:pt x="85" y="1360"/>
                  </a:lnTo>
                  <a:lnTo>
                    <a:pt x="142" y="1360"/>
                  </a:lnTo>
                  <a:lnTo>
                    <a:pt x="170" y="1445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Freeform 268">
              <a:extLst>
                <a:ext uri="{FF2B5EF4-FFF2-40B4-BE49-F238E27FC236}">
                  <a16:creationId xmlns:a16="http://schemas.microsoft.com/office/drawing/2014/main" id="{97A21FF6-B029-4C48-AEC0-320397F03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3238"/>
              <a:ext cx="1219" cy="794"/>
            </a:xfrm>
            <a:custGeom>
              <a:avLst/>
              <a:gdLst>
                <a:gd name="T0" fmla="*/ 142 w 1219"/>
                <a:gd name="T1" fmla="*/ 794 h 794"/>
                <a:gd name="T2" fmla="*/ 56 w 1219"/>
                <a:gd name="T3" fmla="*/ 794 h 794"/>
                <a:gd name="T4" fmla="*/ 56 w 1219"/>
                <a:gd name="T5" fmla="*/ 681 h 794"/>
                <a:gd name="T6" fmla="*/ 0 w 1219"/>
                <a:gd name="T7" fmla="*/ 596 h 794"/>
                <a:gd name="T8" fmla="*/ 28 w 1219"/>
                <a:gd name="T9" fmla="*/ 369 h 794"/>
                <a:gd name="T10" fmla="*/ 198 w 1219"/>
                <a:gd name="T11" fmla="*/ 114 h 794"/>
                <a:gd name="T12" fmla="*/ 170 w 1219"/>
                <a:gd name="T13" fmla="*/ 85 h 794"/>
                <a:gd name="T14" fmla="*/ 198 w 1219"/>
                <a:gd name="T15" fmla="*/ 29 h 794"/>
                <a:gd name="T16" fmla="*/ 198 w 1219"/>
                <a:gd name="T17" fmla="*/ 0 h 794"/>
                <a:gd name="T18" fmla="*/ 283 w 1219"/>
                <a:gd name="T19" fmla="*/ 0 h 794"/>
                <a:gd name="T20" fmla="*/ 312 w 1219"/>
                <a:gd name="T21" fmla="*/ 57 h 794"/>
                <a:gd name="T22" fmla="*/ 340 w 1219"/>
                <a:gd name="T23" fmla="*/ 0 h 794"/>
                <a:gd name="T24" fmla="*/ 425 w 1219"/>
                <a:gd name="T25" fmla="*/ 0 h 794"/>
                <a:gd name="T26" fmla="*/ 425 w 1219"/>
                <a:gd name="T27" fmla="*/ 57 h 794"/>
                <a:gd name="T28" fmla="*/ 482 w 1219"/>
                <a:gd name="T29" fmla="*/ 85 h 794"/>
                <a:gd name="T30" fmla="*/ 482 w 1219"/>
                <a:gd name="T31" fmla="*/ 57 h 794"/>
                <a:gd name="T32" fmla="*/ 538 w 1219"/>
                <a:gd name="T33" fmla="*/ 57 h 794"/>
                <a:gd name="T34" fmla="*/ 680 w 1219"/>
                <a:gd name="T35" fmla="*/ 0 h 794"/>
                <a:gd name="T36" fmla="*/ 737 w 1219"/>
                <a:gd name="T37" fmla="*/ 0 h 794"/>
                <a:gd name="T38" fmla="*/ 794 w 1219"/>
                <a:gd name="T39" fmla="*/ 0 h 794"/>
                <a:gd name="T40" fmla="*/ 850 w 1219"/>
                <a:gd name="T41" fmla="*/ 57 h 794"/>
                <a:gd name="T42" fmla="*/ 1020 w 1219"/>
                <a:gd name="T43" fmla="*/ 57 h 794"/>
                <a:gd name="T44" fmla="*/ 1105 w 1219"/>
                <a:gd name="T45" fmla="*/ 85 h 794"/>
                <a:gd name="T46" fmla="*/ 1134 w 1219"/>
                <a:gd name="T47" fmla="*/ 284 h 794"/>
                <a:gd name="T48" fmla="*/ 1162 w 1219"/>
                <a:gd name="T49" fmla="*/ 340 h 794"/>
                <a:gd name="T50" fmla="*/ 1219 w 1219"/>
                <a:gd name="T51" fmla="*/ 340 h 794"/>
                <a:gd name="T52" fmla="*/ 1162 w 1219"/>
                <a:gd name="T53" fmla="*/ 425 h 794"/>
                <a:gd name="T54" fmla="*/ 1219 w 1219"/>
                <a:gd name="T55" fmla="*/ 511 h 794"/>
                <a:gd name="T56" fmla="*/ 1105 w 1219"/>
                <a:gd name="T57" fmla="*/ 567 h 794"/>
                <a:gd name="T58" fmla="*/ 1020 w 1219"/>
                <a:gd name="T59" fmla="*/ 511 h 794"/>
                <a:gd name="T60" fmla="*/ 1020 w 1219"/>
                <a:gd name="T61" fmla="*/ 539 h 794"/>
                <a:gd name="T62" fmla="*/ 737 w 1219"/>
                <a:gd name="T63" fmla="*/ 567 h 794"/>
                <a:gd name="T64" fmla="*/ 652 w 1219"/>
                <a:gd name="T65" fmla="*/ 511 h 794"/>
                <a:gd name="T66" fmla="*/ 623 w 1219"/>
                <a:gd name="T67" fmla="*/ 567 h 794"/>
                <a:gd name="T68" fmla="*/ 482 w 1219"/>
                <a:gd name="T69" fmla="*/ 567 h 794"/>
                <a:gd name="T70" fmla="*/ 368 w 1219"/>
                <a:gd name="T71" fmla="*/ 652 h 794"/>
                <a:gd name="T72" fmla="*/ 340 w 1219"/>
                <a:gd name="T73" fmla="*/ 652 h 794"/>
                <a:gd name="T74" fmla="*/ 227 w 1219"/>
                <a:gd name="T75" fmla="*/ 766 h 794"/>
                <a:gd name="T76" fmla="*/ 198 w 1219"/>
                <a:gd name="T77" fmla="*/ 766 h 794"/>
                <a:gd name="T78" fmla="*/ 142 w 1219"/>
                <a:gd name="T79" fmla="*/ 794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9" h="794">
                  <a:moveTo>
                    <a:pt x="142" y="794"/>
                  </a:moveTo>
                  <a:lnTo>
                    <a:pt x="56" y="794"/>
                  </a:lnTo>
                  <a:lnTo>
                    <a:pt x="56" y="681"/>
                  </a:lnTo>
                  <a:lnTo>
                    <a:pt x="0" y="596"/>
                  </a:lnTo>
                  <a:lnTo>
                    <a:pt x="28" y="369"/>
                  </a:lnTo>
                  <a:lnTo>
                    <a:pt x="198" y="114"/>
                  </a:lnTo>
                  <a:lnTo>
                    <a:pt x="170" y="85"/>
                  </a:lnTo>
                  <a:lnTo>
                    <a:pt x="198" y="29"/>
                  </a:lnTo>
                  <a:lnTo>
                    <a:pt x="198" y="0"/>
                  </a:lnTo>
                  <a:lnTo>
                    <a:pt x="283" y="0"/>
                  </a:lnTo>
                  <a:lnTo>
                    <a:pt x="312" y="57"/>
                  </a:lnTo>
                  <a:lnTo>
                    <a:pt x="340" y="0"/>
                  </a:lnTo>
                  <a:lnTo>
                    <a:pt x="425" y="0"/>
                  </a:lnTo>
                  <a:lnTo>
                    <a:pt x="425" y="57"/>
                  </a:lnTo>
                  <a:lnTo>
                    <a:pt x="482" y="85"/>
                  </a:lnTo>
                  <a:lnTo>
                    <a:pt x="482" y="57"/>
                  </a:lnTo>
                  <a:lnTo>
                    <a:pt x="538" y="57"/>
                  </a:lnTo>
                  <a:lnTo>
                    <a:pt x="680" y="0"/>
                  </a:lnTo>
                  <a:lnTo>
                    <a:pt x="737" y="0"/>
                  </a:lnTo>
                  <a:lnTo>
                    <a:pt x="794" y="0"/>
                  </a:lnTo>
                  <a:lnTo>
                    <a:pt x="850" y="57"/>
                  </a:lnTo>
                  <a:lnTo>
                    <a:pt x="1020" y="57"/>
                  </a:lnTo>
                  <a:lnTo>
                    <a:pt x="1105" y="85"/>
                  </a:lnTo>
                  <a:lnTo>
                    <a:pt x="1134" y="284"/>
                  </a:lnTo>
                  <a:lnTo>
                    <a:pt x="1162" y="340"/>
                  </a:lnTo>
                  <a:lnTo>
                    <a:pt x="1219" y="340"/>
                  </a:lnTo>
                  <a:lnTo>
                    <a:pt x="1162" y="425"/>
                  </a:lnTo>
                  <a:lnTo>
                    <a:pt x="1219" y="511"/>
                  </a:lnTo>
                  <a:lnTo>
                    <a:pt x="1105" y="567"/>
                  </a:lnTo>
                  <a:lnTo>
                    <a:pt x="1020" y="511"/>
                  </a:lnTo>
                  <a:lnTo>
                    <a:pt x="1020" y="539"/>
                  </a:lnTo>
                  <a:lnTo>
                    <a:pt x="737" y="567"/>
                  </a:lnTo>
                  <a:lnTo>
                    <a:pt x="652" y="511"/>
                  </a:lnTo>
                  <a:lnTo>
                    <a:pt x="623" y="567"/>
                  </a:lnTo>
                  <a:lnTo>
                    <a:pt x="482" y="567"/>
                  </a:lnTo>
                  <a:lnTo>
                    <a:pt x="368" y="652"/>
                  </a:lnTo>
                  <a:lnTo>
                    <a:pt x="340" y="652"/>
                  </a:lnTo>
                  <a:lnTo>
                    <a:pt x="227" y="766"/>
                  </a:lnTo>
                  <a:lnTo>
                    <a:pt x="198" y="766"/>
                  </a:lnTo>
                  <a:lnTo>
                    <a:pt x="142" y="794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9" name="Freeform 269">
              <a:extLst>
                <a:ext uri="{FF2B5EF4-FFF2-40B4-BE49-F238E27FC236}">
                  <a16:creationId xmlns:a16="http://schemas.microsoft.com/office/drawing/2014/main" id="{E4E6132F-0499-4AD4-841A-703AFFC45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870"/>
              <a:ext cx="2013" cy="1616"/>
            </a:xfrm>
            <a:custGeom>
              <a:avLst/>
              <a:gdLst>
                <a:gd name="T0" fmla="*/ 1786 w 2013"/>
                <a:gd name="T1" fmla="*/ 453 h 1616"/>
                <a:gd name="T2" fmla="*/ 1843 w 2013"/>
                <a:gd name="T3" fmla="*/ 567 h 1616"/>
                <a:gd name="T4" fmla="*/ 1928 w 2013"/>
                <a:gd name="T5" fmla="*/ 623 h 1616"/>
                <a:gd name="T6" fmla="*/ 1985 w 2013"/>
                <a:gd name="T7" fmla="*/ 737 h 1616"/>
                <a:gd name="T8" fmla="*/ 1900 w 2013"/>
                <a:gd name="T9" fmla="*/ 935 h 1616"/>
                <a:gd name="T10" fmla="*/ 1730 w 2013"/>
                <a:gd name="T11" fmla="*/ 907 h 1616"/>
                <a:gd name="T12" fmla="*/ 1531 w 2013"/>
                <a:gd name="T13" fmla="*/ 964 h 1616"/>
                <a:gd name="T14" fmla="*/ 1418 w 2013"/>
                <a:gd name="T15" fmla="*/ 907 h 1616"/>
                <a:gd name="T16" fmla="*/ 1361 w 2013"/>
                <a:gd name="T17" fmla="*/ 1020 h 1616"/>
                <a:gd name="T18" fmla="*/ 1333 w 2013"/>
                <a:gd name="T19" fmla="*/ 935 h 1616"/>
                <a:gd name="T20" fmla="*/ 1191 w 2013"/>
                <a:gd name="T21" fmla="*/ 1105 h 1616"/>
                <a:gd name="T22" fmla="*/ 1163 w 2013"/>
                <a:gd name="T23" fmla="*/ 992 h 1616"/>
                <a:gd name="T24" fmla="*/ 1191 w 2013"/>
                <a:gd name="T25" fmla="*/ 822 h 1616"/>
                <a:gd name="T26" fmla="*/ 908 w 2013"/>
                <a:gd name="T27" fmla="*/ 1020 h 1616"/>
                <a:gd name="T28" fmla="*/ 794 w 2013"/>
                <a:gd name="T29" fmla="*/ 1219 h 1616"/>
                <a:gd name="T30" fmla="*/ 652 w 2013"/>
                <a:gd name="T31" fmla="*/ 1360 h 1616"/>
                <a:gd name="T32" fmla="*/ 511 w 2013"/>
                <a:gd name="T33" fmla="*/ 1616 h 1616"/>
                <a:gd name="T34" fmla="*/ 369 w 2013"/>
                <a:gd name="T35" fmla="*/ 1587 h 1616"/>
                <a:gd name="T36" fmla="*/ 227 w 2013"/>
                <a:gd name="T37" fmla="*/ 1559 h 1616"/>
                <a:gd name="T38" fmla="*/ 170 w 2013"/>
                <a:gd name="T39" fmla="*/ 1445 h 1616"/>
                <a:gd name="T40" fmla="*/ 227 w 2013"/>
                <a:gd name="T41" fmla="*/ 1304 h 1616"/>
                <a:gd name="T42" fmla="*/ 0 w 2013"/>
                <a:gd name="T43" fmla="*/ 1162 h 1616"/>
                <a:gd name="T44" fmla="*/ 29 w 2013"/>
                <a:gd name="T45" fmla="*/ 1049 h 1616"/>
                <a:gd name="T46" fmla="*/ 114 w 2013"/>
                <a:gd name="T47" fmla="*/ 935 h 1616"/>
                <a:gd name="T48" fmla="*/ 57 w 2013"/>
                <a:gd name="T49" fmla="*/ 708 h 1616"/>
                <a:gd name="T50" fmla="*/ 341 w 2013"/>
                <a:gd name="T51" fmla="*/ 397 h 1616"/>
                <a:gd name="T52" fmla="*/ 312 w 2013"/>
                <a:gd name="T53" fmla="*/ 198 h 1616"/>
                <a:gd name="T54" fmla="*/ 454 w 2013"/>
                <a:gd name="T55" fmla="*/ 85 h 1616"/>
                <a:gd name="T56" fmla="*/ 596 w 2013"/>
                <a:gd name="T57" fmla="*/ 141 h 1616"/>
                <a:gd name="T58" fmla="*/ 567 w 2013"/>
                <a:gd name="T59" fmla="*/ 368 h 1616"/>
                <a:gd name="T60" fmla="*/ 766 w 2013"/>
                <a:gd name="T61" fmla="*/ 453 h 1616"/>
                <a:gd name="T62" fmla="*/ 851 w 2013"/>
                <a:gd name="T63" fmla="*/ 397 h 1616"/>
                <a:gd name="T64" fmla="*/ 794 w 2013"/>
                <a:gd name="T65" fmla="*/ 595 h 1616"/>
                <a:gd name="T66" fmla="*/ 1078 w 2013"/>
                <a:gd name="T67" fmla="*/ 623 h 1616"/>
                <a:gd name="T68" fmla="*/ 1389 w 2013"/>
                <a:gd name="T69" fmla="*/ 425 h 1616"/>
                <a:gd name="T70" fmla="*/ 1475 w 2013"/>
                <a:gd name="T71" fmla="*/ 340 h 1616"/>
                <a:gd name="T72" fmla="*/ 1389 w 2013"/>
                <a:gd name="T73" fmla="*/ 283 h 1616"/>
                <a:gd name="T74" fmla="*/ 1418 w 2013"/>
                <a:gd name="T75" fmla="*/ 198 h 1616"/>
                <a:gd name="T76" fmla="*/ 1418 w 2013"/>
                <a:gd name="T77" fmla="*/ 85 h 1616"/>
                <a:gd name="T78" fmla="*/ 1503 w 2013"/>
                <a:gd name="T79" fmla="*/ 0 h 1616"/>
                <a:gd name="T80" fmla="*/ 1673 w 2013"/>
                <a:gd name="T81" fmla="*/ 0 h 1616"/>
                <a:gd name="T82" fmla="*/ 1786 w 2013"/>
                <a:gd name="T83" fmla="*/ 198 h 1616"/>
                <a:gd name="T84" fmla="*/ 1815 w 2013"/>
                <a:gd name="T85" fmla="*/ 312 h 1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3" h="1616">
                  <a:moveTo>
                    <a:pt x="1815" y="312"/>
                  </a:moveTo>
                  <a:lnTo>
                    <a:pt x="1786" y="453"/>
                  </a:lnTo>
                  <a:lnTo>
                    <a:pt x="1843" y="510"/>
                  </a:lnTo>
                  <a:lnTo>
                    <a:pt x="1843" y="567"/>
                  </a:lnTo>
                  <a:lnTo>
                    <a:pt x="1871" y="623"/>
                  </a:lnTo>
                  <a:lnTo>
                    <a:pt x="1928" y="623"/>
                  </a:lnTo>
                  <a:lnTo>
                    <a:pt x="1956" y="708"/>
                  </a:lnTo>
                  <a:lnTo>
                    <a:pt x="1985" y="737"/>
                  </a:lnTo>
                  <a:lnTo>
                    <a:pt x="2013" y="935"/>
                  </a:lnTo>
                  <a:lnTo>
                    <a:pt x="1900" y="935"/>
                  </a:lnTo>
                  <a:lnTo>
                    <a:pt x="1843" y="964"/>
                  </a:lnTo>
                  <a:lnTo>
                    <a:pt x="1730" y="907"/>
                  </a:lnTo>
                  <a:lnTo>
                    <a:pt x="1701" y="1020"/>
                  </a:lnTo>
                  <a:lnTo>
                    <a:pt x="1531" y="964"/>
                  </a:lnTo>
                  <a:lnTo>
                    <a:pt x="1475" y="1020"/>
                  </a:lnTo>
                  <a:lnTo>
                    <a:pt x="1418" y="907"/>
                  </a:lnTo>
                  <a:lnTo>
                    <a:pt x="1389" y="907"/>
                  </a:lnTo>
                  <a:lnTo>
                    <a:pt x="1361" y="1020"/>
                  </a:lnTo>
                  <a:lnTo>
                    <a:pt x="1304" y="1049"/>
                  </a:lnTo>
                  <a:lnTo>
                    <a:pt x="1333" y="935"/>
                  </a:lnTo>
                  <a:lnTo>
                    <a:pt x="1276" y="935"/>
                  </a:lnTo>
                  <a:lnTo>
                    <a:pt x="1191" y="1105"/>
                  </a:lnTo>
                  <a:lnTo>
                    <a:pt x="1163" y="1077"/>
                  </a:lnTo>
                  <a:lnTo>
                    <a:pt x="1163" y="992"/>
                  </a:lnTo>
                  <a:lnTo>
                    <a:pt x="1219" y="879"/>
                  </a:lnTo>
                  <a:lnTo>
                    <a:pt x="1191" y="822"/>
                  </a:lnTo>
                  <a:lnTo>
                    <a:pt x="1078" y="822"/>
                  </a:lnTo>
                  <a:lnTo>
                    <a:pt x="908" y="1020"/>
                  </a:lnTo>
                  <a:lnTo>
                    <a:pt x="851" y="1049"/>
                  </a:lnTo>
                  <a:lnTo>
                    <a:pt x="794" y="1219"/>
                  </a:lnTo>
                  <a:lnTo>
                    <a:pt x="709" y="1275"/>
                  </a:lnTo>
                  <a:lnTo>
                    <a:pt x="652" y="1360"/>
                  </a:lnTo>
                  <a:lnTo>
                    <a:pt x="652" y="1445"/>
                  </a:lnTo>
                  <a:lnTo>
                    <a:pt x="511" y="1616"/>
                  </a:lnTo>
                  <a:lnTo>
                    <a:pt x="426" y="1559"/>
                  </a:lnTo>
                  <a:lnTo>
                    <a:pt x="369" y="1587"/>
                  </a:lnTo>
                  <a:lnTo>
                    <a:pt x="312" y="1531"/>
                  </a:lnTo>
                  <a:lnTo>
                    <a:pt x="227" y="1559"/>
                  </a:lnTo>
                  <a:lnTo>
                    <a:pt x="170" y="1531"/>
                  </a:lnTo>
                  <a:lnTo>
                    <a:pt x="170" y="1445"/>
                  </a:lnTo>
                  <a:lnTo>
                    <a:pt x="227" y="1389"/>
                  </a:lnTo>
                  <a:lnTo>
                    <a:pt x="227" y="1304"/>
                  </a:lnTo>
                  <a:lnTo>
                    <a:pt x="142" y="1304"/>
                  </a:lnTo>
                  <a:lnTo>
                    <a:pt x="0" y="1162"/>
                  </a:lnTo>
                  <a:lnTo>
                    <a:pt x="0" y="1077"/>
                  </a:lnTo>
                  <a:lnTo>
                    <a:pt x="29" y="1049"/>
                  </a:lnTo>
                  <a:lnTo>
                    <a:pt x="29" y="992"/>
                  </a:lnTo>
                  <a:lnTo>
                    <a:pt x="114" y="935"/>
                  </a:lnTo>
                  <a:lnTo>
                    <a:pt x="114" y="879"/>
                  </a:lnTo>
                  <a:lnTo>
                    <a:pt x="57" y="708"/>
                  </a:lnTo>
                  <a:lnTo>
                    <a:pt x="199" y="567"/>
                  </a:lnTo>
                  <a:lnTo>
                    <a:pt x="341" y="397"/>
                  </a:lnTo>
                  <a:lnTo>
                    <a:pt x="341" y="283"/>
                  </a:lnTo>
                  <a:lnTo>
                    <a:pt x="312" y="198"/>
                  </a:lnTo>
                  <a:lnTo>
                    <a:pt x="426" y="198"/>
                  </a:lnTo>
                  <a:lnTo>
                    <a:pt x="454" y="85"/>
                  </a:lnTo>
                  <a:lnTo>
                    <a:pt x="539" y="56"/>
                  </a:lnTo>
                  <a:lnTo>
                    <a:pt x="596" y="141"/>
                  </a:lnTo>
                  <a:lnTo>
                    <a:pt x="624" y="255"/>
                  </a:lnTo>
                  <a:lnTo>
                    <a:pt x="567" y="368"/>
                  </a:lnTo>
                  <a:lnTo>
                    <a:pt x="652" y="453"/>
                  </a:lnTo>
                  <a:lnTo>
                    <a:pt x="766" y="453"/>
                  </a:lnTo>
                  <a:lnTo>
                    <a:pt x="822" y="397"/>
                  </a:lnTo>
                  <a:lnTo>
                    <a:pt x="851" y="397"/>
                  </a:lnTo>
                  <a:lnTo>
                    <a:pt x="851" y="510"/>
                  </a:lnTo>
                  <a:lnTo>
                    <a:pt x="794" y="595"/>
                  </a:lnTo>
                  <a:lnTo>
                    <a:pt x="993" y="595"/>
                  </a:lnTo>
                  <a:lnTo>
                    <a:pt x="1078" y="623"/>
                  </a:lnTo>
                  <a:lnTo>
                    <a:pt x="1248" y="567"/>
                  </a:lnTo>
                  <a:lnTo>
                    <a:pt x="1389" y="425"/>
                  </a:lnTo>
                  <a:lnTo>
                    <a:pt x="1361" y="368"/>
                  </a:lnTo>
                  <a:lnTo>
                    <a:pt x="1475" y="340"/>
                  </a:lnTo>
                  <a:lnTo>
                    <a:pt x="1446" y="283"/>
                  </a:lnTo>
                  <a:lnTo>
                    <a:pt x="1389" y="283"/>
                  </a:lnTo>
                  <a:lnTo>
                    <a:pt x="1361" y="226"/>
                  </a:lnTo>
                  <a:lnTo>
                    <a:pt x="1418" y="198"/>
                  </a:lnTo>
                  <a:lnTo>
                    <a:pt x="1361" y="113"/>
                  </a:lnTo>
                  <a:lnTo>
                    <a:pt x="1418" y="85"/>
                  </a:lnTo>
                  <a:lnTo>
                    <a:pt x="1475" y="56"/>
                  </a:lnTo>
                  <a:lnTo>
                    <a:pt x="1503" y="0"/>
                  </a:lnTo>
                  <a:lnTo>
                    <a:pt x="1588" y="56"/>
                  </a:lnTo>
                  <a:lnTo>
                    <a:pt x="1673" y="0"/>
                  </a:lnTo>
                  <a:lnTo>
                    <a:pt x="1815" y="56"/>
                  </a:lnTo>
                  <a:lnTo>
                    <a:pt x="1786" y="198"/>
                  </a:lnTo>
                  <a:lnTo>
                    <a:pt x="1786" y="283"/>
                  </a:lnTo>
                  <a:lnTo>
                    <a:pt x="1815" y="31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270">
              <a:extLst>
                <a:ext uri="{FF2B5EF4-FFF2-40B4-BE49-F238E27FC236}">
                  <a16:creationId xmlns:a16="http://schemas.microsoft.com/office/drawing/2014/main" id="{A7D1174C-FF7F-414F-A6DD-0806E8602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4401"/>
              <a:ext cx="1219" cy="1020"/>
            </a:xfrm>
            <a:custGeom>
              <a:avLst/>
              <a:gdLst>
                <a:gd name="T0" fmla="*/ 1134 w 1219"/>
                <a:gd name="T1" fmla="*/ 1020 h 1020"/>
                <a:gd name="T2" fmla="*/ 1219 w 1219"/>
                <a:gd name="T3" fmla="*/ 963 h 1020"/>
                <a:gd name="T4" fmla="*/ 1191 w 1219"/>
                <a:gd name="T5" fmla="*/ 907 h 1020"/>
                <a:gd name="T6" fmla="*/ 1163 w 1219"/>
                <a:gd name="T7" fmla="*/ 822 h 1020"/>
                <a:gd name="T8" fmla="*/ 1134 w 1219"/>
                <a:gd name="T9" fmla="*/ 822 h 1020"/>
                <a:gd name="T10" fmla="*/ 1163 w 1219"/>
                <a:gd name="T11" fmla="*/ 765 h 1020"/>
                <a:gd name="T12" fmla="*/ 1134 w 1219"/>
                <a:gd name="T13" fmla="*/ 708 h 1020"/>
                <a:gd name="T14" fmla="*/ 1134 w 1219"/>
                <a:gd name="T15" fmla="*/ 652 h 1020"/>
                <a:gd name="T16" fmla="*/ 1191 w 1219"/>
                <a:gd name="T17" fmla="*/ 623 h 1020"/>
                <a:gd name="T18" fmla="*/ 1163 w 1219"/>
                <a:gd name="T19" fmla="*/ 567 h 1020"/>
                <a:gd name="T20" fmla="*/ 1134 w 1219"/>
                <a:gd name="T21" fmla="*/ 538 h 1020"/>
                <a:gd name="T22" fmla="*/ 1106 w 1219"/>
                <a:gd name="T23" fmla="*/ 425 h 1020"/>
                <a:gd name="T24" fmla="*/ 1049 w 1219"/>
                <a:gd name="T25" fmla="*/ 453 h 1020"/>
                <a:gd name="T26" fmla="*/ 1021 w 1219"/>
                <a:gd name="T27" fmla="*/ 510 h 1020"/>
                <a:gd name="T28" fmla="*/ 964 w 1219"/>
                <a:gd name="T29" fmla="*/ 481 h 1020"/>
                <a:gd name="T30" fmla="*/ 851 w 1219"/>
                <a:gd name="T31" fmla="*/ 368 h 1020"/>
                <a:gd name="T32" fmla="*/ 822 w 1219"/>
                <a:gd name="T33" fmla="*/ 283 h 1020"/>
                <a:gd name="T34" fmla="*/ 766 w 1219"/>
                <a:gd name="T35" fmla="*/ 226 h 1020"/>
                <a:gd name="T36" fmla="*/ 794 w 1219"/>
                <a:gd name="T37" fmla="*/ 170 h 1020"/>
                <a:gd name="T38" fmla="*/ 766 w 1219"/>
                <a:gd name="T39" fmla="*/ 85 h 1020"/>
                <a:gd name="T40" fmla="*/ 681 w 1219"/>
                <a:gd name="T41" fmla="*/ 28 h 1020"/>
                <a:gd name="T42" fmla="*/ 624 w 1219"/>
                <a:gd name="T43" fmla="*/ 56 h 1020"/>
                <a:gd name="T44" fmla="*/ 567 w 1219"/>
                <a:gd name="T45" fmla="*/ 0 h 1020"/>
                <a:gd name="T46" fmla="*/ 482 w 1219"/>
                <a:gd name="T47" fmla="*/ 28 h 1020"/>
                <a:gd name="T48" fmla="*/ 425 w 1219"/>
                <a:gd name="T49" fmla="*/ 0 h 1020"/>
                <a:gd name="T50" fmla="*/ 340 w 1219"/>
                <a:gd name="T51" fmla="*/ 141 h 1020"/>
                <a:gd name="T52" fmla="*/ 227 w 1219"/>
                <a:gd name="T53" fmla="*/ 198 h 1020"/>
                <a:gd name="T54" fmla="*/ 227 w 1219"/>
                <a:gd name="T55" fmla="*/ 255 h 1020"/>
                <a:gd name="T56" fmla="*/ 142 w 1219"/>
                <a:gd name="T57" fmla="*/ 340 h 1020"/>
                <a:gd name="T58" fmla="*/ 57 w 1219"/>
                <a:gd name="T59" fmla="*/ 368 h 1020"/>
                <a:gd name="T60" fmla="*/ 0 w 1219"/>
                <a:gd name="T61" fmla="*/ 481 h 1020"/>
                <a:gd name="T62" fmla="*/ 0 w 1219"/>
                <a:gd name="T63" fmla="*/ 595 h 1020"/>
                <a:gd name="T64" fmla="*/ 114 w 1219"/>
                <a:gd name="T65" fmla="*/ 652 h 1020"/>
                <a:gd name="T66" fmla="*/ 312 w 1219"/>
                <a:gd name="T67" fmla="*/ 737 h 1020"/>
                <a:gd name="T68" fmla="*/ 397 w 1219"/>
                <a:gd name="T69" fmla="*/ 907 h 1020"/>
                <a:gd name="T70" fmla="*/ 454 w 1219"/>
                <a:gd name="T71" fmla="*/ 793 h 1020"/>
                <a:gd name="T72" fmla="*/ 482 w 1219"/>
                <a:gd name="T73" fmla="*/ 850 h 1020"/>
                <a:gd name="T74" fmla="*/ 454 w 1219"/>
                <a:gd name="T75" fmla="*/ 907 h 1020"/>
                <a:gd name="T76" fmla="*/ 454 w 1219"/>
                <a:gd name="T77" fmla="*/ 963 h 1020"/>
                <a:gd name="T78" fmla="*/ 539 w 1219"/>
                <a:gd name="T79" fmla="*/ 992 h 1020"/>
                <a:gd name="T80" fmla="*/ 596 w 1219"/>
                <a:gd name="T81" fmla="*/ 992 h 1020"/>
                <a:gd name="T82" fmla="*/ 624 w 1219"/>
                <a:gd name="T83" fmla="*/ 1020 h 1020"/>
                <a:gd name="T84" fmla="*/ 681 w 1219"/>
                <a:gd name="T85" fmla="*/ 992 h 1020"/>
                <a:gd name="T86" fmla="*/ 681 w 1219"/>
                <a:gd name="T87" fmla="*/ 935 h 1020"/>
                <a:gd name="T88" fmla="*/ 766 w 1219"/>
                <a:gd name="T89" fmla="*/ 878 h 1020"/>
                <a:gd name="T90" fmla="*/ 907 w 1219"/>
                <a:gd name="T91" fmla="*/ 878 h 1020"/>
                <a:gd name="T92" fmla="*/ 936 w 1219"/>
                <a:gd name="T93" fmla="*/ 907 h 1020"/>
                <a:gd name="T94" fmla="*/ 992 w 1219"/>
                <a:gd name="T95" fmla="*/ 907 h 1020"/>
                <a:gd name="T96" fmla="*/ 1077 w 1219"/>
                <a:gd name="T97" fmla="*/ 992 h 1020"/>
                <a:gd name="T98" fmla="*/ 1134 w 1219"/>
                <a:gd name="T99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9" h="1020">
                  <a:moveTo>
                    <a:pt x="1134" y="1020"/>
                  </a:moveTo>
                  <a:lnTo>
                    <a:pt x="1219" y="963"/>
                  </a:lnTo>
                  <a:lnTo>
                    <a:pt x="1191" y="907"/>
                  </a:lnTo>
                  <a:lnTo>
                    <a:pt x="1163" y="822"/>
                  </a:lnTo>
                  <a:lnTo>
                    <a:pt x="1134" y="822"/>
                  </a:lnTo>
                  <a:lnTo>
                    <a:pt x="1163" y="765"/>
                  </a:lnTo>
                  <a:lnTo>
                    <a:pt x="1134" y="708"/>
                  </a:lnTo>
                  <a:lnTo>
                    <a:pt x="1134" y="652"/>
                  </a:lnTo>
                  <a:lnTo>
                    <a:pt x="1191" y="623"/>
                  </a:lnTo>
                  <a:lnTo>
                    <a:pt x="1163" y="567"/>
                  </a:lnTo>
                  <a:lnTo>
                    <a:pt x="1134" y="538"/>
                  </a:lnTo>
                  <a:lnTo>
                    <a:pt x="1106" y="425"/>
                  </a:lnTo>
                  <a:lnTo>
                    <a:pt x="1049" y="453"/>
                  </a:lnTo>
                  <a:lnTo>
                    <a:pt x="1021" y="510"/>
                  </a:lnTo>
                  <a:lnTo>
                    <a:pt x="964" y="481"/>
                  </a:lnTo>
                  <a:lnTo>
                    <a:pt x="851" y="368"/>
                  </a:lnTo>
                  <a:lnTo>
                    <a:pt x="822" y="283"/>
                  </a:lnTo>
                  <a:lnTo>
                    <a:pt x="766" y="226"/>
                  </a:lnTo>
                  <a:lnTo>
                    <a:pt x="794" y="170"/>
                  </a:lnTo>
                  <a:lnTo>
                    <a:pt x="766" y="85"/>
                  </a:lnTo>
                  <a:lnTo>
                    <a:pt x="681" y="28"/>
                  </a:lnTo>
                  <a:lnTo>
                    <a:pt x="624" y="56"/>
                  </a:lnTo>
                  <a:lnTo>
                    <a:pt x="567" y="0"/>
                  </a:lnTo>
                  <a:lnTo>
                    <a:pt x="482" y="28"/>
                  </a:lnTo>
                  <a:lnTo>
                    <a:pt x="425" y="0"/>
                  </a:lnTo>
                  <a:lnTo>
                    <a:pt x="340" y="141"/>
                  </a:lnTo>
                  <a:lnTo>
                    <a:pt x="227" y="198"/>
                  </a:lnTo>
                  <a:lnTo>
                    <a:pt x="227" y="255"/>
                  </a:lnTo>
                  <a:lnTo>
                    <a:pt x="142" y="340"/>
                  </a:lnTo>
                  <a:lnTo>
                    <a:pt x="57" y="368"/>
                  </a:lnTo>
                  <a:lnTo>
                    <a:pt x="0" y="481"/>
                  </a:lnTo>
                  <a:lnTo>
                    <a:pt x="0" y="595"/>
                  </a:lnTo>
                  <a:lnTo>
                    <a:pt x="114" y="652"/>
                  </a:lnTo>
                  <a:lnTo>
                    <a:pt x="312" y="737"/>
                  </a:lnTo>
                  <a:lnTo>
                    <a:pt x="397" y="907"/>
                  </a:lnTo>
                  <a:lnTo>
                    <a:pt x="454" y="793"/>
                  </a:lnTo>
                  <a:lnTo>
                    <a:pt x="482" y="850"/>
                  </a:lnTo>
                  <a:lnTo>
                    <a:pt x="454" y="907"/>
                  </a:lnTo>
                  <a:lnTo>
                    <a:pt x="454" y="963"/>
                  </a:lnTo>
                  <a:lnTo>
                    <a:pt x="539" y="992"/>
                  </a:lnTo>
                  <a:lnTo>
                    <a:pt x="596" y="992"/>
                  </a:lnTo>
                  <a:lnTo>
                    <a:pt x="624" y="1020"/>
                  </a:lnTo>
                  <a:lnTo>
                    <a:pt x="681" y="992"/>
                  </a:lnTo>
                  <a:lnTo>
                    <a:pt x="681" y="935"/>
                  </a:lnTo>
                  <a:lnTo>
                    <a:pt x="766" y="878"/>
                  </a:lnTo>
                  <a:lnTo>
                    <a:pt x="907" y="878"/>
                  </a:lnTo>
                  <a:lnTo>
                    <a:pt x="936" y="907"/>
                  </a:lnTo>
                  <a:lnTo>
                    <a:pt x="992" y="907"/>
                  </a:lnTo>
                  <a:lnTo>
                    <a:pt x="1077" y="992"/>
                  </a:lnTo>
                  <a:lnTo>
                    <a:pt x="1134" y="102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1" name="Freeform 271">
              <a:extLst>
                <a:ext uri="{FF2B5EF4-FFF2-40B4-BE49-F238E27FC236}">
                  <a16:creationId xmlns:a16="http://schemas.microsoft.com/office/drawing/2014/main" id="{6A4A4DF6-4300-4460-8C92-E424D10E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5988"/>
              <a:ext cx="1616" cy="1729"/>
            </a:xfrm>
            <a:custGeom>
              <a:avLst/>
              <a:gdLst>
                <a:gd name="T0" fmla="*/ 737 w 1616"/>
                <a:gd name="T1" fmla="*/ 1616 h 1729"/>
                <a:gd name="T2" fmla="*/ 596 w 1616"/>
                <a:gd name="T3" fmla="*/ 1559 h 1729"/>
                <a:gd name="T4" fmla="*/ 539 w 1616"/>
                <a:gd name="T5" fmla="*/ 1446 h 1729"/>
                <a:gd name="T6" fmla="*/ 681 w 1616"/>
                <a:gd name="T7" fmla="*/ 1418 h 1729"/>
                <a:gd name="T8" fmla="*/ 822 w 1616"/>
                <a:gd name="T9" fmla="*/ 1248 h 1729"/>
                <a:gd name="T10" fmla="*/ 681 w 1616"/>
                <a:gd name="T11" fmla="*/ 1162 h 1729"/>
                <a:gd name="T12" fmla="*/ 454 w 1616"/>
                <a:gd name="T13" fmla="*/ 992 h 1729"/>
                <a:gd name="T14" fmla="*/ 284 w 1616"/>
                <a:gd name="T15" fmla="*/ 1021 h 1729"/>
                <a:gd name="T16" fmla="*/ 255 w 1616"/>
                <a:gd name="T17" fmla="*/ 794 h 1729"/>
                <a:gd name="T18" fmla="*/ 114 w 1616"/>
                <a:gd name="T19" fmla="*/ 681 h 1729"/>
                <a:gd name="T20" fmla="*/ 170 w 1616"/>
                <a:gd name="T21" fmla="*/ 595 h 1729"/>
                <a:gd name="T22" fmla="*/ 57 w 1616"/>
                <a:gd name="T23" fmla="*/ 425 h 1729"/>
                <a:gd name="T24" fmla="*/ 0 w 1616"/>
                <a:gd name="T25" fmla="*/ 369 h 1729"/>
                <a:gd name="T26" fmla="*/ 85 w 1616"/>
                <a:gd name="T27" fmla="*/ 227 h 1729"/>
                <a:gd name="T28" fmla="*/ 199 w 1616"/>
                <a:gd name="T29" fmla="*/ 170 h 1729"/>
                <a:gd name="T30" fmla="*/ 426 w 1616"/>
                <a:gd name="T31" fmla="*/ 28 h 1729"/>
                <a:gd name="T32" fmla="*/ 482 w 1616"/>
                <a:gd name="T33" fmla="*/ 170 h 1729"/>
                <a:gd name="T34" fmla="*/ 482 w 1616"/>
                <a:gd name="T35" fmla="*/ 255 h 1729"/>
                <a:gd name="T36" fmla="*/ 482 w 1616"/>
                <a:gd name="T37" fmla="*/ 397 h 1729"/>
                <a:gd name="T38" fmla="*/ 539 w 1616"/>
                <a:gd name="T39" fmla="*/ 454 h 1729"/>
                <a:gd name="T40" fmla="*/ 596 w 1616"/>
                <a:gd name="T41" fmla="*/ 595 h 1729"/>
                <a:gd name="T42" fmla="*/ 681 w 1616"/>
                <a:gd name="T43" fmla="*/ 652 h 1729"/>
                <a:gd name="T44" fmla="*/ 652 w 1616"/>
                <a:gd name="T45" fmla="*/ 766 h 1729"/>
                <a:gd name="T46" fmla="*/ 794 w 1616"/>
                <a:gd name="T47" fmla="*/ 851 h 1729"/>
                <a:gd name="T48" fmla="*/ 879 w 1616"/>
                <a:gd name="T49" fmla="*/ 964 h 1729"/>
                <a:gd name="T50" fmla="*/ 1049 w 1616"/>
                <a:gd name="T51" fmla="*/ 681 h 1729"/>
                <a:gd name="T52" fmla="*/ 1333 w 1616"/>
                <a:gd name="T53" fmla="*/ 737 h 1729"/>
                <a:gd name="T54" fmla="*/ 1503 w 1616"/>
                <a:gd name="T55" fmla="*/ 851 h 1729"/>
                <a:gd name="T56" fmla="*/ 1559 w 1616"/>
                <a:gd name="T57" fmla="*/ 992 h 1729"/>
                <a:gd name="T58" fmla="*/ 1616 w 1616"/>
                <a:gd name="T59" fmla="*/ 1106 h 1729"/>
                <a:gd name="T60" fmla="*/ 1503 w 1616"/>
                <a:gd name="T61" fmla="*/ 1219 h 1729"/>
                <a:gd name="T62" fmla="*/ 1418 w 1616"/>
                <a:gd name="T63" fmla="*/ 1333 h 1729"/>
                <a:gd name="T64" fmla="*/ 1304 w 1616"/>
                <a:gd name="T65" fmla="*/ 1304 h 1729"/>
                <a:gd name="T66" fmla="*/ 1191 w 1616"/>
                <a:gd name="T67" fmla="*/ 1361 h 1729"/>
                <a:gd name="T68" fmla="*/ 1163 w 1616"/>
                <a:gd name="T69" fmla="*/ 1418 h 1729"/>
                <a:gd name="T70" fmla="*/ 1134 w 1616"/>
                <a:gd name="T71" fmla="*/ 1503 h 1729"/>
                <a:gd name="T72" fmla="*/ 936 w 1616"/>
                <a:gd name="T73" fmla="*/ 1588 h 1729"/>
                <a:gd name="T74" fmla="*/ 794 w 1616"/>
                <a:gd name="T75" fmla="*/ 1729 h 1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16" h="1729">
                  <a:moveTo>
                    <a:pt x="709" y="1701"/>
                  </a:moveTo>
                  <a:lnTo>
                    <a:pt x="737" y="1616"/>
                  </a:lnTo>
                  <a:lnTo>
                    <a:pt x="681" y="1531"/>
                  </a:lnTo>
                  <a:lnTo>
                    <a:pt x="596" y="1559"/>
                  </a:lnTo>
                  <a:lnTo>
                    <a:pt x="624" y="1503"/>
                  </a:lnTo>
                  <a:lnTo>
                    <a:pt x="539" y="1446"/>
                  </a:lnTo>
                  <a:lnTo>
                    <a:pt x="539" y="1389"/>
                  </a:lnTo>
                  <a:lnTo>
                    <a:pt x="681" y="1418"/>
                  </a:lnTo>
                  <a:lnTo>
                    <a:pt x="794" y="1333"/>
                  </a:lnTo>
                  <a:lnTo>
                    <a:pt x="822" y="1248"/>
                  </a:lnTo>
                  <a:lnTo>
                    <a:pt x="709" y="1248"/>
                  </a:lnTo>
                  <a:lnTo>
                    <a:pt x="681" y="1162"/>
                  </a:lnTo>
                  <a:lnTo>
                    <a:pt x="624" y="1134"/>
                  </a:lnTo>
                  <a:lnTo>
                    <a:pt x="454" y="992"/>
                  </a:lnTo>
                  <a:lnTo>
                    <a:pt x="340" y="964"/>
                  </a:lnTo>
                  <a:lnTo>
                    <a:pt x="284" y="1021"/>
                  </a:lnTo>
                  <a:lnTo>
                    <a:pt x="255" y="936"/>
                  </a:lnTo>
                  <a:lnTo>
                    <a:pt x="255" y="794"/>
                  </a:lnTo>
                  <a:lnTo>
                    <a:pt x="199" y="851"/>
                  </a:lnTo>
                  <a:lnTo>
                    <a:pt x="114" y="681"/>
                  </a:lnTo>
                  <a:lnTo>
                    <a:pt x="199" y="652"/>
                  </a:lnTo>
                  <a:lnTo>
                    <a:pt x="170" y="595"/>
                  </a:lnTo>
                  <a:lnTo>
                    <a:pt x="85" y="567"/>
                  </a:lnTo>
                  <a:lnTo>
                    <a:pt x="57" y="425"/>
                  </a:lnTo>
                  <a:lnTo>
                    <a:pt x="0" y="425"/>
                  </a:lnTo>
                  <a:lnTo>
                    <a:pt x="0" y="369"/>
                  </a:lnTo>
                  <a:lnTo>
                    <a:pt x="85" y="312"/>
                  </a:lnTo>
                  <a:lnTo>
                    <a:pt x="85" y="227"/>
                  </a:lnTo>
                  <a:lnTo>
                    <a:pt x="142" y="170"/>
                  </a:lnTo>
                  <a:lnTo>
                    <a:pt x="199" y="170"/>
                  </a:lnTo>
                  <a:lnTo>
                    <a:pt x="369" y="0"/>
                  </a:lnTo>
                  <a:lnTo>
                    <a:pt x="426" y="28"/>
                  </a:lnTo>
                  <a:lnTo>
                    <a:pt x="426" y="85"/>
                  </a:lnTo>
                  <a:lnTo>
                    <a:pt x="482" y="170"/>
                  </a:lnTo>
                  <a:lnTo>
                    <a:pt x="426" y="227"/>
                  </a:lnTo>
                  <a:lnTo>
                    <a:pt x="482" y="255"/>
                  </a:lnTo>
                  <a:lnTo>
                    <a:pt x="426" y="369"/>
                  </a:lnTo>
                  <a:lnTo>
                    <a:pt x="482" y="397"/>
                  </a:lnTo>
                  <a:lnTo>
                    <a:pt x="482" y="454"/>
                  </a:lnTo>
                  <a:lnTo>
                    <a:pt x="539" y="454"/>
                  </a:lnTo>
                  <a:lnTo>
                    <a:pt x="652" y="539"/>
                  </a:lnTo>
                  <a:lnTo>
                    <a:pt x="596" y="595"/>
                  </a:lnTo>
                  <a:lnTo>
                    <a:pt x="596" y="652"/>
                  </a:lnTo>
                  <a:lnTo>
                    <a:pt x="681" y="652"/>
                  </a:lnTo>
                  <a:lnTo>
                    <a:pt x="652" y="709"/>
                  </a:lnTo>
                  <a:lnTo>
                    <a:pt x="652" y="766"/>
                  </a:lnTo>
                  <a:lnTo>
                    <a:pt x="766" y="822"/>
                  </a:lnTo>
                  <a:lnTo>
                    <a:pt x="794" y="851"/>
                  </a:lnTo>
                  <a:lnTo>
                    <a:pt x="766" y="907"/>
                  </a:lnTo>
                  <a:lnTo>
                    <a:pt x="879" y="964"/>
                  </a:lnTo>
                  <a:lnTo>
                    <a:pt x="1021" y="709"/>
                  </a:lnTo>
                  <a:lnTo>
                    <a:pt x="1049" y="681"/>
                  </a:lnTo>
                  <a:lnTo>
                    <a:pt x="1219" y="822"/>
                  </a:lnTo>
                  <a:lnTo>
                    <a:pt x="1333" y="737"/>
                  </a:lnTo>
                  <a:lnTo>
                    <a:pt x="1446" y="766"/>
                  </a:lnTo>
                  <a:lnTo>
                    <a:pt x="1503" y="851"/>
                  </a:lnTo>
                  <a:lnTo>
                    <a:pt x="1503" y="936"/>
                  </a:lnTo>
                  <a:lnTo>
                    <a:pt x="1559" y="992"/>
                  </a:lnTo>
                  <a:lnTo>
                    <a:pt x="1531" y="1049"/>
                  </a:lnTo>
                  <a:lnTo>
                    <a:pt x="1616" y="1106"/>
                  </a:lnTo>
                  <a:lnTo>
                    <a:pt x="1531" y="1219"/>
                  </a:lnTo>
                  <a:lnTo>
                    <a:pt x="1503" y="1219"/>
                  </a:lnTo>
                  <a:lnTo>
                    <a:pt x="1418" y="1276"/>
                  </a:lnTo>
                  <a:lnTo>
                    <a:pt x="1418" y="1333"/>
                  </a:lnTo>
                  <a:lnTo>
                    <a:pt x="1361" y="1361"/>
                  </a:lnTo>
                  <a:lnTo>
                    <a:pt x="1304" y="1304"/>
                  </a:lnTo>
                  <a:lnTo>
                    <a:pt x="1248" y="1361"/>
                  </a:lnTo>
                  <a:lnTo>
                    <a:pt x="1191" y="1361"/>
                  </a:lnTo>
                  <a:lnTo>
                    <a:pt x="1219" y="1418"/>
                  </a:lnTo>
                  <a:lnTo>
                    <a:pt x="1163" y="1418"/>
                  </a:lnTo>
                  <a:lnTo>
                    <a:pt x="1163" y="1474"/>
                  </a:lnTo>
                  <a:lnTo>
                    <a:pt x="1134" y="1503"/>
                  </a:lnTo>
                  <a:lnTo>
                    <a:pt x="1049" y="1503"/>
                  </a:lnTo>
                  <a:lnTo>
                    <a:pt x="936" y="1588"/>
                  </a:lnTo>
                  <a:lnTo>
                    <a:pt x="851" y="1616"/>
                  </a:lnTo>
                  <a:lnTo>
                    <a:pt x="794" y="1729"/>
                  </a:lnTo>
                  <a:lnTo>
                    <a:pt x="709" y="1701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2" name="Freeform 272">
              <a:extLst>
                <a:ext uri="{FF2B5EF4-FFF2-40B4-BE49-F238E27FC236}">
                  <a16:creationId xmlns:a16="http://schemas.microsoft.com/office/drawing/2014/main" id="{9D7335DE-3201-445D-8C3D-A56AE1FFB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622"/>
              <a:ext cx="1332" cy="1446"/>
            </a:xfrm>
            <a:custGeom>
              <a:avLst/>
              <a:gdLst>
                <a:gd name="T0" fmla="*/ 198 w 1332"/>
                <a:gd name="T1" fmla="*/ 1446 h 1446"/>
                <a:gd name="T2" fmla="*/ 312 w 1332"/>
                <a:gd name="T3" fmla="*/ 1446 h 1446"/>
                <a:gd name="T4" fmla="*/ 340 w 1332"/>
                <a:gd name="T5" fmla="*/ 1333 h 1446"/>
                <a:gd name="T6" fmla="*/ 425 w 1332"/>
                <a:gd name="T7" fmla="*/ 1304 h 1446"/>
                <a:gd name="T8" fmla="*/ 425 w 1332"/>
                <a:gd name="T9" fmla="*/ 1219 h 1446"/>
                <a:gd name="T10" fmla="*/ 453 w 1332"/>
                <a:gd name="T11" fmla="*/ 1191 h 1446"/>
                <a:gd name="T12" fmla="*/ 453 w 1332"/>
                <a:gd name="T13" fmla="*/ 1106 h 1446"/>
                <a:gd name="T14" fmla="*/ 538 w 1332"/>
                <a:gd name="T15" fmla="*/ 1049 h 1446"/>
                <a:gd name="T16" fmla="*/ 595 w 1332"/>
                <a:gd name="T17" fmla="*/ 1134 h 1446"/>
                <a:gd name="T18" fmla="*/ 765 w 1332"/>
                <a:gd name="T19" fmla="*/ 1078 h 1446"/>
                <a:gd name="T20" fmla="*/ 794 w 1332"/>
                <a:gd name="T21" fmla="*/ 993 h 1446"/>
                <a:gd name="T22" fmla="*/ 765 w 1332"/>
                <a:gd name="T23" fmla="*/ 964 h 1446"/>
                <a:gd name="T24" fmla="*/ 822 w 1332"/>
                <a:gd name="T25" fmla="*/ 936 h 1446"/>
                <a:gd name="T26" fmla="*/ 935 w 1332"/>
                <a:gd name="T27" fmla="*/ 993 h 1446"/>
                <a:gd name="T28" fmla="*/ 992 w 1332"/>
                <a:gd name="T29" fmla="*/ 993 h 1446"/>
                <a:gd name="T30" fmla="*/ 1077 w 1332"/>
                <a:gd name="T31" fmla="*/ 964 h 1446"/>
                <a:gd name="T32" fmla="*/ 1049 w 1332"/>
                <a:gd name="T33" fmla="*/ 851 h 1446"/>
                <a:gd name="T34" fmla="*/ 1134 w 1332"/>
                <a:gd name="T35" fmla="*/ 822 h 1446"/>
                <a:gd name="T36" fmla="*/ 1190 w 1332"/>
                <a:gd name="T37" fmla="*/ 851 h 1446"/>
                <a:gd name="T38" fmla="*/ 1219 w 1332"/>
                <a:gd name="T39" fmla="*/ 794 h 1446"/>
                <a:gd name="T40" fmla="*/ 1275 w 1332"/>
                <a:gd name="T41" fmla="*/ 794 h 1446"/>
                <a:gd name="T42" fmla="*/ 1275 w 1332"/>
                <a:gd name="T43" fmla="*/ 737 h 1446"/>
                <a:gd name="T44" fmla="*/ 1304 w 1332"/>
                <a:gd name="T45" fmla="*/ 709 h 1446"/>
                <a:gd name="T46" fmla="*/ 1332 w 1332"/>
                <a:gd name="T47" fmla="*/ 652 h 1446"/>
                <a:gd name="T48" fmla="*/ 1304 w 1332"/>
                <a:gd name="T49" fmla="*/ 624 h 1446"/>
                <a:gd name="T50" fmla="*/ 1219 w 1332"/>
                <a:gd name="T51" fmla="*/ 652 h 1446"/>
                <a:gd name="T52" fmla="*/ 1162 w 1332"/>
                <a:gd name="T53" fmla="*/ 539 h 1446"/>
                <a:gd name="T54" fmla="*/ 1247 w 1332"/>
                <a:gd name="T55" fmla="*/ 312 h 1446"/>
                <a:gd name="T56" fmla="*/ 1190 w 1332"/>
                <a:gd name="T57" fmla="*/ 284 h 1446"/>
                <a:gd name="T58" fmla="*/ 1162 w 1332"/>
                <a:gd name="T59" fmla="*/ 227 h 1446"/>
                <a:gd name="T60" fmla="*/ 1162 w 1332"/>
                <a:gd name="T61" fmla="*/ 142 h 1446"/>
                <a:gd name="T62" fmla="*/ 1105 w 1332"/>
                <a:gd name="T63" fmla="*/ 85 h 1446"/>
                <a:gd name="T64" fmla="*/ 992 w 1332"/>
                <a:gd name="T65" fmla="*/ 170 h 1446"/>
                <a:gd name="T66" fmla="*/ 992 w 1332"/>
                <a:gd name="T67" fmla="*/ 199 h 1446"/>
                <a:gd name="T68" fmla="*/ 879 w 1332"/>
                <a:gd name="T69" fmla="*/ 199 h 1446"/>
                <a:gd name="T70" fmla="*/ 850 w 1332"/>
                <a:gd name="T71" fmla="*/ 227 h 1446"/>
                <a:gd name="T72" fmla="*/ 822 w 1332"/>
                <a:gd name="T73" fmla="*/ 142 h 1446"/>
                <a:gd name="T74" fmla="*/ 595 w 1332"/>
                <a:gd name="T75" fmla="*/ 0 h 1446"/>
                <a:gd name="T76" fmla="*/ 595 w 1332"/>
                <a:gd name="T77" fmla="*/ 114 h 1446"/>
                <a:gd name="T78" fmla="*/ 538 w 1332"/>
                <a:gd name="T79" fmla="*/ 199 h 1446"/>
                <a:gd name="T80" fmla="*/ 595 w 1332"/>
                <a:gd name="T81" fmla="*/ 340 h 1446"/>
                <a:gd name="T82" fmla="*/ 567 w 1332"/>
                <a:gd name="T83" fmla="*/ 369 h 1446"/>
                <a:gd name="T84" fmla="*/ 510 w 1332"/>
                <a:gd name="T85" fmla="*/ 340 h 1446"/>
                <a:gd name="T86" fmla="*/ 368 w 1332"/>
                <a:gd name="T87" fmla="*/ 454 h 1446"/>
                <a:gd name="T88" fmla="*/ 340 w 1332"/>
                <a:gd name="T89" fmla="*/ 567 h 1446"/>
                <a:gd name="T90" fmla="*/ 425 w 1332"/>
                <a:gd name="T91" fmla="*/ 624 h 1446"/>
                <a:gd name="T92" fmla="*/ 368 w 1332"/>
                <a:gd name="T93" fmla="*/ 681 h 1446"/>
                <a:gd name="T94" fmla="*/ 312 w 1332"/>
                <a:gd name="T95" fmla="*/ 681 h 1446"/>
                <a:gd name="T96" fmla="*/ 198 w 1332"/>
                <a:gd name="T97" fmla="*/ 794 h 1446"/>
                <a:gd name="T98" fmla="*/ 255 w 1332"/>
                <a:gd name="T99" fmla="*/ 879 h 1446"/>
                <a:gd name="T100" fmla="*/ 255 w 1332"/>
                <a:gd name="T101" fmla="*/ 936 h 1446"/>
                <a:gd name="T102" fmla="*/ 198 w 1332"/>
                <a:gd name="T103" fmla="*/ 964 h 1446"/>
                <a:gd name="T104" fmla="*/ 170 w 1332"/>
                <a:gd name="T105" fmla="*/ 1049 h 1446"/>
                <a:gd name="T106" fmla="*/ 85 w 1332"/>
                <a:gd name="T107" fmla="*/ 1106 h 1446"/>
                <a:gd name="T108" fmla="*/ 56 w 1332"/>
                <a:gd name="T109" fmla="*/ 1191 h 1446"/>
                <a:gd name="T110" fmla="*/ 0 w 1332"/>
                <a:gd name="T111" fmla="*/ 1219 h 1446"/>
                <a:gd name="T112" fmla="*/ 28 w 1332"/>
                <a:gd name="T113" fmla="*/ 1304 h 1446"/>
                <a:gd name="T114" fmla="*/ 113 w 1332"/>
                <a:gd name="T115" fmla="*/ 1333 h 1446"/>
                <a:gd name="T116" fmla="*/ 198 w 1332"/>
                <a:gd name="T117" fmla="*/ 144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2" h="1446">
                  <a:moveTo>
                    <a:pt x="198" y="1446"/>
                  </a:moveTo>
                  <a:lnTo>
                    <a:pt x="312" y="1446"/>
                  </a:lnTo>
                  <a:lnTo>
                    <a:pt x="340" y="1333"/>
                  </a:lnTo>
                  <a:lnTo>
                    <a:pt x="425" y="1304"/>
                  </a:lnTo>
                  <a:lnTo>
                    <a:pt x="425" y="1219"/>
                  </a:lnTo>
                  <a:lnTo>
                    <a:pt x="453" y="1191"/>
                  </a:lnTo>
                  <a:lnTo>
                    <a:pt x="453" y="1106"/>
                  </a:lnTo>
                  <a:lnTo>
                    <a:pt x="538" y="1049"/>
                  </a:lnTo>
                  <a:lnTo>
                    <a:pt x="595" y="1134"/>
                  </a:lnTo>
                  <a:lnTo>
                    <a:pt x="765" y="1078"/>
                  </a:lnTo>
                  <a:lnTo>
                    <a:pt x="794" y="993"/>
                  </a:lnTo>
                  <a:lnTo>
                    <a:pt x="765" y="964"/>
                  </a:lnTo>
                  <a:lnTo>
                    <a:pt x="822" y="936"/>
                  </a:lnTo>
                  <a:lnTo>
                    <a:pt x="935" y="993"/>
                  </a:lnTo>
                  <a:lnTo>
                    <a:pt x="992" y="993"/>
                  </a:lnTo>
                  <a:lnTo>
                    <a:pt x="1077" y="964"/>
                  </a:lnTo>
                  <a:lnTo>
                    <a:pt x="1049" y="851"/>
                  </a:lnTo>
                  <a:lnTo>
                    <a:pt x="1134" y="822"/>
                  </a:lnTo>
                  <a:lnTo>
                    <a:pt x="1190" y="851"/>
                  </a:lnTo>
                  <a:lnTo>
                    <a:pt x="1219" y="794"/>
                  </a:lnTo>
                  <a:lnTo>
                    <a:pt x="1275" y="794"/>
                  </a:lnTo>
                  <a:lnTo>
                    <a:pt x="1275" y="737"/>
                  </a:lnTo>
                  <a:lnTo>
                    <a:pt x="1304" y="709"/>
                  </a:lnTo>
                  <a:lnTo>
                    <a:pt x="1332" y="652"/>
                  </a:lnTo>
                  <a:lnTo>
                    <a:pt x="1304" y="624"/>
                  </a:lnTo>
                  <a:lnTo>
                    <a:pt x="1219" y="652"/>
                  </a:lnTo>
                  <a:lnTo>
                    <a:pt x="1162" y="539"/>
                  </a:lnTo>
                  <a:lnTo>
                    <a:pt x="1247" y="312"/>
                  </a:lnTo>
                  <a:lnTo>
                    <a:pt x="1190" y="284"/>
                  </a:lnTo>
                  <a:lnTo>
                    <a:pt x="1162" y="227"/>
                  </a:lnTo>
                  <a:lnTo>
                    <a:pt x="1162" y="142"/>
                  </a:lnTo>
                  <a:lnTo>
                    <a:pt x="1105" y="85"/>
                  </a:lnTo>
                  <a:lnTo>
                    <a:pt x="992" y="170"/>
                  </a:lnTo>
                  <a:lnTo>
                    <a:pt x="992" y="199"/>
                  </a:lnTo>
                  <a:lnTo>
                    <a:pt x="879" y="199"/>
                  </a:lnTo>
                  <a:lnTo>
                    <a:pt x="850" y="227"/>
                  </a:lnTo>
                  <a:lnTo>
                    <a:pt x="822" y="142"/>
                  </a:lnTo>
                  <a:lnTo>
                    <a:pt x="595" y="0"/>
                  </a:lnTo>
                  <a:lnTo>
                    <a:pt x="595" y="114"/>
                  </a:lnTo>
                  <a:lnTo>
                    <a:pt x="538" y="199"/>
                  </a:lnTo>
                  <a:lnTo>
                    <a:pt x="595" y="340"/>
                  </a:lnTo>
                  <a:lnTo>
                    <a:pt x="567" y="369"/>
                  </a:lnTo>
                  <a:lnTo>
                    <a:pt x="510" y="340"/>
                  </a:lnTo>
                  <a:lnTo>
                    <a:pt x="368" y="454"/>
                  </a:lnTo>
                  <a:lnTo>
                    <a:pt x="340" y="567"/>
                  </a:lnTo>
                  <a:lnTo>
                    <a:pt x="425" y="624"/>
                  </a:lnTo>
                  <a:lnTo>
                    <a:pt x="368" y="681"/>
                  </a:lnTo>
                  <a:lnTo>
                    <a:pt x="312" y="681"/>
                  </a:lnTo>
                  <a:lnTo>
                    <a:pt x="198" y="794"/>
                  </a:lnTo>
                  <a:lnTo>
                    <a:pt x="255" y="879"/>
                  </a:lnTo>
                  <a:lnTo>
                    <a:pt x="255" y="936"/>
                  </a:lnTo>
                  <a:lnTo>
                    <a:pt x="198" y="964"/>
                  </a:lnTo>
                  <a:lnTo>
                    <a:pt x="170" y="1049"/>
                  </a:lnTo>
                  <a:lnTo>
                    <a:pt x="85" y="1106"/>
                  </a:lnTo>
                  <a:lnTo>
                    <a:pt x="56" y="1191"/>
                  </a:lnTo>
                  <a:lnTo>
                    <a:pt x="0" y="1219"/>
                  </a:lnTo>
                  <a:lnTo>
                    <a:pt x="28" y="1304"/>
                  </a:lnTo>
                  <a:lnTo>
                    <a:pt x="113" y="1333"/>
                  </a:lnTo>
                  <a:lnTo>
                    <a:pt x="198" y="1446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3" name="Freeform 274">
              <a:extLst>
                <a:ext uri="{FF2B5EF4-FFF2-40B4-BE49-F238E27FC236}">
                  <a16:creationId xmlns:a16="http://schemas.microsoft.com/office/drawing/2014/main" id="{D942B5A3-8850-4EB5-84DA-95ECAF247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914"/>
              <a:ext cx="1417" cy="1615"/>
            </a:xfrm>
            <a:custGeom>
              <a:avLst/>
              <a:gdLst>
                <a:gd name="T0" fmla="*/ 85 w 1417"/>
                <a:gd name="T1" fmla="*/ 1502 h 1615"/>
                <a:gd name="T2" fmla="*/ 141 w 1417"/>
                <a:gd name="T3" fmla="*/ 1445 h 1615"/>
                <a:gd name="T4" fmla="*/ 198 w 1417"/>
                <a:gd name="T5" fmla="*/ 1360 h 1615"/>
                <a:gd name="T6" fmla="*/ 85 w 1417"/>
                <a:gd name="T7" fmla="*/ 1360 h 1615"/>
                <a:gd name="T8" fmla="*/ 113 w 1417"/>
                <a:gd name="T9" fmla="*/ 1020 h 1615"/>
                <a:gd name="T10" fmla="*/ 227 w 1417"/>
                <a:gd name="T11" fmla="*/ 1020 h 1615"/>
                <a:gd name="T12" fmla="*/ 312 w 1417"/>
                <a:gd name="T13" fmla="*/ 907 h 1615"/>
                <a:gd name="T14" fmla="*/ 113 w 1417"/>
                <a:gd name="T15" fmla="*/ 708 h 1615"/>
                <a:gd name="T16" fmla="*/ 0 w 1417"/>
                <a:gd name="T17" fmla="*/ 737 h 1615"/>
                <a:gd name="T18" fmla="*/ 85 w 1417"/>
                <a:gd name="T19" fmla="*/ 425 h 1615"/>
                <a:gd name="T20" fmla="*/ 482 w 1417"/>
                <a:gd name="T21" fmla="*/ 141 h 1615"/>
                <a:gd name="T22" fmla="*/ 567 w 1417"/>
                <a:gd name="T23" fmla="*/ 56 h 1615"/>
                <a:gd name="T24" fmla="*/ 680 w 1417"/>
                <a:gd name="T25" fmla="*/ 113 h 1615"/>
                <a:gd name="T26" fmla="*/ 680 w 1417"/>
                <a:gd name="T27" fmla="*/ 226 h 1615"/>
                <a:gd name="T28" fmla="*/ 737 w 1417"/>
                <a:gd name="T29" fmla="*/ 283 h 1615"/>
                <a:gd name="T30" fmla="*/ 765 w 1417"/>
                <a:gd name="T31" fmla="*/ 396 h 1615"/>
                <a:gd name="T32" fmla="*/ 1219 w 1417"/>
                <a:gd name="T33" fmla="*/ 481 h 1615"/>
                <a:gd name="T34" fmla="*/ 1275 w 1417"/>
                <a:gd name="T35" fmla="*/ 396 h 1615"/>
                <a:gd name="T36" fmla="*/ 1389 w 1417"/>
                <a:gd name="T37" fmla="*/ 396 h 1615"/>
                <a:gd name="T38" fmla="*/ 1304 w 1417"/>
                <a:gd name="T39" fmla="*/ 538 h 1615"/>
                <a:gd name="T40" fmla="*/ 1219 w 1417"/>
                <a:gd name="T41" fmla="*/ 822 h 1615"/>
                <a:gd name="T42" fmla="*/ 1304 w 1417"/>
                <a:gd name="T43" fmla="*/ 963 h 1615"/>
                <a:gd name="T44" fmla="*/ 1389 w 1417"/>
                <a:gd name="T45" fmla="*/ 1134 h 1615"/>
                <a:gd name="T46" fmla="*/ 1389 w 1417"/>
                <a:gd name="T47" fmla="*/ 1219 h 1615"/>
                <a:gd name="T48" fmla="*/ 1247 w 1417"/>
                <a:gd name="T49" fmla="*/ 1304 h 1615"/>
                <a:gd name="T50" fmla="*/ 1162 w 1417"/>
                <a:gd name="T51" fmla="*/ 1389 h 1615"/>
                <a:gd name="T52" fmla="*/ 1077 w 1417"/>
                <a:gd name="T53" fmla="*/ 1417 h 1615"/>
                <a:gd name="T54" fmla="*/ 964 w 1417"/>
                <a:gd name="T55" fmla="*/ 1275 h 1615"/>
                <a:gd name="T56" fmla="*/ 879 w 1417"/>
                <a:gd name="T57" fmla="*/ 1190 h 1615"/>
                <a:gd name="T58" fmla="*/ 737 w 1417"/>
                <a:gd name="T59" fmla="*/ 1247 h 1615"/>
                <a:gd name="T60" fmla="*/ 397 w 1417"/>
                <a:gd name="T61" fmla="*/ 1445 h 1615"/>
                <a:gd name="T62" fmla="*/ 312 w 1417"/>
                <a:gd name="T63" fmla="*/ 1530 h 1615"/>
                <a:gd name="T64" fmla="*/ 198 w 1417"/>
                <a:gd name="T65" fmla="*/ 1587 h 1615"/>
                <a:gd name="T66" fmla="*/ 56 w 1417"/>
                <a:gd name="T67" fmla="*/ 1559 h 1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17" h="1615">
                  <a:moveTo>
                    <a:pt x="56" y="1559"/>
                  </a:moveTo>
                  <a:lnTo>
                    <a:pt x="85" y="1502"/>
                  </a:lnTo>
                  <a:lnTo>
                    <a:pt x="141" y="1502"/>
                  </a:lnTo>
                  <a:lnTo>
                    <a:pt x="141" y="1445"/>
                  </a:lnTo>
                  <a:lnTo>
                    <a:pt x="170" y="1417"/>
                  </a:lnTo>
                  <a:lnTo>
                    <a:pt x="198" y="1360"/>
                  </a:lnTo>
                  <a:lnTo>
                    <a:pt x="170" y="1332"/>
                  </a:lnTo>
                  <a:lnTo>
                    <a:pt x="85" y="1360"/>
                  </a:lnTo>
                  <a:lnTo>
                    <a:pt x="28" y="1219"/>
                  </a:lnTo>
                  <a:lnTo>
                    <a:pt x="113" y="1020"/>
                  </a:lnTo>
                  <a:lnTo>
                    <a:pt x="198" y="992"/>
                  </a:lnTo>
                  <a:lnTo>
                    <a:pt x="227" y="1020"/>
                  </a:lnTo>
                  <a:lnTo>
                    <a:pt x="312" y="1020"/>
                  </a:lnTo>
                  <a:lnTo>
                    <a:pt x="312" y="907"/>
                  </a:lnTo>
                  <a:lnTo>
                    <a:pt x="368" y="765"/>
                  </a:lnTo>
                  <a:lnTo>
                    <a:pt x="113" y="708"/>
                  </a:lnTo>
                  <a:lnTo>
                    <a:pt x="56" y="765"/>
                  </a:lnTo>
                  <a:lnTo>
                    <a:pt x="0" y="737"/>
                  </a:lnTo>
                  <a:lnTo>
                    <a:pt x="0" y="652"/>
                  </a:lnTo>
                  <a:lnTo>
                    <a:pt x="85" y="425"/>
                  </a:lnTo>
                  <a:lnTo>
                    <a:pt x="340" y="28"/>
                  </a:lnTo>
                  <a:lnTo>
                    <a:pt x="482" y="141"/>
                  </a:lnTo>
                  <a:lnTo>
                    <a:pt x="538" y="141"/>
                  </a:lnTo>
                  <a:lnTo>
                    <a:pt x="567" y="56"/>
                  </a:lnTo>
                  <a:lnTo>
                    <a:pt x="623" y="0"/>
                  </a:lnTo>
                  <a:lnTo>
                    <a:pt x="680" y="113"/>
                  </a:lnTo>
                  <a:lnTo>
                    <a:pt x="623" y="141"/>
                  </a:lnTo>
                  <a:lnTo>
                    <a:pt x="680" y="226"/>
                  </a:lnTo>
                  <a:lnTo>
                    <a:pt x="737" y="198"/>
                  </a:lnTo>
                  <a:lnTo>
                    <a:pt x="737" y="283"/>
                  </a:lnTo>
                  <a:lnTo>
                    <a:pt x="793" y="368"/>
                  </a:lnTo>
                  <a:lnTo>
                    <a:pt x="765" y="396"/>
                  </a:lnTo>
                  <a:lnTo>
                    <a:pt x="1049" y="538"/>
                  </a:lnTo>
                  <a:lnTo>
                    <a:pt x="1219" y="481"/>
                  </a:lnTo>
                  <a:lnTo>
                    <a:pt x="1219" y="396"/>
                  </a:lnTo>
                  <a:lnTo>
                    <a:pt x="1275" y="396"/>
                  </a:lnTo>
                  <a:lnTo>
                    <a:pt x="1332" y="368"/>
                  </a:lnTo>
                  <a:lnTo>
                    <a:pt x="1389" y="396"/>
                  </a:lnTo>
                  <a:lnTo>
                    <a:pt x="1389" y="481"/>
                  </a:lnTo>
                  <a:lnTo>
                    <a:pt x="1304" y="538"/>
                  </a:lnTo>
                  <a:lnTo>
                    <a:pt x="1275" y="652"/>
                  </a:lnTo>
                  <a:lnTo>
                    <a:pt x="1219" y="822"/>
                  </a:lnTo>
                  <a:lnTo>
                    <a:pt x="1275" y="850"/>
                  </a:lnTo>
                  <a:lnTo>
                    <a:pt x="1304" y="963"/>
                  </a:lnTo>
                  <a:lnTo>
                    <a:pt x="1360" y="992"/>
                  </a:lnTo>
                  <a:lnTo>
                    <a:pt x="1389" y="1134"/>
                  </a:lnTo>
                  <a:lnTo>
                    <a:pt x="1417" y="1162"/>
                  </a:lnTo>
                  <a:lnTo>
                    <a:pt x="1389" y="1219"/>
                  </a:lnTo>
                  <a:lnTo>
                    <a:pt x="1332" y="1304"/>
                  </a:lnTo>
                  <a:lnTo>
                    <a:pt x="1247" y="1304"/>
                  </a:lnTo>
                  <a:lnTo>
                    <a:pt x="1247" y="1389"/>
                  </a:lnTo>
                  <a:lnTo>
                    <a:pt x="1162" y="1389"/>
                  </a:lnTo>
                  <a:lnTo>
                    <a:pt x="1105" y="1360"/>
                  </a:lnTo>
                  <a:lnTo>
                    <a:pt x="1077" y="1417"/>
                  </a:lnTo>
                  <a:lnTo>
                    <a:pt x="992" y="1389"/>
                  </a:lnTo>
                  <a:lnTo>
                    <a:pt x="964" y="1275"/>
                  </a:lnTo>
                  <a:lnTo>
                    <a:pt x="907" y="1247"/>
                  </a:lnTo>
                  <a:lnTo>
                    <a:pt x="879" y="1190"/>
                  </a:lnTo>
                  <a:lnTo>
                    <a:pt x="793" y="1190"/>
                  </a:lnTo>
                  <a:lnTo>
                    <a:pt x="737" y="1247"/>
                  </a:lnTo>
                  <a:lnTo>
                    <a:pt x="482" y="1275"/>
                  </a:lnTo>
                  <a:lnTo>
                    <a:pt x="397" y="1445"/>
                  </a:lnTo>
                  <a:lnTo>
                    <a:pt x="453" y="1502"/>
                  </a:lnTo>
                  <a:lnTo>
                    <a:pt x="312" y="1530"/>
                  </a:lnTo>
                  <a:lnTo>
                    <a:pt x="227" y="1615"/>
                  </a:lnTo>
                  <a:lnTo>
                    <a:pt x="198" y="1587"/>
                  </a:lnTo>
                  <a:lnTo>
                    <a:pt x="113" y="1587"/>
                  </a:lnTo>
                  <a:lnTo>
                    <a:pt x="56" y="1559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Freeform 277">
              <a:extLst>
                <a:ext uri="{FF2B5EF4-FFF2-40B4-BE49-F238E27FC236}">
                  <a16:creationId xmlns:a16="http://schemas.microsoft.com/office/drawing/2014/main" id="{6DCA65ED-E33D-4BA4-825D-F58534DD2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622"/>
              <a:ext cx="397" cy="312"/>
            </a:xfrm>
            <a:custGeom>
              <a:avLst/>
              <a:gdLst>
                <a:gd name="T0" fmla="*/ 0 w 397"/>
                <a:gd name="T1" fmla="*/ 85 h 312"/>
                <a:gd name="T2" fmla="*/ 29 w 397"/>
                <a:gd name="T3" fmla="*/ 29 h 312"/>
                <a:gd name="T4" fmla="*/ 85 w 397"/>
                <a:gd name="T5" fmla="*/ 57 h 312"/>
                <a:gd name="T6" fmla="*/ 142 w 397"/>
                <a:gd name="T7" fmla="*/ 0 h 312"/>
                <a:gd name="T8" fmla="*/ 397 w 397"/>
                <a:gd name="T9" fmla="*/ 57 h 312"/>
                <a:gd name="T10" fmla="*/ 341 w 397"/>
                <a:gd name="T11" fmla="*/ 199 h 312"/>
                <a:gd name="T12" fmla="*/ 341 w 397"/>
                <a:gd name="T13" fmla="*/ 312 h 312"/>
                <a:gd name="T14" fmla="*/ 256 w 397"/>
                <a:gd name="T15" fmla="*/ 312 h 312"/>
                <a:gd name="T16" fmla="*/ 227 w 397"/>
                <a:gd name="T17" fmla="*/ 284 h 312"/>
                <a:gd name="T18" fmla="*/ 142 w 397"/>
                <a:gd name="T19" fmla="*/ 312 h 312"/>
                <a:gd name="T20" fmla="*/ 85 w 397"/>
                <a:gd name="T21" fmla="*/ 284 h 312"/>
                <a:gd name="T22" fmla="*/ 57 w 397"/>
                <a:gd name="T23" fmla="*/ 227 h 312"/>
                <a:gd name="T24" fmla="*/ 57 w 397"/>
                <a:gd name="T25" fmla="*/ 142 h 312"/>
                <a:gd name="T26" fmla="*/ 0 w 397"/>
                <a:gd name="T27" fmla="*/ 8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7" h="312">
                  <a:moveTo>
                    <a:pt x="0" y="85"/>
                  </a:moveTo>
                  <a:lnTo>
                    <a:pt x="29" y="29"/>
                  </a:lnTo>
                  <a:lnTo>
                    <a:pt x="85" y="57"/>
                  </a:lnTo>
                  <a:lnTo>
                    <a:pt x="142" y="0"/>
                  </a:lnTo>
                  <a:lnTo>
                    <a:pt x="397" y="57"/>
                  </a:lnTo>
                  <a:lnTo>
                    <a:pt x="341" y="199"/>
                  </a:lnTo>
                  <a:lnTo>
                    <a:pt x="341" y="312"/>
                  </a:lnTo>
                  <a:lnTo>
                    <a:pt x="256" y="312"/>
                  </a:lnTo>
                  <a:lnTo>
                    <a:pt x="227" y="284"/>
                  </a:lnTo>
                  <a:lnTo>
                    <a:pt x="142" y="312"/>
                  </a:lnTo>
                  <a:lnTo>
                    <a:pt x="85" y="284"/>
                  </a:lnTo>
                  <a:lnTo>
                    <a:pt x="57" y="227"/>
                  </a:lnTo>
                  <a:lnTo>
                    <a:pt x="57" y="142"/>
                  </a:lnTo>
                  <a:lnTo>
                    <a:pt x="0" y="85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5" name="Freeform 278">
              <a:extLst>
                <a:ext uri="{FF2B5EF4-FFF2-40B4-BE49-F238E27FC236}">
                  <a16:creationId xmlns:a16="http://schemas.microsoft.com/office/drawing/2014/main" id="{A4313B05-7F15-44A4-84A4-497E28B96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197"/>
              <a:ext cx="681" cy="652"/>
            </a:xfrm>
            <a:custGeom>
              <a:avLst/>
              <a:gdLst>
                <a:gd name="T0" fmla="*/ 681 w 681"/>
                <a:gd name="T1" fmla="*/ 142 h 652"/>
                <a:gd name="T2" fmla="*/ 596 w 681"/>
                <a:gd name="T3" fmla="*/ 369 h 652"/>
                <a:gd name="T4" fmla="*/ 596 w 681"/>
                <a:gd name="T5" fmla="*/ 454 h 652"/>
                <a:gd name="T6" fmla="*/ 567 w 681"/>
                <a:gd name="T7" fmla="*/ 510 h 652"/>
                <a:gd name="T8" fmla="*/ 454 w 681"/>
                <a:gd name="T9" fmla="*/ 595 h 652"/>
                <a:gd name="T10" fmla="*/ 454 w 681"/>
                <a:gd name="T11" fmla="*/ 624 h 652"/>
                <a:gd name="T12" fmla="*/ 341 w 681"/>
                <a:gd name="T13" fmla="*/ 624 h 652"/>
                <a:gd name="T14" fmla="*/ 312 w 681"/>
                <a:gd name="T15" fmla="*/ 652 h 652"/>
                <a:gd name="T16" fmla="*/ 284 w 681"/>
                <a:gd name="T17" fmla="*/ 567 h 652"/>
                <a:gd name="T18" fmla="*/ 57 w 681"/>
                <a:gd name="T19" fmla="*/ 425 h 652"/>
                <a:gd name="T20" fmla="*/ 57 w 681"/>
                <a:gd name="T21" fmla="*/ 312 h 652"/>
                <a:gd name="T22" fmla="*/ 0 w 681"/>
                <a:gd name="T23" fmla="*/ 227 h 652"/>
                <a:gd name="T24" fmla="*/ 57 w 681"/>
                <a:gd name="T25" fmla="*/ 113 h 652"/>
                <a:gd name="T26" fmla="*/ 57 w 681"/>
                <a:gd name="T27" fmla="*/ 0 h 652"/>
                <a:gd name="T28" fmla="*/ 284 w 681"/>
                <a:gd name="T29" fmla="*/ 28 h 652"/>
                <a:gd name="T30" fmla="*/ 284 w 681"/>
                <a:gd name="T31" fmla="*/ 85 h 652"/>
                <a:gd name="T32" fmla="*/ 369 w 681"/>
                <a:gd name="T33" fmla="*/ 113 h 652"/>
                <a:gd name="T34" fmla="*/ 397 w 681"/>
                <a:gd name="T35" fmla="*/ 85 h 652"/>
                <a:gd name="T36" fmla="*/ 539 w 681"/>
                <a:gd name="T37" fmla="*/ 170 h 652"/>
                <a:gd name="T38" fmla="*/ 624 w 681"/>
                <a:gd name="T39" fmla="*/ 113 h 652"/>
                <a:gd name="T40" fmla="*/ 681 w 681"/>
                <a:gd name="T41" fmla="*/ 14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1" h="652">
                  <a:moveTo>
                    <a:pt x="681" y="142"/>
                  </a:moveTo>
                  <a:lnTo>
                    <a:pt x="596" y="369"/>
                  </a:lnTo>
                  <a:lnTo>
                    <a:pt x="596" y="454"/>
                  </a:lnTo>
                  <a:lnTo>
                    <a:pt x="567" y="510"/>
                  </a:lnTo>
                  <a:lnTo>
                    <a:pt x="454" y="595"/>
                  </a:lnTo>
                  <a:lnTo>
                    <a:pt x="454" y="624"/>
                  </a:lnTo>
                  <a:lnTo>
                    <a:pt x="341" y="624"/>
                  </a:lnTo>
                  <a:lnTo>
                    <a:pt x="312" y="652"/>
                  </a:lnTo>
                  <a:lnTo>
                    <a:pt x="284" y="567"/>
                  </a:lnTo>
                  <a:lnTo>
                    <a:pt x="57" y="425"/>
                  </a:lnTo>
                  <a:lnTo>
                    <a:pt x="57" y="312"/>
                  </a:lnTo>
                  <a:lnTo>
                    <a:pt x="0" y="227"/>
                  </a:lnTo>
                  <a:lnTo>
                    <a:pt x="57" y="113"/>
                  </a:lnTo>
                  <a:lnTo>
                    <a:pt x="57" y="0"/>
                  </a:lnTo>
                  <a:lnTo>
                    <a:pt x="284" y="28"/>
                  </a:lnTo>
                  <a:lnTo>
                    <a:pt x="284" y="85"/>
                  </a:lnTo>
                  <a:lnTo>
                    <a:pt x="369" y="113"/>
                  </a:lnTo>
                  <a:lnTo>
                    <a:pt x="397" y="85"/>
                  </a:lnTo>
                  <a:lnTo>
                    <a:pt x="539" y="170"/>
                  </a:lnTo>
                  <a:lnTo>
                    <a:pt x="624" y="113"/>
                  </a:lnTo>
                  <a:lnTo>
                    <a:pt x="681" y="14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6" name="Freeform 279">
              <a:extLst>
                <a:ext uri="{FF2B5EF4-FFF2-40B4-BE49-F238E27FC236}">
                  <a16:creationId xmlns:a16="http://schemas.microsoft.com/office/drawing/2014/main" id="{C8A05383-1E68-45C2-8431-B930121B1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545"/>
              <a:ext cx="992" cy="822"/>
            </a:xfrm>
            <a:custGeom>
              <a:avLst/>
              <a:gdLst>
                <a:gd name="T0" fmla="*/ 879 w 992"/>
                <a:gd name="T1" fmla="*/ 397 h 822"/>
                <a:gd name="T2" fmla="*/ 624 w 992"/>
                <a:gd name="T3" fmla="*/ 794 h 822"/>
                <a:gd name="T4" fmla="*/ 567 w 992"/>
                <a:gd name="T5" fmla="*/ 765 h 822"/>
                <a:gd name="T6" fmla="*/ 482 w 992"/>
                <a:gd name="T7" fmla="*/ 822 h 822"/>
                <a:gd name="T8" fmla="*/ 340 w 992"/>
                <a:gd name="T9" fmla="*/ 737 h 822"/>
                <a:gd name="T10" fmla="*/ 312 w 992"/>
                <a:gd name="T11" fmla="*/ 765 h 822"/>
                <a:gd name="T12" fmla="*/ 227 w 992"/>
                <a:gd name="T13" fmla="*/ 737 h 822"/>
                <a:gd name="T14" fmla="*/ 227 w 992"/>
                <a:gd name="T15" fmla="*/ 680 h 822"/>
                <a:gd name="T16" fmla="*/ 0 w 992"/>
                <a:gd name="T17" fmla="*/ 652 h 822"/>
                <a:gd name="T18" fmla="*/ 170 w 992"/>
                <a:gd name="T19" fmla="*/ 595 h 822"/>
                <a:gd name="T20" fmla="*/ 284 w 992"/>
                <a:gd name="T21" fmla="*/ 397 h 822"/>
                <a:gd name="T22" fmla="*/ 397 w 992"/>
                <a:gd name="T23" fmla="*/ 198 h 822"/>
                <a:gd name="T24" fmla="*/ 369 w 992"/>
                <a:gd name="T25" fmla="*/ 113 h 822"/>
                <a:gd name="T26" fmla="*/ 369 w 992"/>
                <a:gd name="T27" fmla="*/ 28 h 822"/>
                <a:gd name="T28" fmla="*/ 482 w 992"/>
                <a:gd name="T29" fmla="*/ 57 h 822"/>
                <a:gd name="T30" fmla="*/ 567 w 992"/>
                <a:gd name="T31" fmla="*/ 0 h 822"/>
                <a:gd name="T32" fmla="*/ 709 w 992"/>
                <a:gd name="T33" fmla="*/ 57 h 822"/>
                <a:gd name="T34" fmla="*/ 766 w 992"/>
                <a:gd name="T35" fmla="*/ 28 h 822"/>
                <a:gd name="T36" fmla="*/ 794 w 992"/>
                <a:gd name="T37" fmla="*/ 28 h 822"/>
                <a:gd name="T38" fmla="*/ 907 w 992"/>
                <a:gd name="T39" fmla="*/ 85 h 822"/>
                <a:gd name="T40" fmla="*/ 907 w 992"/>
                <a:gd name="T41" fmla="*/ 113 h 822"/>
                <a:gd name="T42" fmla="*/ 964 w 992"/>
                <a:gd name="T43" fmla="*/ 142 h 822"/>
                <a:gd name="T44" fmla="*/ 992 w 992"/>
                <a:gd name="T45" fmla="*/ 170 h 822"/>
                <a:gd name="T46" fmla="*/ 907 w 992"/>
                <a:gd name="T47" fmla="*/ 255 h 822"/>
                <a:gd name="T48" fmla="*/ 936 w 992"/>
                <a:gd name="T49" fmla="*/ 340 h 822"/>
                <a:gd name="T50" fmla="*/ 879 w 992"/>
                <a:gd name="T51" fmla="*/ 397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92" h="822">
                  <a:moveTo>
                    <a:pt x="879" y="397"/>
                  </a:moveTo>
                  <a:lnTo>
                    <a:pt x="624" y="794"/>
                  </a:lnTo>
                  <a:lnTo>
                    <a:pt x="567" y="765"/>
                  </a:lnTo>
                  <a:lnTo>
                    <a:pt x="482" y="822"/>
                  </a:lnTo>
                  <a:lnTo>
                    <a:pt x="340" y="737"/>
                  </a:lnTo>
                  <a:lnTo>
                    <a:pt x="312" y="765"/>
                  </a:lnTo>
                  <a:lnTo>
                    <a:pt x="227" y="737"/>
                  </a:lnTo>
                  <a:lnTo>
                    <a:pt x="227" y="680"/>
                  </a:lnTo>
                  <a:lnTo>
                    <a:pt x="0" y="652"/>
                  </a:lnTo>
                  <a:lnTo>
                    <a:pt x="170" y="595"/>
                  </a:lnTo>
                  <a:lnTo>
                    <a:pt x="284" y="397"/>
                  </a:lnTo>
                  <a:lnTo>
                    <a:pt x="397" y="198"/>
                  </a:lnTo>
                  <a:lnTo>
                    <a:pt x="369" y="113"/>
                  </a:lnTo>
                  <a:lnTo>
                    <a:pt x="369" y="28"/>
                  </a:lnTo>
                  <a:lnTo>
                    <a:pt x="482" y="57"/>
                  </a:lnTo>
                  <a:lnTo>
                    <a:pt x="567" y="0"/>
                  </a:lnTo>
                  <a:lnTo>
                    <a:pt x="709" y="57"/>
                  </a:lnTo>
                  <a:lnTo>
                    <a:pt x="766" y="28"/>
                  </a:lnTo>
                  <a:lnTo>
                    <a:pt x="794" y="28"/>
                  </a:lnTo>
                  <a:lnTo>
                    <a:pt x="907" y="85"/>
                  </a:lnTo>
                  <a:lnTo>
                    <a:pt x="907" y="113"/>
                  </a:lnTo>
                  <a:lnTo>
                    <a:pt x="964" y="142"/>
                  </a:lnTo>
                  <a:lnTo>
                    <a:pt x="992" y="170"/>
                  </a:lnTo>
                  <a:lnTo>
                    <a:pt x="907" y="255"/>
                  </a:lnTo>
                  <a:lnTo>
                    <a:pt x="936" y="340"/>
                  </a:lnTo>
                  <a:lnTo>
                    <a:pt x="879" y="397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7" name="Freeform 280">
              <a:extLst>
                <a:ext uri="{FF2B5EF4-FFF2-40B4-BE49-F238E27FC236}">
                  <a16:creationId xmlns:a16="http://schemas.microsoft.com/office/drawing/2014/main" id="{3B424323-A6C9-4497-AA36-0480E2CE7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91"/>
              <a:ext cx="737" cy="1333"/>
            </a:xfrm>
            <a:custGeom>
              <a:avLst/>
              <a:gdLst>
                <a:gd name="T0" fmla="*/ 170 w 737"/>
                <a:gd name="T1" fmla="*/ 0 h 1333"/>
                <a:gd name="T2" fmla="*/ 284 w 737"/>
                <a:gd name="T3" fmla="*/ 0 h 1333"/>
                <a:gd name="T4" fmla="*/ 284 w 737"/>
                <a:gd name="T5" fmla="*/ 114 h 1333"/>
                <a:gd name="T6" fmla="*/ 369 w 737"/>
                <a:gd name="T7" fmla="*/ 142 h 1333"/>
                <a:gd name="T8" fmla="*/ 340 w 737"/>
                <a:gd name="T9" fmla="*/ 397 h 1333"/>
                <a:gd name="T10" fmla="*/ 397 w 737"/>
                <a:gd name="T11" fmla="*/ 426 h 1333"/>
                <a:gd name="T12" fmla="*/ 397 w 737"/>
                <a:gd name="T13" fmla="*/ 482 h 1333"/>
                <a:gd name="T14" fmla="*/ 425 w 737"/>
                <a:gd name="T15" fmla="*/ 511 h 1333"/>
                <a:gd name="T16" fmla="*/ 425 w 737"/>
                <a:gd name="T17" fmla="*/ 567 h 1333"/>
                <a:gd name="T18" fmla="*/ 652 w 737"/>
                <a:gd name="T19" fmla="*/ 681 h 1333"/>
                <a:gd name="T20" fmla="*/ 709 w 737"/>
                <a:gd name="T21" fmla="*/ 766 h 1333"/>
                <a:gd name="T22" fmla="*/ 681 w 737"/>
                <a:gd name="T23" fmla="*/ 879 h 1333"/>
                <a:gd name="T24" fmla="*/ 737 w 737"/>
                <a:gd name="T25" fmla="*/ 936 h 1333"/>
                <a:gd name="T26" fmla="*/ 624 w 737"/>
                <a:gd name="T27" fmla="*/ 1078 h 1333"/>
                <a:gd name="T28" fmla="*/ 709 w 737"/>
                <a:gd name="T29" fmla="*/ 1106 h 1333"/>
                <a:gd name="T30" fmla="*/ 737 w 737"/>
                <a:gd name="T31" fmla="*/ 1248 h 1333"/>
                <a:gd name="T32" fmla="*/ 567 w 737"/>
                <a:gd name="T33" fmla="*/ 1333 h 1333"/>
                <a:gd name="T34" fmla="*/ 539 w 737"/>
                <a:gd name="T35" fmla="*/ 1248 h 1333"/>
                <a:gd name="T36" fmla="*/ 510 w 737"/>
                <a:gd name="T37" fmla="*/ 1191 h 1333"/>
                <a:gd name="T38" fmla="*/ 539 w 737"/>
                <a:gd name="T39" fmla="*/ 1021 h 1333"/>
                <a:gd name="T40" fmla="*/ 454 w 737"/>
                <a:gd name="T41" fmla="*/ 936 h 1333"/>
                <a:gd name="T42" fmla="*/ 340 w 737"/>
                <a:gd name="T43" fmla="*/ 936 h 1333"/>
                <a:gd name="T44" fmla="*/ 227 w 737"/>
                <a:gd name="T45" fmla="*/ 851 h 1333"/>
                <a:gd name="T46" fmla="*/ 227 w 737"/>
                <a:gd name="T47" fmla="*/ 794 h 1333"/>
                <a:gd name="T48" fmla="*/ 255 w 737"/>
                <a:gd name="T49" fmla="*/ 737 h 1333"/>
                <a:gd name="T50" fmla="*/ 227 w 737"/>
                <a:gd name="T51" fmla="*/ 709 h 1333"/>
                <a:gd name="T52" fmla="*/ 199 w 737"/>
                <a:gd name="T53" fmla="*/ 737 h 1333"/>
                <a:gd name="T54" fmla="*/ 142 w 737"/>
                <a:gd name="T55" fmla="*/ 709 h 1333"/>
                <a:gd name="T56" fmla="*/ 29 w 737"/>
                <a:gd name="T57" fmla="*/ 737 h 1333"/>
                <a:gd name="T58" fmla="*/ 85 w 737"/>
                <a:gd name="T59" fmla="*/ 652 h 1333"/>
                <a:gd name="T60" fmla="*/ 29 w 737"/>
                <a:gd name="T61" fmla="*/ 596 h 1333"/>
                <a:gd name="T62" fmla="*/ 114 w 737"/>
                <a:gd name="T63" fmla="*/ 511 h 1333"/>
                <a:gd name="T64" fmla="*/ 57 w 737"/>
                <a:gd name="T65" fmla="*/ 426 h 1333"/>
                <a:gd name="T66" fmla="*/ 0 w 737"/>
                <a:gd name="T67" fmla="*/ 426 h 1333"/>
                <a:gd name="T68" fmla="*/ 0 w 737"/>
                <a:gd name="T69" fmla="*/ 284 h 1333"/>
                <a:gd name="T70" fmla="*/ 114 w 737"/>
                <a:gd name="T71" fmla="*/ 227 h 1333"/>
                <a:gd name="T72" fmla="*/ 142 w 737"/>
                <a:gd name="T73" fmla="*/ 171 h 1333"/>
                <a:gd name="T74" fmla="*/ 29 w 737"/>
                <a:gd name="T75" fmla="*/ 171 h 1333"/>
                <a:gd name="T76" fmla="*/ 29 w 737"/>
                <a:gd name="T77" fmla="*/ 114 h 1333"/>
                <a:gd name="T78" fmla="*/ 170 w 737"/>
                <a:gd name="T79" fmla="*/ 0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7" h="1333">
                  <a:moveTo>
                    <a:pt x="170" y="0"/>
                  </a:moveTo>
                  <a:lnTo>
                    <a:pt x="284" y="0"/>
                  </a:lnTo>
                  <a:lnTo>
                    <a:pt x="284" y="114"/>
                  </a:lnTo>
                  <a:lnTo>
                    <a:pt x="369" y="142"/>
                  </a:lnTo>
                  <a:lnTo>
                    <a:pt x="340" y="397"/>
                  </a:lnTo>
                  <a:lnTo>
                    <a:pt x="397" y="426"/>
                  </a:lnTo>
                  <a:lnTo>
                    <a:pt x="397" y="482"/>
                  </a:lnTo>
                  <a:lnTo>
                    <a:pt x="425" y="511"/>
                  </a:lnTo>
                  <a:lnTo>
                    <a:pt x="425" y="567"/>
                  </a:lnTo>
                  <a:lnTo>
                    <a:pt x="652" y="681"/>
                  </a:lnTo>
                  <a:lnTo>
                    <a:pt x="709" y="766"/>
                  </a:lnTo>
                  <a:lnTo>
                    <a:pt x="681" y="879"/>
                  </a:lnTo>
                  <a:lnTo>
                    <a:pt x="737" y="936"/>
                  </a:lnTo>
                  <a:lnTo>
                    <a:pt x="624" y="1078"/>
                  </a:lnTo>
                  <a:lnTo>
                    <a:pt x="709" y="1106"/>
                  </a:lnTo>
                  <a:lnTo>
                    <a:pt x="737" y="1248"/>
                  </a:lnTo>
                  <a:lnTo>
                    <a:pt x="567" y="1333"/>
                  </a:lnTo>
                  <a:lnTo>
                    <a:pt x="539" y="1248"/>
                  </a:lnTo>
                  <a:lnTo>
                    <a:pt x="510" y="1191"/>
                  </a:lnTo>
                  <a:lnTo>
                    <a:pt x="539" y="1021"/>
                  </a:lnTo>
                  <a:lnTo>
                    <a:pt x="454" y="936"/>
                  </a:lnTo>
                  <a:lnTo>
                    <a:pt x="340" y="936"/>
                  </a:lnTo>
                  <a:lnTo>
                    <a:pt x="227" y="851"/>
                  </a:lnTo>
                  <a:lnTo>
                    <a:pt x="227" y="794"/>
                  </a:lnTo>
                  <a:lnTo>
                    <a:pt x="255" y="737"/>
                  </a:lnTo>
                  <a:lnTo>
                    <a:pt x="227" y="709"/>
                  </a:lnTo>
                  <a:lnTo>
                    <a:pt x="199" y="737"/>
                  </a:lnTo>
                  <a:lnTo>
                    <a:pt x="142" y="709"/>
                  </a:lnTo>
                  <a:lnTo>
                    <a:pt x="29" y="737"/>
                  </a:lnTo>
                  <a:lnTo>
                    <a:pt x="85" y="652"/>
                  </a:lnTo>
                  <a:lnTo>
                    <a:pt x="29" y="596"/>
                  </a:lnTo>
                  <a:lnTo>
                    <a:pt x="114" y="511"/>
                  </a:lnTo>
                  <a:lnTo>
                    <a:pt x="57" y="426"/>
                  </a:lnTo>
                  <a:lnTo>
                    <a:pt x="0" y="426"/>
                  </a:lnTo>
                  <a:lnTo>
                    <a:pt x="0" y="284"/>
                  </a:lnTo>
                  <a:lnTo>
                    <a:pt x="114" y="227"/>
                  </a:lnTo>
                  <a:lnTo>
                    <a:pt x="142" y="171"/>
                  </a:lnTo>
                  <a:lnTo>
                    <a:pt x="29" y="171"/>
                  </a:lnTo>
                  <a:lnTo>
                    <a:pt x="29" y="114"/>
                  </a:lnTo>
                  <a:lnTo>
                    <a:pt x="170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8" name="Freeform 281">
              <a:extLst>
                <a:ext uri="{FF2B5EF4-FFF2-40B4-BE49-F238E27FC236}">
                  <a16:creationId xmlns:a16="http://schemas.microsoft.com/office/drawing/2014/main" id="{AD7CDEB8-887B-44E6-BF06-7E4AFAF71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743"/>
              <a:ext cx="652" cy="567"/>
            </a:xfrm>
            <a:custGeom>
              <a:avLst/>
              <a:gdLst>
                <a:gd name="T0" fmla="*/ 170 w 652"/>
                <a:gd name="T1" fmla="*/ 539 h 567"/>
                <a:gd name="T2" fmla="*/ 114 w 652"/>
                <a:gd name="T3" fmla="*/ 454 h 567"/>
                <a:gd name="T4" fmla="*/ 114 w 652"/>
                <a:gd name="T5" fmla="*/ 369 h 567"/>
                <a:gd name="T6" fmla="*/ 57 w 652"/>
                <a:gd name="T7" fmla="*/ 397 h 567"/>
                <a:gd name="T8" fmla="*/ 0 w 652"/>
                <a:gd name="T9" fmla="*/ 312 h 567"/>
                <a:gd name="T10" fmla="*/ 57 w 652"/>
                <a:gd name="T11" fmla="*/ 284 h 567"/>
                <a:gd name="T12" fmla="*/ 0 w 652"/>
                <a:gd name="T13" fmla="*/ 171 h 567"/>
                <a:gd name="T14" fmla="*/ 57 w 652"/>
                <a:gd name="T15" fmla="*/ 114 h 567"/>
                <a:gd name="T16" fmla="*/ 142 w 652"/>
                <a:gd name="T17" fmla="*/ 85 h 567"/>
                <a:gd name="T18" fmla="*/ 312 w 652"/>
                <a:gd name="T19" fmla="*/ 114 h 567"/>
                <a:gd name="T20" fmla="*/ 426 w 652"/>
                <a:gd name="T21" fmla="*/ 29 h 567"/>
                <a:gd name="T22" fmla="*/ 454 w 652"/>
                <a:gd name="T23" fmla="*/ 57 h 567"/>
                <a:gd name="T24" fmla="*/ 539 w 652"/>
                <a:gd name="T25" fmla="*/ 0 h 567"/>
                <a:gd name="T26" fmla="*/ 624 w 652"/>
                <a:gd name="T27" fmla="*/ 85 h 567"/>
                <a:gd name="T28" fmla="*/ 652 w 652"/>
                <a:gd name="T29" fmla="*/ 171 h 567"/>
                <a:gd name="T30" fmla="*/ 652 w 652"/>
                <a:gd name="T31" fmla="*/ 284 h 567"/>
                <a:gd name="T32" fmla="*/ 539 w 652"/>
                <a:gd name="T33" fmla="*/ 312 h 567"/>
                <a:gd name="T34" fmla="*/ 539 w 652"/>
                <a:gd name="T35" fmla="*/ 369 h 567"/>
                <a:gd name="T36" fmla="*/ 426 w 652"/>
                <a:gd name="T37" fmla="*/ 426 h 567"/>
                <a:gd name="T38" fmla="*/ 397 w 652"/>
                <a:gd name="T39" fmla="*/ 482 h 567"/>
                <a:gd name="T40" fmla="*/ 312 w 652"/>
                <a:gd name="T41" fmla="*/ 511 h 567"/>
                <a:gd name="T42" fmla="*/ 312 w 652"/>
                <a:gd name="T43" fmla="*/ 567 h 567"/>
                <a:gd name="T44" fmla="*/ 170 w 652"/>
                <a:gd name="T45" fmla="*/ 539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2" h="567">
                  <a:moveTo>
                    <a:pt x="170" y="539"/>
                  </a:moveTo>
                  <a:lnTo>
                    <a:pt x="114" y="454"/>
                  </a:lnTo>
                  <a:lnTo>
                    <a:pt x="114" y="369"/>
                  </a:lnTo>
                  <a:lnTo>
                    <a:pt x="57" y="397"/>
                  </a:lnTo>
                  <a:lnTo>
                    <a:pt x="0" y="312"/>
                  </a:lnTo>
                  <a:lnTo>
                    <a:pt x="57" y="284"/>
                  </a:lnTo>
                  <a:lnTo>
                    <a:pt x="0" y="171"/>
                  </a:lnTo>
                  <a:lnTo>
                    <a:pt x="57" y="114"/>
                  </a:lnTo>
                  <a:lnTo>
                    <a:pt x="142" y="85"/>
                  </a:lnTo>
                  <a:lnTo>
                    <a:pt x="312" y="114"/>
                  </a:lnTo>
                  <a:lnTo>
                    <a:pt x="426" y="29"/>
                  </a:lnTo>
                  <a:lnTo>
                    <a:pt x="454" y="57"/>
                  </a:lnTo>
                  <a:lnTo>
                    <a:pt x="539" y="0"/>
                  </a:lnTo>
                  <a:lnTo>
                    <a:pt x="624" y="85"/>
                  </a:lnTo>
                  <a:lnTo>
                    <a:pt x="652" y="171"/>
                  </a:lnTo>
                  <a:lnTo>
                    <a:pt x="652" y="284"/>
                  </a:lnTo>
                  <a:lnTo>
                    <a:pt x="539" y="312"/>
                  </a:lnTo>
                  <a:lnTo>
                    <a:pt x="539" y="369"/>
                  </a:lnTo>
                  <a:lnTo>
                    <a:pt x="426" y="426"/>
                  </a:lnTo>
                  <a:lnTo>
                    <a:pt x="397" y="482"/>
                  </a:lnTo>
                  <a:lnTo>
                    <a:pt x="312" y="511"/>
                  </a:lnTo>
                  <a:lnTo>
                    <a:pt x="312" y="567"/>
                  </a:lnTo>
                  <a:lnTo>
                    <a:pt x="170" y="539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9" name="Freeform 282">
              <a:extLst>
                <a:ext uri="{FF2B5EF4-FFF2-40B4-BE49-F238E27FC236}">
                  <a16:creationId xmlns:a16="http://schemas.microsoft.com/office/drawing/2014/main" id="{240EBC5E-AD01-4BFE-A6DD-2ADB534AF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1027"/>
              <a:ext cx="595" cy="425"/>
            </a:xfrm>
            <a:custGeom>
              <a:avLst/>
              <a:gdLst>
                <a:gd name="T0" fmla="*/ 510 w 595"/>
                <a:gd name="T1" fmla="*/ 0 h 425"/>
                <a:gd name="T2" fmla="*/ 510 w 595"/>
                <a:gd name="T3" fmla="*/ 57 h 425"/>
                <a:gd name="T4" fmla="*/ 595 w 595"/>
                <a:gd name="T5" fmla="*/ 85 h 425"/>
                <a:gd name="T6" fmla="*/ 595 w 595"/>
                <a:gd name="T7" fmla="*/ 198 h 425"/>
                <a:gd name="T8" fmla="*/ 567 w 595"/>
                <a:gd name="T9" fmla="*/ 255 h 425"/>
                <a:gd name="T10" fmla="*/ 510 w 595"/>
                <a:gd name="T11" fmla="*/ 283 h 425"/>
                <a:gd name="T12" fmla="*/ 482 w 595"/>
                <a:gd name="T13" fmla="*/ 283 h 425"/>
                <a:gd name="T14" fmla="*/ 454 w 595"/>
                <a:gd name="T15" fmla="*/ 283 h 425"/>
                <a:gd name="T16" fmla="*/ 454 w 595"/>
                <a:gd name="T17" fmla="*/ 368 h 425"/>
                <a:gd name="T18" fmla="*/ 284 w 595"/>
                <a:gd name="T19" fmla="*/ 425 h 425"/>
                <a:gd name="T20" fmla="*/ 0 w 595"/>
                <a:gd name="T21" fmla="*/ 283 h 425"/>
                <a:gd name="T22" fmla="*/ 28 w 595"/>
                <a:gd name="T23" fmla="*/ 255 h 425"/>
                <a:gd name="T24" fmla="*/ 170 w 595"/>
                <a:gd name="T25" fmla="*/ 283 h 425"/>
                <a:gd name="T26" fmla="*/ 170 w 595"/>
                <a:gd name="T27" fmla="*/ 227 h 425"/>
                <a:gd name="T28" fmla="*/ 255 w 595"/>
                <a:gd name="T29" fmla="*/ 198 h 425"/>
                <a:gd name="T30" fmla="*/ 284 w 595"/>
                <a:gd name="T31" fmla="*/ 142 h 425"/>
                <a:gd name="T32" fmla="*/ 397 w 595"/>
                <a:gd name="T33" fmla="*/ 85 h 425"/>
                <a:gd name="T34" fmla="*/ 397 w 595"/>
                <a:gd name="T35" fmla="*/ 28 h 425"/>
                <a:gd name="T36" fmla="*/ 510 w 595"/>
                <a:gd name="T37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5" h="425">
                  <a:moveTo>
                    <a:pt x="510" y="0"/>
                  </a:moveTo>
                  <a:lnTo>
                    <a:pt x="510" y="57"/>
                  </a:lnTo>
                  <a:lnTo>
                    <a:pt x="595" y="85"/>
                  </a:lnTo>
                  <a:lnTo>
                    <a:pt x="595" y="198"/>
                  </a:lnTo>
                  <a:lnTo>
                    <a:pt x="567" y="255"/>
                  </a:lnTo>
                  <a:lnTo>
                    <a:pt x="510" y="283"/>
                  </a:lnTo>
                  <a:lnTo>
                    <a:pt x="482" y="283"/>
                  </a:lnTo>
                  <a:lnTo>
                    <a:pt x="454" y="283"/>
                  </a:lnTo>
                  <a:lnTo>
                    <a:pt x="454" y="368"/>
                  </a:lnTo>
                  <a:lnTo>
                    <a:pt x="284" y="425"/>
                  </a:lnTo>
                  <a:lnTo>
                    <a:pt x="0" y="283"/>
                  </a:lnTo>
                  <a:lnTo>
                    <a:pt x="28" y="255"/>
                  </a:lnTo>
                  <a:lnTo>
                    <a:pt x="170" y="283"/>
                  </a:lnTo>
                  <a:lnTo>
                    <a:pt x="170" y="227"/>
                  </a:lnTo>
                  <a:lnTo>
                    <a:pt x="255" y="198"/>
                  </a:lnTo>
                  <a:lnTo>
                    <a:pt x="284" y="142"/>
                  </a:lnTo>
                  <a:lnTo>
                    <a:pt x="397" y="85"/>
                  </a:lnTo>
                  <a:lnTo>
                    <a:pt x="397" y="28"/>
                  </a:lnTo>
                  <a:lnTo>
                    <a:pt x="510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0" name="Freeform 285">
              <a:extLst>
                <a:ext uri="{FF2B5EF4-FFF2-40B4-BE49-F238E27FC236}">
                  <a16:creationId xmlns:a16="http://schemas.microsoft.com/office/drawing/2014/main" id="{5C906052-2F2E-4E57-9DB7-73896C006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395"/>
              <a:ext cx="198" cy="171"/>
            </a:xfrm>
            <a:custGeom>
              <a:avLst/>
              <a:gdLst>
                <a:gd name="T0" fmla="*/ 0 w 198"/>
                <a:gd name="T1" fmla="*/ 57 h 171"/>
                <a:gd name="T2" fmla="*/ 85 w 198"/>
                <a:gd name="T3" fmla="*/ 0 h 171"/>
                <a:gd name="T4" fmla="*/ 170 w 198"/>
                <a:gd name="T5" fmla="*/ 0 h 171"/>
                <a:gd name="T6" fmla="*/ 198 w 198"/>
                <a:gd name="T7" fmla="*/ 57 h 171"/>
                <a:gd name="T8" fmla="*/ 198 w 198"/>
                <a:gd name="T9" fmla="*/ 114 h 171"/>
                <a:gd name="T10" fmla="*/ 170 w 198"/>
                <a:gd name="T11" fmla="*/ 171 h 171"/>
                <a:gd name="T12" fmla="*/ 113 w 198"/>
                <a:gd name="T13" fmla="*/ 114 h 171"/>
                <a:gd name="T14" fmla="*/ 0 w 198"/>
                <a:gd name="T15" fmla="*/ 5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71">
                  <a:moveTo>
                    <a:pt x="0" y="57"/>
                  </a:moveTo>
                  <a:lnTo>
                    <a:pt x="85" y="0"/>
                  </a:lnTo>
                  <a:lnTo>
                    <a:pt x="170" y="0"/>
                  </a:lnTo>
                  <a:lnTo>
                    <a:pt x="198" y="57"/>
                  </a:lnTo>
                  <a:lnTo>
                    <a:pt x="198" y="114"/>
                  </a:lnTo>
                  <a:lnTo>
                    <a:pt x="170" y="171"/>
                  </a:lnTo>
                  <a:lnTo>
                    <a:pt x="113" y="114"/>
                  </a:lnTo>
                  <a:lnTo>
                    <a:pt x="0" y="57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1" name="Freeform 288">
              <a:extLst>
                <a:ext uri="{FF2B5EF4-FFF2-40B4-BE49-F238E27FC236}">
                  <a16:creationId xmlns:a16="http://schemas.microsoft.com/office/drawing/2014/main" id="{658B59D0-44F0-4C26-BC77-ACC6D2121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1452"/>
              <a:ext cx="623" cy="737"/>
            </a:xfrm>
            <a:custGeom>
              <a:avLst/>
              <a:gdLst>
                <a:gd name="T0" fmla="*/ 255 w 623"/>
                <a:gd name="T1" fmla="*/ 114 h 737"/>
                <a:gd name="T2" fmla="*/ 198 w 623"/>
                <a:gd name="T3" fmla="*/ 57 h 737"/>
                <a:gd name="T4" fmla="*/ 85 w 623"/>
                <a:gd name="T5" fmla="*/ 0 h 737"/>
                <a:gd name="T6" fmla="*/ 0 w 623"/>
                <a:gd name="T7" fmla="*/ 284 h 737"/>
                <a:gd name="T8" fmla="*/ 56 w 623"/>
                <a:gd name="T9" fmla="*/ 312 h 737"/>
                <a:gd name="T10" fmla="*/ 85 w 623"/>
                <a:gd name="T11" fmla="*/ 425 h 737"/>
                <a:gd name="T12" fmla="*/ 141 w 623"/>
                <a:gd name="T13" fmla="*/ 454 h 737"/>
                <a:gd name="T14" fmla="*/ 170 w 623"/>
                <a:gd name="T15" fmla="*/ 596 h 737"/>
                <a:gd name="T16" fmla="*/ 198 w 623"/>
                <a:gd name="T17" fmla="*/ 624 h 737"/>
                <a:gd name="T18" fmla="*/ 170 w 623"/>
                <a:gd name="T19" fmla="*/ 681 h 737"/>
                <a:gd name="T20" fmla="*/ 283 w 623"/>
                <a:gd name="T21" fmla="*/ 737 h 737"/>
                <a:gd name="T22" fmla="*/ 340 w 623"/>
                <a:gd name="T23" fmla="*/ 681 h 737"/>
                <a:gd name="T24" fmla="*/ 425 w 623"/>
                <a:gd name="T25" fmla="*/ 681 h 737"/>
                <a:gd name="T26" fmla="*/ 538 w 623"/>
                <a:gd name="T27" fmla="*/ 737 h 737"/>
                <a:gd name="T28" fmla="*/ 595 w 623"/>
                <a:gd name="T29" fmla="*/ 652 h 737"/>
                <a:gd name="T30" fmla="*/ 538 w 623"/>
                <a:gd name="T31" fmla="*/ 567 h 737"/>
                <a:gd name="T32" fmla="*/ 567 w 623"/>
                <a:gd name="T33" fmla="*/ 482 h 737"/>
                <a:gd name="T34" fmla="*/ 623 w 623"/>
                <a:gd name="T35" fmla="*/ 454 h 737"/>
                <a:gd name="T36" fmla="*/ 453 w 623"/>
                <a:gd name="T37" fmla="*/ 340 h 737"/>
                <a:gd name="T38" fmla="*/ 425 w 623"/>
                <a:gd name="T39" fmla="*/ 255 h 737"/>
                <a:gd name="T40" fmla="*/ 368 w 623"/>
                <a:gd name="T41" fmla="*/ 284 h 737"/>
                <a:gd name="T42" fmla="*/ 283 w 623"/>
                <a:gd name="T43" fmla="*/ 255 h 737"/>
                <a:gd name="T44" fmla="*/ 255 w 623"/>
                <a:gd name="T45" fmla="*/ 114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3" h="737">
                  <a:moveTo>
                    <a:pt x="255" y="114"/>
                  </a:moveTo>
                  <a:lnTo>
                    <a:pt x="198" y="57"/>
                  </a:lnTo>
                  <a:lnTo>
                    <a:pt x="85" y="0"/>
                  </a:lnTo>
                  <a:lnTo>
                    <a:pt x="0" y="284"/>
                  </a:lnTo>
                  <a:lnTo>
                    <a:pt x="56" y="312"/>
                  </a:lnTo>
                  <a:lnTo>
                    <a:pt x="85" y="425"/>
                  </a:lnTo>
                  <a:lnTo>
                    <a:pt x="141" y="454"/>
                  </a:lnTo>
                  <a:lnTo>
                    <a:pt x="170" y="596"/>
                  </a:lnTo>
                  <a:lnTo>
                    <a:pt x="198" y="624"/>
                  </a:lnTo>
                  <a:lnTo>
                    <a:pt x="170" y="681"/>
                  </a:lnTo>
                  <a:lnTo>
                    <a:pt x="283" y="737"/>
                  </a:lnTo>
                  <a:lnTo>
                    <a:pt x="340" y="681"/>
                  </a:lnTo>
                  <a:lnTo>
                    <a:pt x="425" y="681"/>
                  </a:lnTo>
                  <a:lnTo>
                    <a:pt x="538" y="737"/>
                  </a:lnTo>
                  <a:lnTo>
                    <a:pt x="595" y="652"/>
                  </a:lnTo>
                  <a:lnTo>
                    <a:pt x="538" y="567"/>
                  </a:lnTo>
                  <a:lnTo>
                    <a:pt x="567" y="482"/>
                  </a:lnTo>
                  <a:lnTo>
                    <a:pt x="623" y="454"/>
                  </a:lnTo>
                  <a:lnTo>
                    <a:pt x="453" y="340"/>
                  </a:lnTo>
                  <a:lnTo>
                    <a:pt x="425" y="255"/>
                  </a:lnTo>
                  <a:lnTo>
                    <a:pt x="368" y="284"/>
                  </a:lnTo>
                  <a:lnTo>
                    <a:pt x="283" y="255"/>
                  </a:lnTo>
                  <a:lnTo>
                    <a:pt x="255" y="114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2" name="Freeform 292">
              <a:extLst>
                <a:ext uri="{FF2B5EF4-FFF2-40B4-BE49-F238E27FC236}">
                  <a16:creationId xmlns:a16="http://schemas.microsoft.com/office/drawing/2014/main" id="{214538F7-88E9-416D-9069-229CACE1C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359"/>
              <a:ext cx="453" cy="341"/>
            </a:xfrm>
            <a:custGeom>
              <a:avLst/>
              <a:gdLst>
                <a:gd name="T0" fmla="*/ 255 w 453"/>
                <a:gd name="T1" fmla="*/ 0 h 341"/>
                <a:gd name="T2" fmla="*/ 113 w 453"/>
                <a:gd name="T3" fmla="*/ 114 h 341"/>
                <a:gd name="T4" fmla="*/ 198 w 453"/>
                <a:gd name="T5" fmla="*/ 170 h 341"/>
                <a:gd name="T6" fmla="*/ 142 w 453"/>
                <a:gd name="T7" fmla="*/ 199 h 341"/>
                <a:gd name="T8" fmla="*/ 56 w 453"/>
                <a:gd name="T9" fmla="*/ 227 h 341"/>
                <a:gd name="T10" fmla="*/ 0 w 453"/>
                <a:gd name="T11" fmla="*/ 284 h 341"/>
                <a:gd name="T12" fmla="*/ 142 w 453"/>
                <a:gd name="T13" fmla="*/ 341 h 341"/>
                <a:gd name="T14" fmla="*/ 227 w 453"/>
                <a:gd name="T15" fmla="*/ 341 h 341"/>
                <a:gd name="T16" fmla="*/ 453 w 453"/>
                <a:gd name="T17" fmla="*/ 256 h 341"/>
                <a:gd name="T18" fmla="*/ 368 w 453"/>
                <a:gd name="T19" fmla="*/ 170 h 341"/>
                <a:gd name="T20" fmla="*/ 340 w 453"/>
                <a:gd name="T21" fmla="*/ 57 h 341"/>
                <a:gd name="T22" fmla="*/ 255 w 453"/>
                <a:gd name="T23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3" h="341">
                  <a:moveTo>
                    <a:pt x="255" y="0"/>
                  </a:moveTo>
                  <a:lnTo>
                    <a:pt x="113" y="114"/>
                  </a:lnTo>
                  <a:lnTo>
                    <a:pt x="198" y="170"/>
                  </a:lnTo>
                  <a:lnTo>
                    <a:pt x="142" y="199"/>
                  </a:lnTo>
                  <a:lnTo>
                    <a:pt x="56" y="227"/>
                  </a:lnTo>
                  <a:lnTo>
                    <a:pt x="0" y="284"/>
                  </a:lnTo>
                  <a:lnTo>
                    <a:pt x="142" y="341"/>
                  </a:lnTo>
                  <a:lnTo>
                    <a:pt x="227" y="341"/>
                  </a:lnTo>
                  <a:lnTo>
                    <a:pt x="453" y="256"/>
                  </a:lnTo>
                  <a:lnTo>
                    <a:pt x="368" y="170"/>
                  </a:lnTo>
                  <a:lnTo>
                    <a:pt x="340" y="57"/>
                  </a:lnTo>
                  <a:lnTo>
                    <a:pt x="255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3" name="Freeform 293">
              <a:extLst>
                <a:ext uri="{FF2B5EF4-FFF2-40B4-BE49-F238E27FC236}">
                  <a16:creationId xmlns:a16="http://schemas.microsoft.com/office/drawing/2014/main" id="{DE526BF6-0880-45B4-8927-817DFD51A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104"/>
              <a:ext cx="595" cy="539"/>
            </a:xfrm>
            <a:custGeom>
              <a:avLst/>
              <a:gdLst>
                <a:gd name="T0" fmla="*/ 340 w 595"/>
                <a:gd name="T1" fmla="*/ 539 h 539"/>
                <a:gd name="T2" fmla="*/ 283 w 595"/>
                <a:gd name="T3" fmla="*/ 425 h 539"/>
                <a:gd name="T4" fmla="*/ 198 w 595"/>
                <a:gd name="T5" fmla="*/ 369 h 539"/>
                <a:gd name="T6" fmla="*/ 198 w 595"/>
                <a:gd name="T7" fmla="*/ 340 h 539"/>
                <a:gd name="T8" fmla="*/ 85 w 595"/>
                <a:gd name="T9" fmla="*/ 284 h 539"/>
                <a:gd name="T10" fmla="*/ 56 w 595"/>
                <a:gd name="T11" fmla="*/ 312 h 539"/>
                <a:gd name="T12" fmla="*/ 0 w 595"/>
                <a:gd name="T13" fmla="*/ 255 h 539"/>
                <a:gd name="T14" fmla="*/ 85 w 595"/>
                <a:gd name="T15" fmla="*/ 85 h 539"/>
                <a:gd name="T16" fmla="*/ 340 w 595"/>
                <a:gd name="T17" fmla="*/ 57 h 539"/>
                <a:gd name="T18" fmla="*/ 396 w 595"/>
                <a:gd name="T19" fmla="*/ 0 h 539"/>
                <a:gd name="T20" fmla="*/ 482 w 595"/>
                <a:gd name="T21" fmla="*/ 0 h 539"/>
                <a:gd name="T22" fmla="*/ 510 w 595"/>
                <a:gd name="T23" fmla="*/ 57 h 539"/>
                <a:gd name="T24" fmla="*/ 567 w 595"/>
                <a:gd name="T25" fmla="*/ 85 h 539"/>
                <a:gd name="T26" fmla="*/ 595 w 595"/>
                <a:gd name="T27" fmla="*/ 199 h 539"/>
                <a:gd name="T28" fmla="*/ 595 w 595"/>
                <a:gd name="T29" fmla="*/ 255 h 539"/>
                <a:gd name="T30" fmla="*/ 453 w 595"/>
                <a:gd name="T31" fmla="*/ 369 h 539"/>
                <a:gd name="T32" fmla="*/ 538 w 595"/>
                <a:gd name="T33" fmla="*/ 425 h 539"/>
                <a:gd name="T34" fmla="*/ 396 w 595"/>
                <a:gd name="T35" fmla="*/ 482 h 539"/>
                <a:gd name="T36" fmla="*/ 340 w 595"/>
                <a:gd name="T37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5" h="539">
                  <a:moveTo>
                    <a:pt x="340" y="539"/>
                  </a:moveTo>
                  <a:lnTo>
                    <a:pt x="283" y="425"/>
                  </a:lnTo>
                  <a:lnTo>
                    <a:pt x="198" y="369"/>
                  </a:lnTo>
                  <a:lnTo>
                    <a:pt x="198" y="340"/>
                  </a:lnTo>
                  <a:lnTo>
                    <a:pt x="85" y="284"/>
                  </a:lnTo>
                  <a:lnTo>
                    <a:pt x="56" y="312"/>
                  </a:lnTo>
                  <a:lnTo>
                    <a:pt x="0" y="255"/>
                  </a:lnTo>
                  <a:lnTo>
                    <a:pt x="85" y="85"/>
                  </a:lnTo>
                  <a:lnTo>
                    <a:pt x="340" y="57"/>
                  </a:lnTo>
                  <a:lnTo>
                    <a:pt x="396" y="0"/>
                  </a:lnTo>
                  <a:lnTo>
                    <a:pt x="482" y="0"/>
                  </a:lnTo>
                  <a:lnTo>
                    <a:pt x="510" y="57"/>
                  </a:lnTo>
                  <a:lnTo>
                    <a:pt x="567" y="85"/>
                  </a:lnTo>
                  <a:lnTo>
                    <a:pt x="595" y="199"/>
                  </a:lnTo>
                  <a:lnTo>
                    <a:pt x="595" y="255"/>
                  </a:lnTo>
                  <a:lnTo>
                    <a:pt x="453" y="369"/>
                  </a:lnTo>
                  <a:lnTo>
                    <a:pt x="538" y="425"/>
                  </a:lnTo>
                  <a:lnTo>
                    <a:pt x="396" y="482"/>
                  </a:lnTo>
                  <a:lnTo>
                    <a:pt x="340" y="539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4" name="Freeform 294">
              <a:extLst>
                <a:ext uri="{FF2B5EF4-FFF2-40B4-BE49-F238E27FC236}">
                  <a16:creationId xmlns:a16="http://schemas.microsoft.com/office/drawing/2014/main" id="{D03862B3-8658-44C5-A048-A285A851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444"/>
              <a:ext cx="567" cy="482"/>
            </a:xfrm>
            <a:custGeom>
              <a:avLst/>
              <a:gdLst>
                <a:gd name="T0" fmla="*/ 57 w 567"/>
                <a:gd name="T1" fmla="*/ 85 h 482"/>
                <a:gd name="T2" fmla="*/ 28 w 567"/>
                <a:gd name="T3" fmla="*/ 114 h 482"/>
                <a:gd name="T4" fmla="*/ 0 w 567"/>
                <a:gd name="T5" fmla="*/ 284 h 482"/>
                <a:gd name="T6" fmla="*/ 28 w 567"/>
                <a:gd name="T7" fmla="*/ 341 h 482"/>
                <a:gd name="T8" fmla="*/ 85 w 567"/>
                <a:gd name="T9" fmla="*/ 426 h 482"/>
                <a:gd name="T10" fmla="*/ 170 w 567"/>
                <a:gd name="T11" fmla="*/ 482 h 482"/>
                <a:gd name="T12" fmla="*/ 255 w 567"/>
                <a:gd name="T13" fmla="*/ 426 h 482"/>
                <a:gd name="T14" fmla="*/ 397 w 567"/>
                <a:gd name="T15" fmla="*/ 482 h 482"/>
                <a:gd name="T16" fmla="*/ 368 w 567"/>
                <a:gd name="T17" fmla="*/ 369 h 482"/>
                <a:gd name="T18" fmla="*/ 397 w 567"/>
                <a:gd name="T19" fmla="*/ 341 h 482"/>
                <a:gd name="T20" fmla="*/ 538 w 567"/>
                <a:gd name="T21" fmla="*/ 312 h 482"/>
                <a:gd name="T22" fmla="*/ 538 w 567"/>
                <a:gd name="T23" fmla="*/ 199 h 482"/>
                <a:gd name="T24" fmla="*/ 567 w 567"/>
                <a:gd name="T25" fmla="*/ 199 h 482"/>
                <a:gd name="T26" fmla="*/ 510 w 567"/>
                <a:gd name="T27" fmla="*/ 85 h 482"/>
                <a:gd name="T28" fmla="*/ 425 w 567"/>
                <a:gd name="T29" fmla="*/ 29 h 482"/>
                <a:gd name="T30" fmla="*/ 340 w 567"/>
                <a:gd name="T31" fmla="*/ 85 h 482"/>
                <a:gd name="T32" fmla="*/ 312 w 567"/>
                <a:gd name="T33" fmla="*/ 171 h 482"/>
                <a:gd name="T34" fmla="*/ 340 w 567"/>
                <a:gd name="T35" fmla="*/ 227 h 482"/>
                <a:gd name="T36" fmla="*/ 312 w 567"/>
                <a:gd name="T37" fmla="*/ 256 h 482"/>
                <a:gd name="T38" fmla="*/ 170 w 567"/>
                <a:gd name="T39" fmla="*/ 199 h 482"/>
                <a:gd name="T40" fmla="*/ 170 w 567"/>
                <a:gd name="T41" fmla="*/ 114 h 482"/>
                <a:gd name="T42" fmla="*/ 142 w 567"/>
                <a:gd name="T43" fmla="*/ 0 h 482"/>
                <a:gd name="T44" fmla="*/ 57 w 567"/>
                <a:gd name="T45" fmla="*/ 8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7" h="482">
                  <a:moveTo>
                    <a:pt x="57" y="85"/>
                  </a:moveTo>
                  <a:lnTo>
                    <a:pt x="28" y="114"/>
                  </a:lnTo>
                  <a:lnTo>
                    <a:pt x="0" y="284"/>
                  </a:lnTo>
                  <a:lnTo>
                    <a:pt x="28" y="341"/>
                  </a:lnTo>
                  <a:lnTo>
                    <a:pt x="85" y="426"/>
                  </a:lnTo>
                  <a:lnTo>
                    <a:pt x="170" y="482"/>
                  </a:lnTo>
                  <a:lnTo>
                    <a:pt x="255" y="426"/>
                  </a:lnTo>
                  <a:lnTo>
                    <a:pt x="397" y="482"/>
                  </a:lnTo>
                  <a:lnTo>
                    <a:pt x="368" y="369"/>
                  </a:lnTo>
                  <a:lnTo>
                    <a:pt x="397" y="341"/>
                  </a:lnTo>
                  <a:lnTo>
                    <a:pt x="538" y="312"/>
                  </a:lnTo>
                  <a:lnTo>
                    <a:pt x="538" y="199"/>
                  </a:lnTo>
                  <a:lnTo>
                    <a:pt x="567" y="199"/>
                  </a:lnTo>
                  <a:lnTo>
                    <a:pt x="510" y="85"/>
                  </a:lnTo>
                  <a:lnTo>
                    <a:pt x="425" y="29"/>
                  </a:lnTo>
                  <a:lnTo>
                    <a:pt x="340" y="85"/>
                  </a:lnTo>
                  <a:lnTo>
                    <a:pt x="312" y="171"/>
                  </a:lnTo>
                  <a:lnTo>
                    <a:pt x="340" y="227"/>
                  </a:lnTo>
                  <a:lnTo>
                    <a:pt x="312" y="256"/>
                  </a:lnTo>
                  <a:lnTo>
                    <a:pt x="170" y="199"/>
                  </a:lnTo>
                  <a:lnTo>
                    <a:pt x="170" y="114"/>
                  </a:lnTo>
                  <a:lnTo>
                    <a:pt x="142" y="0"/>
                  </a:lnTo>
                  <a:lnTo>
                    <a:pt x="57" y="85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5" name="Freeform 301">
              <a:extLst>
                <a:ext uri="{FF2B5EF4-FFF2-40B4-BE49-F238E27FC236}">
                  <a16:creationId xmlns:a16="http://schemas.microsoft.com/office/drawing/2014/main" id="{66E8DA8A-AE26-4DB9-81E6-24BDD149B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5449"/>
              <a:ext cx="907" cy="482"/>
            </a:xfrm>
            <a:custGeom>
              <a:avLst/>
              <a:gdLst>
                <a:gd name="T0" fmla="*/ 29 w 907"/>
                <a:gd name="T1" fmla="*/ 29 h 482"/>
                <a:gd name="T2" fmla="*/ 29 w 907"/>
                <a:gd name="T3" fmla="*/ 142 h 482"/>
                <a:gd name="T4" fmla="*/ 0 w 907"/>
                <a:gd name="T5" fmla="*/ 171 h 482"/>
                <a:gd name="T6" fmla="*/ 0 w 907"/>
                <a:gd name="T7" fmla="*/ 227 h 482"/>
                <a:gd name="T8" fmla="*/ 57 w 907"/>
                <a:gd name="T9" fmla="*/ 284 h 482"/>
                <a:gd name="T10" fmla="*/ 199 w 907"/>
                <a:gd name="T11" fmla="*/ 341 h 482"/>
                <a:gd name="T12" fmla="*/ 227 w 907"/>
                <a:gd name="T13" fmla="*/ 369 h 482"/>
                <a:gd name="T14" fmla="*/ 312 w 907"/>
                <a:gd name="T15" fmla="*/ 341 h 482"/>
                <a:gd name="T16" fmla="*/ 510 w 907"/>
                <a:gd name="T17" fmla="*/ 341 h 482"/>
                <a:gd name="T18" fmla="*/ 510 w 907"/>
                <a:gd name="T19" fmla="*/ 397 h 482"/>
                <a:gd name="T20" fmla="*/ 596 w 907"/>
                <a:gd name="T21" fmla="*/ 369 h 482"/>
                <a:gd name="T22" fmla="*/ 596 w 907"/>
                <a:gd name="T23" fmla="*/ 426 h 482"/>
                <a:gd name="T24" fmla="*/ 652 w 907"/>
                <a:gd name="T25" fmla="*/ 454 h 482"/>
                <a:gd name="T26" fmla="*/ 766 w 907"/>
                <a:gd name="T27" fmla="*/ 454 h 482"/>
                <a:gd name="T28" fmla="*/ 794 w 907"/>
                <a:gd name="T29" fmla="*/ 482 h 482"/>
                <a:gd name="T30" fmla="*/ 822 w 907"/>
                <a:gd name="T31" fmla="*/ 454 h 482"/>
                <a:gd name="T32" fmla="*/ 851 w 907"/>
                <a:gd name="T33" fmla="*/ 341 h 482"/>
                <a:gd name="T34" fmla="*/ 907 w 907"/>
                <a:gd name="T35" fmla="*/ 341 h 482"/>
                <a:gd name="T36" fmla="*/ 907 w 907"/>
                <a:gd name="T37" fmla="*/ 256 h 482"/>
                <a:gd name="T38" fmla="*/ 851 w 907"/>
                <a:gd name="T39" fmla="*/ 171 h 482"/>
                <a:gd name="T40" fmla="*/ 822 w 907"/>
                <a:gd name="T41" fmla="*/ 57 h 482"/>
                <a:gd name="T42" fmla="*/ 624 w 907"/>
                <a:gd name="T43" fmla="*/ 0 h 482"/>
                <a:gd name="T44" fmla="*/ 567 w 907"/>
                <a:gd name="T45" fmla="*/ 29 h 482"/>
                <a:gd name="T46" fmla="*/ 539 w 907"/>
                <a:gd name="T47" fmla="*/ 0 h 482"/>
                <a:gd name="T48" fmla="*/ 539 w 907"/>
                <a:gd name="T49" fmla="*/ 142 h 482"/>
                <a:gd name="T50" fmla="*/ 284 w 907"/>
                <a:gd name="T51" fmla="*/ 142 h 482"/>
                <a:gd name="T52" fmla="*/ 170 w 907"/>
                <a:gd name="T53" fmla="*/ 114 h 482"/>
                <a:gd name="T54" fmla="*/ 170 w 907"/>
                <a:gd name="T55" fmla="*/ 86 h 482"/>
                <a:gd name="T56" fmla="*/ 29 w 907"/>
                <a:gd name="T57" fmla="*/ 29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7" h="482">
                  <a:moveTo>
                    <a:pt x="29" y="29"/>
                  </a:moveTo>
                  <a:lnTo>
                    <a:pt x="29" y="142"/>
                  </a:lnTo>
                  <a:lnTo>
                    <a:pt x="0" y="171"/>
                  </a:lnTo>
                  <a:lnTo>
                    <a:pt x="0" y="227"/>
                  </a:lnTo>
                  <a:lnTo>
                    <a:pt x="57" y="284"/>
                  </a:lnTo>
                  <a:lnTo>
                    <a:pt x="199" y="341"/>
                  </a:lnTo>
                  <a:lnTo>
                    <a:pt x="227" y="369"/>
                  </a:lnTo>
                  <a:lnTo>
                    <a:pt x="312" y="341"/>
                  </a:lnTo>
                  <a:lnTo>
                    <a:pt x="510" y="341"/>
                  </a:lnTo>
                  <a:lnTo>
                    <a:pt x="510" y="397"/>
                  </a:lnTo>
                  <a:lnTo>
                    <a:pt x="596" y="369"/>
                  </a:lnTo>
                  <a:lnTo>
                    <a:pt x="596" y="426"/>
                  </a:lnTo>
                  <a:lnTo>
                    <a:pt x="652" y="454"/>
                  </a:lnTo>
                  <a:lnTo>
                    <a:pt x="766" y="454"/>
                  </a:lnTo>
                  <a:lnTo>
                    <a:pt x="794" y="482"/>
                  </a:lnTo>
                  <a:lnTo>
                    <a:pt x="822" y="454"/>
                  </a:lnTo>
                  <a:lnTo>
                    <a:pt x="851" y="341"/>
                  </a:lnTo>
                  <a:lnTo>
                    <a:pt x="907" y="341"/>
                  </a:lnTo>
                  <a:lnTo>
                    <a:pt x="907" y="256"/>
                  </a:lnTo>
                  <a:lnTo>
                    <a:pt x="851" y="171"/>
                  </a:lnTo>
                  <a:lnTo>
                    <a:pt x="822" y="57"/>
                  </a:lnTo>
                  <a:lnTo>
                    <a:pt x="624" y="0"/>
                  </a:lnTo>
                  <a:lnTo>
                    <a:pt x="567" y="29"/>
                  </a:lnTo>
                  <a:lnTo>
                    <a:pt x="539" y="0"/>
                  </a:lnTo>
                  <a:lnTo>
                    <a:pt x="539" y="142"/>
                  </a:lnTo>
                  <a:lnTo>
                    <a:pt x="284" y="142"/>
                  </a:lnTo>
                  <a:lnTo>
                    <a:pt x="170" y="114"/>
                  </a:lnTo>
                  <a:lnTo>
                    <a:pt x="170" y="86"/>
                  </a:lnTo>
                  <a:lnTo>
                    <a:pt x="29" y="29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6" name="Freeform 302">
              <a:extLst>
                <a:ext uri="{FF2B5EF4-FFF2-40B4-BE49-F238E27FC236}">
                  <a16:creationId xmlns:a16="http://schemas.microsoft.com/office/drawing/2014/main" id="{8A383C27-618A-49EA-9652-1EBE278EA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777"/>
              <a:ext cx="850" cy="1531"/>
            </a:xfrm>
            <a:custGeom>
              <a:avLst/>
              <a:gdLst>
                <a:gd name="T0" fmla="*/ 0 w 850"/>
                <a:gd name="T1" fmla="*/ 1049 h 1531"/>
                <a:gd name="T2" fmla="*/ 28 w 850"/>
                <a:gd name="T3" fmla="*/ 1162 h 1531"/>
                <a:gd name="T4" fmla="*/ 57 w 850"/>
                <a:gd name="T5" fmla="*/ 1191 h 1531"/>
                <a:gd name="T6" fmla="*/ 85 w 850"/>
                <a:gd name="T7" fmla="*/ 1247 h 1531"/>
                <a:gd name="T8" fmla="*/ 28 w 850"/>
                <a:gd name="T9" fmla="*/ 1276 h 1531"/>
                <a:gd name="T10" fmla="*/ 28 w 850"/>
                <a:gd name="T11" fmla="*/ 1304 h 1531"/>
                <a:gd name="T12" fmla="*/ 28 w 850"/>
                <a:gd name="T13" fmla="*/ 1332 h 1531"/>
                <a:gd name="T14" fmla="*/ 57 w 850"/>
                <a:gd name="T15" fmla="*/ 1389 h 1531"/>
                <a:gd name="T16" fmla="*/ 28 w 850"/>
                <a:gd name="T17" fmla="*/ 1446 h 1531"/>
                <a:gd name="T18" fmla="*/ 57 w 850"/>
                <a:gd name="T19" fmla="*/ 1446 h 1531"/>
                <a:gd name="T20" fmla="*/ 85 w 850"/>
                <a:gd name="T21" fmla="*/ 1531 h 1531"/>
                <a:gd name="T22" fmla="*/ 198 w 850"/>
                <a:gd name="T23" fmla="*/ 1417 h 1531"/>
                <a:gd name="T24" fmla="*/ 170 w 850"/>
                <a:gd name="T25" fmla="*/ 1332 h 1531"/>
                <a:gd name="T26" fmla="*/ 227 w 850"/>
                <a:gd name="T27" fmla="*/ 1276 h 1531"/>
                <a:gd name="T28" fmla="*/ 170 w 850"/>
                <a:gd name="T29" fmla="*/ 1191 h 1531"/>
                <a:gd name="T30" fmla="*/ 227 w 850"/>
                <a:gd name="T31" fmla="*/ 1105 h 1531"/>
                <a:gd name="T32" fmla="*/ 170 w 850"/>
                <a:gd name="T33" fmla="*/ 1049 h 1531"/>
                <a:gd name="T34" fmla="*/ 142 w 850"/>
                <a:gd name="T35" fmla="*/ 1049 h 1531"/>
                <a:gd name="T36" fmla="*/ 113 w 850"/>
                <a:gd name="T37" fmla="*/ 964 h 1531"/>
                <a:gd name="T38" fmla="*/ 255 w 850"/>
                <a:gd name="T39" fmla="*/ 822 h 1531"/>
                <a:gd name="T40" fmla="*/ 283 w 850"/>
                <a:gd name="T41" fmla="*/ 709 h 1531"/>
                <a:gd name="T42" fmla="*/ 397 w 850"/>
                <a:gd name="T43" fmla="*/ 652 h 1531"/>
                <a:gd name="T44" fmla="*/ 340 w 850"/>
                <a:gd name="T45" fmla="*/ 624 h 1531"/>
                <a:gd name="T46" fmla="*/ 368 w 850"/>
                <a:gd name="T47" fmla="*/ 595 h 1531"/>
                <a:gd name="T48" fmla="*/ 453 w 850"/>
                <a:gd name="T49" fmla="*/ 567 h 1531"/>
                <a:gd name="T50" fmla="*/ 510 w 850"/>
                <a:gd name="T51" fmla="*/ 453 h 1531"/>
                <a:gd name="T52" fmla="*/ 538 w 850"/>
                <a:gd name="T53" fmla="*/ 453 h 1531"/>
                <a:gd name="T54" fmla="*/ 538 w 850"/>
                <a:gd name="T55" fmla="*/ 510 h 1531"/>
                <a:gd name="T56" fmla="*/ 624 w 850"/>
                <a:gd name="T57" fmla="*/ 538 h 1531"/>
                <a:gd name="T58" fmla="*/ 709 w 850"/>
                <a:gd name="T59" fmla="*/ 510 h 1531"/>
                <a:gd name="T60" fmla="*/ 765 w 850"/>
                <a:gd name="T61" fmla="*/ 482 h 1531"/>
                <a:gd name="T62" fmla="*/ 737 w 850"/>
                <a:gd name="T63" fmla="*/ 425 h 1531"/>
                <a:gd name="T64" fmla="*/ 794 w 850"/>
                <a:gd name="T65" fmla="*/ 397 h 1531"/>
                <a:gd name="T66" fmla="*/ 850 w 850"/>
                <a:gd name="T67" fmla="*/ 113 h 1531"/>
                <a:gd name="T68" fmla="*/ 680 w 850"/>
                <a:gd name="T69" fmla="*/ 57 h 1531"/>
                <a:gd name="T70" fmla="*/ 624 w 850"/>
                <a:gd name="T71" fmla="*/ 113 h 1531"/>
                <a:gd name="T72" fmla="*/ 567 w 850"/>
                <a:gd name="T73" fmla="*/ 0 h 1531"/>
                <a:gd name="T74" fmla="*/ 538 w 850"/>
                <a:gd name="T75" fmla="*/ 0 h 1531"/>
                <a:gd name="T76" fmla="*/ 510 w 850"/>
                <a:gd name="T77" fmla="*/ 113 h 1531"/>
                <a:gd name="T78" fmla="*/ 453 w 850"/>
                <a:gd name="T79" fmla="*/ 142 h 1531"/>
                <a:gd name="T80" fmla="*/ 482 w 850"/>
                <a:gd name="T81" fmla="*/ 28 h 1531"/>
                <a:gd name="T82" fmla="*/ 425 w 850"/>
                <a:gd name="T83" fmla="*/ 28 h 1531"/>
                <a:gd name="T84" fmla="*/ 340 w 850"/>
                <a:gd name="T85" fmla="*/ 198 h 1531"/>
                <a:gd name="T86" fmla="*/ 113 w 850"/>
                <a:gd name="T87" fmla="*/ 482 h 1531"/>
                <a:gd name="T88" fmla="*/ 57 w 850"/>
                <a:gd name="T89" fmla="*/ 510 h 1531"/>
                <a:gd name="T90" fmla="*/ 28 w 850"/>
                <a:gd name="T91" fmla="*/ 850 h 1531"/>
                <a:gd name="T92" fmla="*/ 0 w 850"/>
                <a:gd name="T93" fmla="*/ 935 h 1531"/>
                <a:gd name="T94" fmla="*/ 28 w 850"/>
                <a:gd name="T95" fmla="*/ 992 h 1531"/>
                <a:gd name="T96" fmla="*/ 0 w 850"/>
                <a:gd name="T97" fmla="*/ 1049 h 1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0" h="1531">
                  <a:moveTo>
                    <a:pt x="0" y="1049"/>
                  </a:moveTo>
                  <a:lnTo>
                    <a:pt x="28" y="1162"/>
                  </a:lnTo>
                  <a:lnTo>
                    <a:pt x="57" y="1191"/>
                  </a:lnTo>
                  <a:lnTo>
                    <a:pt x="85" y="1247"/>
                  </a:lnTo>
                  <a:lnTo>
                    <a:pt x="28" y="1276"/>
                  </a:lnTo>
                  <a:lnTo>
                    <a:pt x="28" y="1304"/>
                  </a:lnTo>
                  <a:lnTo>
                    <a:pt x="28" y="1332"/>
                  </a:lnTo>
                  <a:lnTo>
                    <a:pt x="57" y="1389"/>
                  </a:lnTo>
                  <a:lnTo>
                    <a:pt x="28" y="1446"/>
                  </a:lnTo>
                  <a:lnTo>
                    <a:pt x="57" y="1446"/>
                  </a:lnTo>
                  <a:lnTo>
                    <a:pt x="85" y="1531"/>
                  </a:lnTo>
                  <a:lnTo>
                    <a:pt x="198" y="1417"/>
                  </a:lnTo>
                  <a:lnTo>
                    <a:pt x="170" y="1332"/>
                  </a:lnTo>
                  <a:lnTo>
                    <a:pt x="227" y="1276"/>
                  </a:lnTo>
                  <a:lnTo>
                    <a:pt x="170" y="1191"/>
                  </a:lnTo>
                  <a:lnTo>
                    <a:pt x="227" y="1105"/>
                  </a:lnTo>
                  <a:lnTo>
                    <a:pt x="170" y="1049"/>
                  </a:lnTo>
                  <a:lnTo>
                    <a:pt x="142" y="1049"/>
                  </a:lnTo>
                  <a:lnTo>
                    <a:pt x="113" y="964"/>
                  </a:lnTo>
                  <a:lnTo>
                    <a:pt x="255" y="822"/>
                  </a:lnTo>
                  <a:lnTo>
                    <a:pt x="283" y="709"/>
                  </a:lnTo>
                  <a:lnTo>
                    <a:pt x="397" y="652"/>
                  </a:lnTo>
                  <a:lnTo>
                    <a:pt x="340" y="624"/>
                  </a:lnTo>
                  <a:lnTo>
                    <a:pt x="368" y="595"/>
                  </a:lnTo>
                  <a:lnTo>
                    <a:pt x="453" y="567"/>
                  </a:lnTo>
                  <a:lnTo>
                    <a:pt x="510" y="453"/>
                  </a:lnTo>
                  <a:lnTo>
                    <a:pt x="538" y="453"/>
                  </a:lnTo>
                  <a:lnTo>
                    <a:pt x="538" y="510"/>
                  </a:lnTo>
                  <a:lnTo>
                    <a:pt x="624" y="538"/>
                  </a:lnTo>
                  <a:lnTo>
                    <a:pt x="709" y="510"/>
                  </a:lnTo>
                  <a:lnTo>
                    <a:pt x="765" y="482"/>
                  </a:lnTo>
                  <a:lnTo>
                    <a:pt x="737" y="425"/>
                  </a:lnTo>
                  <a:lnTo>
                    <a:pt x="794" y="397"/>
                  </a:lnTo>
                  <a:lnTo>
                    <a:pt x="850" y="113"/>
                  </a:lnTo>
                  <a:lnTo>
                    <a:pt x="680" y="57"/>
                  </a:lnTo>
                  <a:lnTo>
                    <a:pt x="624" y="113"/>
                  </a:lnTo>
                  <a:lnTo>
                    <a:pt x="567" y="0"/>
                  </a:lnTo>
                  <a:lnTo>
                    <a:pt x="538" y="0"/>
                  </a:lnTo>
                  <a:lnTo>
                    <a:pt x="510" y="113"/>
                  </a:lnTo>
                  <a:lnTo>
                    <a:pt x="453" y="142"/>
                  </a:lnTo>
                  <a:lnTo>
                    <a:pt x="482" y="28"/>
                  </a:lnTo>
                  <a:lnTo>
                    <a:pt x="425" y="28"/>
                  </a:lnTo>
                  <a:lnTo>
                    <a:pt x="340" y="198"/>
                  </a:lnTo>
                  <a:lnTo>
                    <a:pt x="113" y="482"/>
                  </a:lnTo>
                  <a:lnTo>
                    <a:pt x="57" y="510"/>
                  </a:lnTo>
                  <a:lnTo>
                    <a:pt x="28" y="850"/>
                  </a:lnTo>
                  <a:lnTo>
                    <a:pt x="0" y="935"/>
                  </a:lnTo>
                  <a:lnTo>
                    <a:pt x="28" y="992"/>
                  </a:lnTo>
                  <a:lnTo>
                    <a:pt x="0" y="1049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7" name="Freeform 303">
              <a:extLst>
                <a:ext uri="{FF2B5EF4-FFF2-40B4-BE49-F238E27FC236}">
                  <a16:creationId xmlns:a16="http://schemas.microsoft.com/office/drawing/2014/main" id="{C591AC3D-3A02-4010-9574-0E5C421CC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4032"/>
              <a:ext cx="936" cy="822"/>
            </a:xfrm>
            <a:custGeom>
              <a:avLst/>
              <a:gdLst>
                <a:gd name="T0" fmla="*/ 199 w 936"/>
                <a:gd name="T1" fmla="*/ 822 h 822"/>
                <a:gd name="T2" fmla="*/ 142 w 936"/>
                <a:gd name="T3" fmla="*/ 709 h 822"/>
                <a:gd name="T4" fmla="*/ 142 w 936"/>
                <a:gd name="T5" fmla="*/ 652 h 822"/>
                <a:gd name="T6" fmla="*/ 0 w 936"/>
                <a:gd name="T7" fmla="*/ 595 h 822"/>
                <a:gd name="T8" fmla="*/ 0 w 936"/>
                <a:gd name="T9" fmla="*/ 539 h 822"/>
                <a:gd name="T10" fmla="*/ 85 w 936"/>
                <a:gd name="T11" fmla="*/ 482 h 822"/>
                <a:gd name="T12" fmla="*/ 85 w 936"/>
                <a:gd name="T13" fmla="*/ 425 h 822"/>
                <a:gd name="T14" fmla="*/ 170 w 936"/>
                <a:gd name="T15" fmla="*/ 397 h 822"/>
                <a:gd name="T16" fmla="*/ 142 w 936"/>
                <a:gd name="T17" fmla="*/ 340 h 822"/>
                <a:gd name="T18" fmla="*/ 199 w 936"/>
                <a:gd name="T19" fmla="*/ 312 h 822"/>
                <a:gd name="T20" fmla="*/ 255 w 936"/>
                <a:gd name="T21" fmla="*/ 85 h 822"/>
                <a:gd name="T22" fmla="*/ 284 w 936"/>
                <a:gd name="T23" fmla="*/ 85 h 822"/>
                <a:gd name="T24" fmla="*/ 284 w 936"/>
                <a:gd name="T25" fmla="*/ 57 h 822"/>
                <a:gd name="T26" fmla="*/ 340 w 936"/>
                <a:gd name="T27" fmla="*/ 28 h 822"/>
                <a:gd name="T28" fmla="*/ 397 w 936"/>
                <a:gd name="T29" fmla="*/ 28 h 822"/>
                <a:gd name="T30" fmla="*/ 454 w 936"/>
                <a:gd name="T31" fmla="*/ 0 h 822"/>
                <a:gd name="T32" fmla="*/ 482 w 936"/>
                <a:gd name="T33" fmla="*/ 57 h 822"/>
                <a:gd name="T34" fmla="*/ 567 w 936"/>
                <a:gd name="T35" fmla="*/ 113 h 822"/>
                <a:gd name="T36" fmla="*/ 624 w 936"/>
                <a:gd name="T37" fmla="*/ 85 h 822"/>
                <a:gd name="T38" fmla="*/ 680 w 936"/>
                <a:gd name="T39" fmla="*/ 0 h 822"/>
                <a:gd name="T40" fmla="*/ 766 w 936"/>
                <a:gd name="T41" fmla="*/ 0 h 822"/>
                <a:gd name="T42" fmla="*/ 766 w 936"/>
                <a:gd name="T43" fmla="*/ 57 h 822"/>
                <a:gd name="T44" fmla="*/ 737 w 936"/>
                <a:gd name="T45" fmla="*/ 85 h 822"/>
                <a:gd name="T46" fmla="*/ 794 w 936"/>
                <a:gd name="T47" fmla="*/ 113 h 822"/>
                <a:gd name="T48" fmla="*/ 794 w 936"/>
                <a:gd name="T49" fmla="*/ 170 h 822"/>
                <a:gd name="T50" fmla="*/ 822 w 936"/>
                <a:gd name="T51" fmla="*/ 198 h 822"/>
                <a:gd name="T52" fmla="*/ 851 w 936"/>
                <a:gd name="T53" fmla="*/ 227 h 822"/>
                <a:gd name="T54" fmla="*/ 851 w 936"/>
                <a:gd name="T55" fmla="*/ 283 h 822"/>
                <a:gd name="T56" fmla="*/ 879 w 936"/>
                <a:gd name="T57" fmla="*/ 340 h 822"/>
                <a:gd name="T58" fmla="*/ 879 w 936"/>
                <a:gd name="T59" fmla="*/ 397 h 822"/>
                <a:gd name="T60" fmla="*/ 907 w 936"/>
                <a:gd name="T61" fmla="*/ 510 h 822"/>
                <a:gd name="T62" fmla="*/ 936 w 936"/>
                <a:gd name="T63" fmla="*/ 539 h 822"/>
                <a:gd name="T64" fmla="*/ 907 w 936"/>
                <a:gd name="T65" fmla="*/ 595 h 822"/>
                <a:gd name="T66" fmla="*/ 709 w 936"/>
                <a:gd name="T67" fmla="*/ 595 h 822"/>
                <a:gd name="T68" fmla="*/ 652 w 936"/>
                <a:gd name="T69" fmla="*/ 567 h 822"/>
                <a:gd name="T70" fmla="*/ 369 w 936"/>
                <a:gd name="T71" fmla="*/ 539 h 822"/>
                <a:gd name="T72" fmla="*/ 340 w 936"/>
                <a:gd name="T73" fmla="*/ 567 h 822"/>
                <a:gd name="T74" fmla="*/ 255 w 936"/>
                <a:gd name="T75" fmla="*/ 567 h 822"/>
                <a:gd name="T76" fmla="*/ 227 w 936"/>
                <a:gd name="T77" fmla="*/ 595 h 822"/>
                <a:gd name="T78" fmla="*/ 284 w 936"/>
                <a:gd name="T79" fmla="*/ 680 h 822"/>
                <a:gd name="T80" fmla="*/ 340 w 936"/>
                <a:gd name="T81" fmla="*/ 680 h 822"/>
                <a:gd name="T82" fmla="*/ 397 w 936"/>
                <a:gd name="T83" fmla="*/ 737 h 822"/>
                <a:gd name="T84" fmla="*/ 284 w 936"/>
                <a:gd name="T85" fmla="*/ 737 h 822"/>
                <a:gd name="T86" fmla="*/ 199 w 936"/>
                <a:gd name="T87" fmla="*/ 822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36" h="822">
                  <a:moveTo>
                    <a:pt x="199" y="822"/>
                  </a:moveTo>
                  <a:lnTo>
                    <a:pt x="142" y="709"/>
                  </a:lnTo>
                  <a:lnTo>
                    <a:pt x="142" y="652"/>
                  </a:lnTo>
                  <a:lnTo>
                    <a:pt x="0" y="595"/>
                  </a:lnTo>
                  <a:lnTo>
                    <a:pt x="0" y="539"/>
                  </a:lnTo>
                  <a:lnTo>
                    <a:pt x="85" y="482"/>
                  </a:lnTo>
                  <a:lnTo>
                    <a:pt x="85" y="425"/>
                  </a:lnTo>
                  <a:lnTo>
                    <a:pt x="170" y="397"/>
                  </a:lnTo>
                  <a:lnTo>
                    <a:pt x="142" y="340"/>
                  </a:lnTo>
                  <a:lnTo>
                    <a:pt x="199" y="312"/>
                  </a:lnTo>
                  <a:lnTo>
                    <a:pt x="255" y="85"/>
                  </a:lnTo>
                  <a:lnTo>
                    <a:pt x="284" y="85"/>
                  </a:lnTo>
                  <a:lnTo>
                    <a:pt x="284" y="57"/>
                  </a:lnTo>
                  <a:lnTo>
                    <a:pt x="340" y="28"/>
                  </a:lnTo>
                  <a:lnTo>
                    <a:pt x="397" y="28"/>
                  </a:lnTo>
                  <a:lnTo>
                    <a:pt x="454" y="0"/>
                  </a:lnTo>
                  <a:lnTo>
                    <a:pt x="482" y="57"/>
                  </a:lnTo>
                  <a:lnTo>
                    <a:pt x="567" y="113"/>
                  </a:lnTo>
                  <a:lnTo>
                    <a:pt x="624" y="85"/>
                  </a:lnTo>
                  <a:lnTo>
                    <a:pt x="680" y="0"/>
                  </a:lnTo>
                  <a:lnTo>
                    <a:pt x="766" y="0"/>
                  </a:lnTo>
                  <a:lnTo>
                    <a:pt x="766" y="57"/>
                  </a:lnTo>
                  <a:lnTo>
                    <a:pt x="737" y="85"/>
                  </a:lnTo>
                  <a:lnTo>
                    <a:pt x="794" y="113"/>
                  </a:lnTo>
                  <a:lnTo>
                    <a:pt x="794" y="170"/>
                  </a:lnTo>
                  <a:lnTo>
                    <a:pt x="822" y="198"/>
                  </a:lnTo>
                  <a:lnTo>
                    <a:pt x="851" y="227"/>
                  </a:lnTo>
                  <a:lnTo>
                    <a:pt x="851" y="283"/>
                  </a:lnTo>
                  <a:lnTo>
                    <a:pt x="879" y="340"/>
                  </a:lnTo>
                  <a:lnTo>
                    <a:pt x="879" y="397"/>
                  </a:lnTo>
                  <a:lnTo>
                    <a:pt x="907" y="510"/>
                  </a:lnTo>
                  <a:lnTo>
                    <a:pt x="936" y="539"/>
                  </a:lnTo>
                  <a:lnTo>
                    <a:pt x="907" y="595"/>
                  </a:lnTo>
                  <a:lnTo>
                    <a:pt x="709" y="595"/>
                  </a:lnTo>
                  <a:lnTo>
                    <a:pt x="652" y="567"/>
                  </a:lnTo>
                  <a:lnTo>
                    <a:pt x="369" y="539"/>
                  </a:lnTo>
                  <a:lnTo>
                    <a:pt x="340" y="567"/>
                  </a:lnTo>
                  <a:lnTo>
                    <a:pt x="255" y="567"/>
                  </a:lnTo>
                  <a:lnTo>
                    <a:pt x="227" y="595"/>
                  </a:lnTo>
                  <a:lnTo>
                    <a:pt x="284" y="680"/>
                  </a:lnTo>
                  <a:lnTo>
                    <a:pt x="340" y="680"/>
                  </a:lnTo>
                  <a:lnTo>
                    <a:pt x="397" y="737"/>
                  </a:lnTo>
                  <a:lnTo>
                    <a:pt x="284" y="737"/>
                  </a:lnTo>
                  <a:lnTo>
                    <a:pt x="199" y="82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Freeform 306">
              <a:extLst>
                <a:ext uri="{FF2B5EF4-FFF2-40B4-BE49-F238E27FC236}">
                  <a16:creationId xmlns:a16="http://schemas.microsoft.com/office/drawing/2014/main" id="{DC0F9C16-9CF7-431F-86FD-88AEB8327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3692"/>
              <a:ext cx="311" cy="227"/>
            </a:xfrm>
            <a:custGeom>
              <a:avLst/>
              <a:gdLst>
                <a:gd name="T0" fmla="*/ 0 w 311"/>
                <a:gd name="T1" fmla="*/ 198 h 227"/>
                <a:gd name="T2" fmla="*/ 170 w 311"/>
                <a:gd name="T3" fmla="*/ 0 h 227"/>
                <a:gd name="T4" fmla="*/ 283 w 311"/>
                <a:gd name="T5" fmla="*/ 0 h 227"/>
                <a:gd name="T6" fmla="*/ 311 w 311"/>
                <a:gd name="T7" fmla="*/ 57 h 227"/>
                <a:gd name="T8" fmla="*/ 255 w 311"/>
                <a:gd name="T9" fmla="*/ 170 h 227"/>
                <a:gd name="T10" fmla="*/ 113 w 311"/>
                <a:gd name="T11" fmla="*/ 227 h 227"/>
                <a:gd name="T12" fmla="*/ 0 w 311"/>
                <a:gd name="T13" fmla="*/ 19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227">
                  <a:moveTo>
                    <a:pt x="0" y="198"/>
                  </a:moveTo>
                  <a:lnTo>
                    <a:pt x="170" y="0"/>
                  </a:lnTo>
                  <a:lnTo>
                    <a:pt x="283" y="0"/>
                  </a:lnTo>
                  <a:lnTo>
                    <a:pt x="311" y="57"/>
                  </a:lnTo>
                  <a:lnTo>
                    <a:pt x="255" y="170"/>
                  </a:lnTo>
                  <a:lnTo>
                    <a:pt x="113" y="227"/>
                  </a:lnTo>
                  <a:lnTo>
                    <a:pt x="0" y="19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9" name="Freeform 307">
              <a:extLst>
                <a:ext uri="{FF2B5EF4-FFF2-40B4-BE49-F238E27FC236}">
                  <a16:creationId xmlns:a16="http://schemas.microsoft.com/office/drawing/2014/main" id="{5E28C32E-1514-473C-812C-DF5DCA724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3862"/>
              <a:ext cx="482" cy="425"/>
            </a:xfrm>
            <a:custGeom>
              <a:avLst/>
              <a:gdLst>
                <a:gd name="T0" fmla="*/ 0 w 482"/>
                <a:gd name="T1" fmla="*/ 283 h 425"/>
                <a:gd name="T2" fmla="*/ 85 w 482"/>
                <a:gd name="T3" fmla="*/ 227 h 425"/>
                <a:gd name="T4" fmla="*/ 142 w 482"/>
                <a:gd name="T5" fmla="*/ 57 h 425"/>
                <a:gd name="T6" fmla="*/ 199 w 482"/>
                <a:gd name="T7" fmla="*/ 28 h 425"/>
                <a:gd name="T8" fmla="*/ 312 w 482"/>
                <a:gd name="T9" fmla="*/ 57 h 425"/>
                <a:gd name="T10" fmla="*/ 454 w 482"/>
                <a:gd name="T11" fmla="*/ 0 h 425"/>
                <a:gd name="T12" fmla="*/ 454 w 482"/>
                <a:gd name="T13" fmla="*/ 85 h 425"/>
                <a:gd name="T14" fmla="*/ 482 w 482"/>
                <a:gd name="T15" fmla="*/ 113 h 425"/>
                <a:gd name="T16" fmla="*/ 255 w 482"/>
                <a:gd name="T17" fmla="*/ 397 h 425"/>
                <a:gd name="T18" fmla="*/ 199 w 482"/>
                <a:gd name="T19" fmla="*/ 425 h 425"/>
                <a:gd name="T20" fmla="*/ 142 w 482"/>
                <a:gd name="T21" fmla="*/ 397 h 425"/>
                <a:gd name="T22" fmla="*/ 142 w 482"/>
                <a:gd name="T23" fmla="*/ 312 h 425"/>
                <a:gd name="T24" fmla="*/ 57 w 482"/>
                <a:gd name="T25" fmla="*/ 312 h 425"/>
                <a:gd name="T26" fmla="*/ 0 w 482"/>
                <a:gd name="T27" fmla="*/ 28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2" h="425">
                  <a:moveTo>
                    <a:pt x="0" y="283"/>
                  </a:moveTo>
                  <a:lnTo>
                    <a:pt x="85" y="227"/>
                  </a:lnTo>
                  <a:lnTo>
                    <a:pt x="142" y="57"/>
                  </a:lnTo>
                  <a:lnTo>
                    <a:pt x="199" y="28"/>
                  </a:lnTo>
                  <a:lnTo>
                    <a:pt x="312" y="57"/>
                  </a:lnTo>
                  <a:lnTo>
                    <a:pt x="454" y="0"/>
                  </a:lnTo>
                  <a:lnTo>
                    <a:pt x="454" y="85"/>
                  </a:lnTo>
                  <a:lnTo>
                    <a:pt x="482" y="113"/>
                  </a:lnTo>
                  <a:lnTo>
                    <a:pt x="255" y="397"/>
                  </a:lnTo>
                  <a:lnTo>
                    <a:pt x="199" y="425"/>
                  </a:lnTo>
                  <a:lnTo>
                    <a:pt x="142" y="397"/>
                  </a:lnTo>
                  <a:lnTo>
                    <a:pt x="142" y="312"/>
                  </a:lnTo>
                  <a:lnTo>
                    <a:pt x="57" y="312"/>
                  </a:lnTo>
                  <a:lnTo>
                    <a:pt x="0" y="283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0" name="Freeform 308">
              <a:extLst>
                <a:ext uri="{FF2B5EF4-FFF2-40B4-BE49-F238E27FC236}">
                  <a16:creationId xmlns:a16="http://schemas.microsoft.com/office/drawing/2014/main" id="{6E11B4AD-AE80-43E6-A72A-1CC01C92E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4230"/>
              <a:ext cx="766" cy="879"/>
            </a:xfrm>
            <a:custGeom>
              <a:avLst/>
              <a:gdLst>
                <a:gd name="T0" fmla="*/ 397 w 766"/>
                <a:gd name="T1" fmla="*/ 0 h 879"/>
                <a:gd name="T2" fmla="*/ 340 w 766"/>
                <a:gd name="T3" fmla="*/ 114 h 879"/>
                <a:gd name="T4" fmla="*/ 255 w 766"/>
                <a:gd name="T5" fmla="*/ 142 h 879"/>
                <a:gd name="T6" fmla="*/ 227 w 766"/>
                <a:gd name="T7" fmla="*/ 171 h 879"/>
                <a:gd name="T8" fmla="*/ 284 w 766"/>
                <a:gd name="T9" fmla="*/ 199 h 879"/>
                <a:gd name="T10" fmla="*/ 170 w 766"/>
                <a:gd name="T11" fmla="*/ 256 h 879"/>
                <a:gd name="T12" fmla="*/ 142 w 766"/>
                <a:gd name="T13" fmla="*/ 369 h 879"/>
                <a:gd name="T14" fmla="*/ 0 w 766"/>
                <a:gd name="T15" fmla="*/ 511 h 879"/>
                <a:gd name="T16" fmla="*/ 29 w 766"/>
                <a:gd name="T17" fmla="*/ 596 h 879"/>
                <a:gd name="T18" fmla="*/ 57 w 766"/>
                <a:gd name="T19" fmla="*/ 596 h 879"/>
                <a:gd name="T20" fmla="*/ 114 w 766"/>
                <a:gd name="T21" fmla="*/ 652 h 879"/>
                <a:gd name="T22" fmla="*/ 57 w 766"/>
                <a:gd name="T23" fmla="*/ 738 h 879"/>
                <a:gd name="T24" fmla="*/ 114 w 766"/>
                <a:gd name="T25" fmla="*/ 823 h 879"/>
                <a:gd name="T26" fmla="*/ 199 w 766"/>
                <a:gd name="T27" fmla="*/ 879 h 879"/>
                <a:gd name="T28" fmla="*/ 170 w 766"/>
                <a:gd name="T29" fmla="*/ 766 h 879"/>
                <a:gd name="T30" fmla="*/ 199 w 766"/>
                <a:gd name="T31" fmla="*/ 709 h 879"/>
                <a:gd name="T32" fmla="*/ 255 w 766"/>
                <a:gd name="T33" fmla="*/ 738 h 879"/>
                <a:gd name="T34" fmla="*/ 312 w 766"/>
                <a:gd name="T35" fmla="*/ 709 h 879"/>
                <a:gd name="T36" fmla="*/ 312 w 766"/>
                <a:gd name="T37" fmla="*/ 681 h 879"/>
                <a:gd name="T38" fmla="*/ 199 w 766"/>
                <a:gd name="T39" fmla="*/ 596 h 879"/>
                <a:gd name="T40" fmla="*/ 227 w 766"/>
                <a:gd name="T41" fmla="*/ 567 h 879"/>
                <a:gd name="T42" fmla="*/ 284 w 766"/>
                <a:gd name="T43" fmla="*/ 567 h 879"/>
                <a:gd name="T44" fmla="*/ 369 w 766"/>
                <a:gd name="T45" fmla="*/ 454 h 879"/>
                <a:gd name="T46" fmla="*/ 454 w 766"/>
                <a:gd name="T47" fmla="*/ 511 h 879"/>
                <a:gd name="T48" fmla="*/ 539 w 766"/>
                <a:gd name="T49" fmla="*/ 539 h 879"/>
                <a:gd name="T50" fmla="*/ 567 w 766"/>
                <a:gd name="T51" fmla="*/ 482 h 879"/>
                <a:gd name="T52" fmla="*/ 652 w 766"/>
                <a:gd name="T53" fmla="*/ 511 h 879"/>
                <a:gd name="T54" fmla="*/ 709 w 766"/>
                <a:gd name="T55" fmla="*/ 454 h 879"/>
                <a:gd name="T56" fmla="*/ 766 w 766"/>
                <a:gd name="T57" fmla="*/ 426 h 879"/>
                <a:gd name="T58" fmla="*/ 737 w 766"/>
                <a:gd name="T59" fmla="*/ 284 h 879"/>
                <a:gd name="T60" fmla="*/ 709 w 766"/>
                <a:gd name="T61" fmla="*/ 284 h 879"/>
                <a:gd name="T62" fmla="*/ 709 w 766"/>
                <a:gd name="T63" fmla="*/ 227 h 879"/>
                <a:gd name="T64" fmla="*/ 652 w 766"/>
                <a:gd name="T65" fmla="*/ 256 h 879"/>
                <a:gd name="T66" fmla="*/ 596 w 766"/>
                <a:gd name="T67" fmla="*/ 227 h 879"/>
                <a:gd name="T68" fmla="*/ 567 w 766"/>
                <a:gd name="T69" fmla="*/ 199 h 879"/>
                <a:gd name="T70" fmla="*/ 596 w 766"/>
                <a:gd name="T71" fmla="*/ 57 h 879"/>
                <a:gd name="T72" fmla="*/ 511 w 766"/>
                <a:gd name="T73" fmla="*/ 85 h 879"/>
                <a:gd name="T74" fmla="*/ 425 w 766"/>
                <a:gd name="T75" fmla="*/ 57 h 879"/>
                <a:gd name="T76" fmla="*/ 425 w 766"/>
                <a:gd name="T77" fmla="*/ 0 h 879"/>
                <a:gd name="T78" fmla="*/ 397 w 766"/>
                <a:gd name="T79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6" h="879">
                  <a:moveTo>
                    <a:pt x="397" y="0"/>
                  </a:moveTo>
                  <a:lnTo>
                    <a:pt x="340" y="114"/>
                  </a:lnTo>
                  <a:lnTo>
                    <a:pt x="255" y="142"/>
                  </a:lnTo>
                  <a:lnTo>
                    <a:pt x="227" y="171"/>
                  </a:lnTo>
                  <a:lnTo>
                    <a:pt x="284" y="199"/>
                  </a:lnTo>
                  <a:lnTo>
                    <a:pt x="170" y="256"/>
                  </a:lnTo>
                  <a:lnTo>
                    <a:pt x="142" y="369"/>
                  </a:lnTo>
                  <a:lnTo>
                    <a:pt x="0" y="511"/>
                  </a:lnTo>
                  <a:lnTo>
                    <a:pt x="29" y="596"/>
                  </a:lnTo>
                  <a:lnTo>
                    <a:pt x="57" y="596"/>
                  </a:lnTo>
                  <a:lnTo>
                    <a:pt x="114" y="652"/>
                  </a:lnTo>
                  <a:lnTo>
                    <a:pt x="57" y="738"/>
                  </a:lnTo>
                  <a:lnTo>
                    <a:pt x="114" y="823"/>
                  </a:lnTo>
                  <a:lnTo>
                    <a:pt x="199" y="879"/>
                  </a:lnTo>
                  <a:lnTo>
                    <a:pt x="170" y="766"/>
                  </a:lnTo>
                  <a:lnTo>
                    <a:pt x="199" y="709"/>
                  </a:lnTo>
                  <a:lnTo>
                    <a:pt x="255" y="738"/>
                  </a:lnTo>
                  <a:lnTo>
                    <a:pt x="312" y="709"/>
                  </a:lnTo>
                  <a:lnTo>
                    <a:pt x="312" y="681"/>
                  </a:lnTo>
                  <a:lnTo>
                    <a:pt x="199" y="596"/>
                  </a:lnTo>
                  <a:lnTo>
                    <a:pt x="227" y="567"/>
                  </a:lnTo>
                  <a:lnTo>
                    <a:pt x="284" y="567"/>
                  </a:lnTo>
                  <a:lnTo>
                    <a:pt x="369" y="454"/>
                  </a:lnTo>
                  <a:lnTo>
                    <a:pt x="454" y="511"/>
                  </a:lnTo>
                  <a:lnTo>
                    <a:pt x="539" y="539"/>
                  </a:lnTo>
                  <a:lnTo>
                    <a:pt x="567" y="482"/>
                  </a:lnTo>
                  <a:lnTo>
                    <a:pt x="652" y="511"/>
                  </a:lnTo>
                  <a:lnTo>
                    <a:pt x="709" y="454"/>
                  </a:lnTo>
                  <a:lnTo>
                    <a:pt x="766" y="426"/>
                  </a:lnTo>
                  <a:lnTo>
                    <a:pt x="737" y="284"/>
                  </a:lnTo>
                  <a:lnTo>
                    <a:pt x="709" y="284"/>
                  </a:lnTo>
                  <a:lnTo>
                    <a:pt x="709" y="227"/>
                  </a:lnTo>
                  <a:lnTo>
                    <a:pt x="652" y="256"/>
                  </a:lnTo>
                  <a:lnTo>
                    <a:pt x="596" y="227"/>
                  </a:lnTo>
                  <a:lnTo>
                    <a:pt x="567" y="199"/>
                  </a:lnTo>
                  <a:lnTo>
                    <a:pt x="596" y="57"/>
                  </a:lnTo>
                  <a:lnTo>
                    <a:pt x="511" y="85"/>
                  </a:lnTo>
                  <a:lnTo>
                    <a:pt x="425" y="57"/>
                  </a:lnTo>
                  <a:lnTo>
                    <a:pt x="425" y="0"/>
                  </a:lnTo>
                  <a:lnTo>
                    <a:pt x="397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1" name="Freeform 309">
              <a:extLst>
                <a:ext uri="{FF2B5EF4-FFF2-40B4-BE49-F238E27FC236}">
                  <a16:creationId xmlns:a16="http://schemas.microsoft.com/office/drawing/2014/main" id="{654AE9BC-AC85-4A87-9576-08C76B76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4145"/>
              <a:ext cx="397" cy="766"/>
            </a:xfrm>
            <a:custGeom>
              <a:avLst/>
              <a:gdLst>
                <a:gd name="T0" fmla="*/ 340 w 397"/>
                <a:gd name="T1" fmla="*/ 681 h 766"/>
                <a:gd name="T2" fmla="*/ 283 w 397"/>
                <a:gd name="T3" fmla="*/ 709 h 766"/>
                <a:gd name="T4" fmla="*/ 255 w 397"/>
                <a:gd name="T5" fmla="*/ 766 h 766"/>
                <a:gd name="T6" fmla="*/ 198 w 397"/>
                <a:gd name="T7" fmla="*/ 737 h 766"/>
                <a:gd name="T8" fmla="*/ 85 w 397"/>
                <a:gd name="T9" fmla="*/ 624 h 766"/>
                <a:gd name="T10" fmla="*/ 56 w 397"/>
                <a:gd name="T11" fmla="*/ 539 h 766"/>
                <a:gd name="T12" fmla="*/ 0 w 397"/>
                <a:gd name="T13" fmla="*/ 482 h 766"/>
                <a:gd name="T14" fmla="*/ 28 w 397"/>
                <a:gd name="T15" fmla="*/ 426 h 766"/>
                <a:gd name="T16" fmla="*/ 0 w 397"/>
                <a:gd name="T17" fmla="*/ 341 h 766"/>
                <a:gd name="T18" fmla="*/ 141 w 397"/>
                <a:gd name="T19" fmla="*/ 170 h 766"/>
                <a:gd name="T20" fmla="*/ 141 w 397"/>
                <a:gd name="T21" fmla="*/ 85 h 766"/>
                <a:gd name="T22" fmla="*/ 198 w 397"/>
                <a:gd name="T23" fmla="*/ 0 h 766"/>
                <a:gd name="T24" fmla="*/ 255 w 397"/>
                <a:gd name="T25" fmla="*/ 29 h 766"/>
                <a:gd name="T26" fmla="*/ 340 w 397"/>
                <a:gd name="T27" fmla="*/ 29 h 766"/>
                <a:gd name="T28" fmla="*/ 340 w 397"/>
                <a:gd name="T29" fmla="*/ 114 h 766"/>
                <a:gd name="T30" fmla="*/ 397 w 397"/>
                <a:gd name="T31" fmla="*/ 142 h 766"/>
                <a:gd name="T32" fmla="*/ 368 w 397"/>
                <a:gd name="T33" fmla="*/ 482 h 766"/>
                <a:gd name="T34" fmla="*/ 340 w 397"/>
                <a:gd name="T35" fmla="*/ 567 h 766"/>
                <a:gd name="T36" fmla="*/ 368 w 397"/>
                <a:gd name="T37" fmla="*/ 624 h 766"/>
                <a:gd name="T38" fmla="*/ 340 w 397"/>
                <a:gd name="T39" fmla="*/ 681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7" h="766">
                  <a:moveTo>
                    <a:pt x="340" y="681"/>
                  </a:moveTo>
                  <a:lnTo>
                    <a:pt x="283" y="709"/>
                  </a:lnTo>
                  <a:lnTo>
                    <a:pt x="255" y="766"/>
                  </a:lnTo>
                  <a:lnTo>
                    <a:pt x="198" y="737"/>
                  </a:lnTo>
                  <a:lnTo>
                    <a:pt x="85" y="624"/>
                  </a:lnTo>
                  <a:lnTo>
                    <a:pt x="56" y="539"/>
                  </a:lnTo>
                  <a:lnTo>
                    <a:pt x="0" y="482"/>
                  </a:lnTo>
                  <a:lnTo>
                    <a:pt x="28" y="426"/>
                  </a:lnTo>
                  <a:lnTo>
                    <a:pt x="0" y="341"/>
                  </a:lnTo>
                  <a:lnTo>
                    <a:pt x="141" y="170"/>
                  </a:lnTo>
                  <a:lnTo>
                    <a:pt x="141" y="85"/>
                  </a:lnTo>
                  <a:lnTo>
                    <a:pt x="198" y="0"/>
                  </a:lnTo>
                  <a:lnTo>
                    <a:pt x="255" y="29"/>
                  </a:lnTo>
                  <a:lnTo>
                    <a:pt x="340" y="29"/>
                  </a:lnTo>
                  <a:lnTo>
                    <a:pt x="340" y="114"/>
                  </a:lnTo>
                  <a:lnTo>
                    <a:pt x="397" y="142"/>
                  </a:lnTo>
                  <a:lnTo>
                    <a:pt x="368" y="482"/>
                  </a:lnTo>
                  <a:lnTo>
                    <a:pt x="340" y="567"/>
                  </a:lnTo>
                  <a:lnTo>
                    <a:pt x="368" y="624"/>
                  </a:lnTo>
                  <a:lnTo>
                    <a:pt x="340" y="681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2" name="Freeform 310">
              <a:extLst>
                <a:ext uri="{FF2B5EF4-FFF2-40B4-BE49-F238E27FC236}">
                  <a16:creationId xmlns:a16="http://schemas.microsoft.com/office/drawing/2014/main" id="{C9F4ED26-8162-4D89-8687-1F72861D8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4571"/>
              <a:ext cx="680" cy="198"/>
            </a:xfrm>
            <a:custGeom>
              <a:avLst/>
              <a:gdLst>
                <a:gd name="T0" fmla="*/ 680 w 680"/>
                <a:gd name="T1" fmla="*/ 56 h 198"/>
                <a:gd name="T2" fmla="*/ 482 w 680"/>
                <a:gd name="T3" fmla="*/ 56 h 198"/>
                <a:gd name="T4" fmla="*/ 425 w 680"/>
                <a:gd name="T5" fmla="*/ 28 h 198"/>
                <a:gd name="T6" fmla="*/ 142 w 680"/>
                <a:gd name="T7" fmla="*/ 0 h 198"/>
                <a:gd name="T8" fmla="*/ 113 w 680"/>
                <a:gd name="T9" fmla="*/ 28 h 198"/>
                <a:gd name="T10" fmla="*/ 28 w 680"/>
                <a:gd name="T11" fmla="*/ 28 h 198"/>
                <a:gd name="T12" fmla="*/ 0 w 680"/>
                <a:gd name="T13" fmla="*/ 56 h 198"/>
                <a:gd name="T14" fmla="*/ 57 w 680"/>
                <a:gd name="T15" fmla="*/ 141 h 198"/>
                <a:gd name="T16" fmla="*/ 113 w 680"/>
                <a:gd name="T17" fmla="*/ 141 h 198"/>
                <a:gd name="T18" fmla="*/ 170 w 680"/>
                <a:gd name="T19" fmla="*/ 198 h 198"/>
                <a:gd name="T20" fmla="*/ 227 w 680"/>
                <a:gd name="T21" fmla="*/ 198 h 198"/>
                <a:gd name="T22" fmla="*/ 255 w 680"/>
                <a:gd name="T23" fmla="*/ 170 h 198"/>
                <a:gd name="T24" fmla="*/ 340 w 680"/>
                <a:gd name="T25" fmla="*/ 170 h 198"/>
                <a:gd name="T26" fmla="*/ 368 w 680"/>
                <a:gd name="T27" fmla="*/ 113 h 198"/>
                <a:gd name="T28" fmla="*/ 510 w 680"/>
                <a:gd name="T29" fmla="*/ 85 h 198"/>
                <a:gd name="T30" fmla="*/ 567 w 680"/>
                <a:gd name="T31" fmla="*/ 113 h 198"/>
                <a:gd name="T32" fmla="*/ 652 w 680"/>
                <a:gd name="T33" fmla="*/ 113 h 198"/>
                <a:gd name="T34" fmla="*/ 680 w 680"/>
                <a:gd name="T35" fmla="*/ 5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0" h="198">
                  <a:moveTo>
                    <a:pt x="680" y="56"/>
                  </a:moveTo>
                  <a:lnTo>
                    <a:pt x="482" y="56"/>
                  </a:lnTo>
                  <a:lnTo>
                    <a:pt x="425" y="28"/>
                  </a:lnTo>
                  <a:lnTo>
                    <a:pt x="142" y="0"/>
                  </a:lnTo>
                  <a:lnTo>
                    <a:pt x="113" y="28"/>
                  </a:lnTo>
                  <a:lnTo>
                    <a:pt x="28" y="28"/>
                  </a:lnTo>
                  <a:lnTo>
                    <a:pt x="0" y="56"/>
                  </a:lnTo>
                  <a:lnTo>
                    <a:pt x="57" y="141"/>
                  </a:lnTo>
                  <a:lnTo>
                    <a:pt x="113" y="141"/>
                  </a:lnTo>
                  <a:lnTo>
                    <a:pt x="170" y="198"/>
                  </a:lnTo>
                  <a:lnTo>
                    <a:pt x="227" y="198"/>
                  </a:lnTo>
                  <a:lnTo>
                    <a:pt x="255" y="170"/>
                  </a:lnTo>
                  <a:lnTo>
                    <a:pt x="340" y="170"/>
                  </a:lnTo>
                  <a:lnTo>
                    <a:pt x="368" y="113"/>
                  </a:lnTo>
                  <a:lnTo>
                    <a:pt x="510" y="85"/>
                  </a:lnTo>
                  <a:lnTo>
                    <a:pt x="567" y="113"/>
                  </a:lnTo>
                  <a:lnTo>
                    <a:pt x="652" y="113"/>
                  </a:lnTo>
                  <a:lnTo>
                    <a:pt x="680" y="56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3" name="Freeform 312">
              <a:extLst>
                <a:ext uri="{FF2B5EF4-FFF2-40B4-BE49-F238E27FC236}">
                  <a16:creationId xmlns:a16="http://schemas.microsoft.com/office/drawing/2014/main" id="{A55D0064-8AFA-4DE0-A2CE-02A9F327A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4656"/>
              <a:ext cx="680" cy="765"/>
            </a:xfrm>
            <a:custGeom>
              <a:avLst/>
              <a:gdLst>
                <a:gd name="T0" fmla="*/ 56 w 680"/>
                <a:gd name="T1" fmla="*/ 765 h 765"/>
                <a:gd name="T2" fmla="*/ 28 w 680"/>
                <a:gd name="T3" fmla="*/ 708 h 765"/>
                <a:gd name="T4" fmla="*/ 56 w 680"/>
                <a:gd name="T5" fmla="*/ 567 h 765"/>
                <a:gd name="T6" fmla="*/ 28 w 680"/>
                <a:gd name="T7" fmla="*/ 510 h 765"/>
                <a:gd name="T8" fmla="*/ 85 w 680"/>
                <a:gd name="T9" fmla="*/ 425 h 765"/>
                <a:gd name="T10" fmla="*/ 56 w 680"/>
                <a:gd name="T11" fmla="*/ 368 h 765"/>
                <a:gd name="T12" fmla="*/ 56 w 680"/>
                <a:gd name="T13" fmla="*/ 312 h 765"/>
                <a:gd name="T14" fmla="*/ 28 w 680"/>
                <a:gd name="T15" fmla="*/ 283 h 765"/>
                <a:gd name="T16" fmla="*/ 0 w 680"/>
                <a:gd name="T17" fmla="*/ 198 h 765"/>
                <a:gd name="T18" fmla="*/ 85 w 680"/>
                <a:gd name="T19" fmla="*/ 113 h 765"/>
                <a:gd name="T20" fmla="*/ 255 w 680"/>
                <a:gd name="T21" fmla="*/ 113 h 765"/>
                <a:gd name="T22" fmla="*/ 283 w 680"/>
                <a:gd name="T23" fmla="*/ 85 h 765"/>
                <a:gd name="T24" fmla="*/ 368 w 680"/>
                <a:gd name="T25" fmla="*/ 85 h 765"/>
                <a:gd name="T26" fmla="*/ 396 w 680"/>
                <a:gd name="T27" fmla="*/ 28 h 765"/>
                <a:gd name="T28" fmla="*/ 538 w 680"/>
                <a:gd name="T29" fmla="*/ 0 h 765"/>
                <a:gd name="T30" fmla="*/ 595 w 680"/>
                <a:gd name="T31" fmla="*/ 28 h 765"/>
                <a:gd name="T32" fmla="*/ 680 w 680"/>
                <a:gd name="T33" fmla="*/ 28 h 765"/>
                <a:gd name="T34" fmla="*/ 538 w 680"/>
                <a:gd name="T35" fmla="*/ 312 h 765"/>
                <a:gd name="T36" fmla="*/ 396 w 680"/>
                <a:gd name="T37" fmla="*/ 453 h 765"/>
                <a:gd name="T38" fmla="*/ 311 w 680"/>
                <a:gd name="T39" fmla="*/ 340 h 765"/>
                <a:gd name="T40" fmla="*/ 255 w 680"/>
                <a:gd name="T41" fmla="*/ 368 h 765"/>
                <a:gd name="T42" fmla="*/ 141 w 680"/>
                <a:gd name="T43" fmla="*/ 595 h 765"/>
                <a:gd name="T44" fmla="*/ 141 w 680"/>
                <a:gd name="T45" fmla="*/ 652 h 765"/>
                <a:gd name="T46" fmla="*/ 85 w 680"/>
                <a:gd name="T47" fmla="*/ 737 h 765"/>
                <a:gd name="T48" fmla="*/ 85 w 680"/>
                <a:gd name="T49" fmla="*/ 765 h 765"/>
                <a:gd name="T50" fmla="*/ 56 w 680"/>
                <a:gd name="T51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0" h="765">
                  <a:moveTo>
                    <a:pt x="56" y="765"/>
                  </a:moveTo>
                  <a:lnTo>
                    <a:pt x="28" y="708"/>
                  </a:lnTo>
                  <a:lnTo>
                    <a:pt x="56" y="567"/>
                  </a:lnTo>
                  <a:lnTo>
                    <a:pt x="28" y="510"/>
                  </a:lnTo>
                  <a:lnTo>
                    <a:pt x="85" y="425"/>
                  </a:lnTo>
                  <a:lnTo>
                    <a:pt x="56" y="368"/>
                  </a:lnTo>
                  <a:lnTo>
                    <a:pt x="56" y="312"/>
                  </a:lnTo>
                  <a:lnTo>
                    <a:pt x="28" y="283"/>
                  </a:lnTo>
                  <a:lnTo>
                    <a:pt x="0" y="198"/>
                  </a:lnTo>
                  <a:lnTo>
                    <a:pt x="85" y="113"/>
                  </a:lnTo>
                  <a:lnTo>
                    <a:pt x="255" y="113"/>
                  </a:lnTo>
                  <a:lnTo>
                    <a:pt x="283" y="85"/>
                  </a:lnTo>
                  <a:lnTo>
                    <a:pt x="368" y="85"/>
                  </a:lnTo>
                  <a:lnTo>
                    <a:pt x="396" y="28"/>
                  </a:lnTo>
                  <a:lnTo>
                    <a:pt x="538" y="0"/>
                  </a:lnTo>
                  <a:lnTo>
                    <a:pt x="595" y="28"/>
                  </a:lnTo>
                  <a:lnTo>
                    <a:pt x="680" y="28"/>
                  </a:lnTo>
                  <a:lnTo>
                    <a:pt x="538" y="312"/>
                  </a:lnTo>
                  <a:lnTo>
                    <a:pt x="396" y="453"/>
                  </a:lnTo>
                  <a:lnTo>
                    <a:pt x="311" y="340"/>
                  </a:lnTo>
                  <a:lnTo>
                    <a:pt x="255" y="368"/>
                  </a:lnTo>
                  <a:lnTo>
                    <a:pt x="141" y="595"/>
                  </a:lnTo>
                  <a:lnTo>
                    <a:pt x="141" y="652"/>
                  </a:lnTo>
                  <a:lnTo>
                    <a:pt x="85" y="737"/>
                  </a:lnTo>
                  <a:lnTo>
                    <a:pt x="85" y="765"/>
                  </a:lnTo>
                  <a:lnTo>
                    <a:pt x="56" y="765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4" name="Freeform 313">
              <a:extLst>
                <a:ext uri="{FF2B5EF4-FFF2-40B4-BE49-F238E27FC236}">
                  <a16:creationId xmlns:a16="http://schemas.microsoft.com/office/drawing/2014/main" id="{B3B6DE85-1616-4978-B027-B53BE75BB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6527"/>
              <a:ext cx="425" cy="425"/>
            </a:xfrm>
            <a:custGeom>
              <a:avLst/>
              <a:gdLst>
                <a:gd name="T0" fmla="*/ 425 w 425"/>
                <a:gd name="T1" fmla="*/ 170 h 425"/>
                <a:gd name="T2" fmla="*/ 283 w 425"/>
                <a:gd name="T3" fmla="*/ 425 h 425"/>
                <a:gd name="T4" fmla="*/ 170 w 425"/>
                <a:gd name="T5" fmla="*/ 368 h 425"/>
                <a:gd name="T6" fmla="*/ 198 w 425"/>
                <a:gd name="T7" fmla="*/ 312 h 425"/>
                <a:gd name="T8" fmla="*/ 170 w 425"/>
                <a:gd name="T9" fmla="*/ 283 h 425"/>
                <a:gd name="T10" fmla="*/ 56 w 425"/>
                <a:gd name="T11" fmla="*/ 227 h 425"/>
                <a:gd name="T12" fmla="*/ 56 w 425"/>
                <a:gd name="T13" fmla="*/ 170 h 425"/>
                <a:gd name="T14" fmla="*/ 85 w 425"/>
                <a:gd name="T15" fmla="*/ 113 h 425"/>
                <a:gd name="T16" fmla="*/ 0 w 425"/>
                <a:gd name="T17" fmla="*/ 113 h 425"/>
                <a:gd name="T18" fmla="*/ 0 w 425"/>
                <a:gd name="T19" fmla="*/ 56 h 425"/>
                <a:gd name="T20" fmla="*/ 56 w 425"/>
                <a:gd name="T21" fmla="*/ 0 h 425"/>
                <a:gd name="T22" fmla="*/ 170 w 425"/>
                <a:gd name="T23" fmla="*/ 85 h 425"/>
                <a:gd name="T24" fmla="*/ 340 w 425"/>
                <a:gd name="T25" fmla="*/ 85 h 425"/>
                <a:gd name="T26" fmla="*/ 425 w 425"/>
                <a:gd name="T27" fmla="*/ 17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5" h="425">
                  <a:moveTo>
                    <a:pt x="425" y="170"/>
                  </a:moveTo>
                  <a:lnTo>
                    <a:pt x="283" y="425"/>
                  </a:lnTo>
                  <a:lnTo>
                    <a:pt x="170" y="368"/>
                  </a:lnTo>
                  <a:lnTo>
                    <a:pt x="198" y="312"/>
                  </a:lnTo>
                  <a:lnTo>
                    <a:pt x="170" y="283"/>
                  </a:lnTo>
                  <a:lnTo>
                    <a:pt x="56" y="227"/>
                  </a:lnTo>
                  <a:lnTo>
                    <a:pt x="56" y="170"/>
                  </a:lnTo>
                  <a:lnTo>
                    <a:pt x="85" y="113"/>
                  </a:lnTo>
                  <a:lnTo>
                    <a:pt x="0" y="113"/>
                  </a:lnTo>
                  <a:lnTo>
                    <a:pt x="0" y="56"/>
                  </a:lnTo>
                  <a:lnTo>
                    <a:pt x="56" y="0"/>
                  </a:lnTo>
                  <a:lnTo>
                    <a:pt x="170" y="85"/>
                  </a:lnTo>
                  <a:lnTo>
                    <a:pt x="340" y="85"/>
                  </a:lnTo>
                  <a:lnTo>
                    <a:pt x="425" y="17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5" name="Freeform 314">
              <a:extLst>
                <a:ext uri="{FF2B5EF4-FFF2-40B4-BE49-F238E27FC236}">
                  <a16:creationId xmlns:a16="http://schemas.microsoft.com/office/drawing/2014/main" id="{7DC11CD0-5BE8-4706-B530-69D6B6D0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6300"/>
              <a:ext cx="482" cy="397"/>
            </a:xfrm>
            <a:custGeom>
              <a:avLst/>
              <a:gdLst>
                <a:gd name="T0" fmla="*/ 397 w 482"/>
                <a:gd name="T1" fmla="*/ 369 h 397"/>
                <a:gd name="T2" fmla="*/ 369 w 482"/>
                <a:gd name="T3" fmla="*/ 397 h 397"/>
                <a:gd name="T4" fmla="*/ 284 w 482"/>
                <a:gd name="T5" fmla="*/ 312 h 397"/>
                <a:gd name="T6" fmla="*/ 114 w 482"/>
                <a:gd name="T7" fmla="*/ 312 h 397"/>
                <a:gd name="T8" fmla="*/ 0 w 482"/>
                <a:gd name="T9" fmla="*/ 227 h 397"/>
                <a:gd name="T10" fmla="*/ 57 w 482"/>
                <a:gd name="T11" fmla="*/ 57 h 397"/>
                <a:gd name="T12" fmla="*/ 114 w 482"/>
                <a:gd name="T13" fmla="*/ 28 h 397"/>
                <a:gd name="T14" fmla="*/ 227 w 482"/>
                <a:gd name="T15" fmla="*/ 57 h 397"/>
                <a:gd name="T16" fmla="*/ 312 w 482"/>
                <a:gd name="T17" fmla="*/ 0 h 397"/>
                <a:gd name="T18" fmla="*/ 341 w 482"/>
                <a:gd name="T19" fmla="*/ 0 h 397"/>
                <a:gd name="T20" fmla="*/ 397 w 482"/>
                <a:gd name="T21" fmla="*/ 85 h 397"/>
                <a:gd name="T22" fmla="*/ 482 w 482"/>
                <a:gd name="T23" fmla="*/ 113 h 397"/>
                <a:gd name="T24" fmla="*/ 397 w 482"/>
                <a:gd name="T25" fmla="*/ 312 h 397"/>
                <a:gd name="T26" fmla="*/ 397 w 482"/>
                <a:gd name="T27" fmla="*/ 36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2" h="397">
                  <a:moveTo>
                    <a:pt x="397" y="369"/>
                  </a:moveTo>
                  <a:lnTo>
                    <a:pt x="369" y="397"/>
                  </a:lnTo>
                  <a:lnTo>
                    <a:pt x="284" y="312"/>
                  </a:lnTo>
                  <a:lnTo>
                    <a:pt x="114" y="312"/>
                  </a:lnTo>
                  <a:lnTo>
                    <a:pt x="0" y="227"/>
                  </a:lnTo>
                  <a:lnTo>
                    <a:pt x="57" y="57"/>
                  </a:lnTo>
                  <a:lnTo>
                    <a:pt x="114" y="28"/>
                  </a:lnTo>
                  <a:lnTo>
                    <a:pt x="227" y="57"/>
                  </a:lnTo>
                  <a:lnTo>
                    <a:pt x="312" y="0"/>
                  </a:lnTo>
                  <a:lnTo>
                    <a:pt x="341" y="0"/>
                  </a:lnTo>
                  <a:lnTo>
                    <a:pt x="397" y="85"/>
                  </a:lnTo>
                  <a:lnTo>
                    <a:pt x="482" y="113"/>
                  </a:lnTo>
                  <a:lnTo>
                    <a:pt x="397" y="312"/>
                  </a:lnTo>
                  <a:lnTo>
                    <a:pt x="397" y="369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6" name="Freeform 316">
              <a:extLst>
                <a:ext uri="{FF2B5EF4-FFF2-40B4-BE49-F238E27FC236}">
                  <a16:creationId xmlns:a16="http://schemas.microsoft.com/office/drawing/2014/main" id="{46511EFB-530F-463A-A6FA-76810A318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6158"/>
              <a:ext cx="340" cy="369"/>
            </a:xfrm>
            <a:custGeom>
              <a:avLst/>
              <a:gdLst>
                <a:gd name="T0" fmla="*/ 340 w 340"/>
                <a:gd name="T1" fmla="*/ 170 h 369"/>
                <a:gd name="T2" fmla="*/ 283 w 340"/>
                <a:gd name="T3" fmla="*/ 199 h 369"/>
                <a:gd name="T4" fmla="*/ 226 w 340"/>
                <a:gd name="T5" fmla="*/ 369 h 369"/>
                <a:gd name="T6" fmla="*/ 113 w 340"/>
                <a:gd name="T7" fmla="*/ 284 h 369"/>
                <a:gd name="T8" fmla="*/ 56 w 340"/>
                <a:gd name="T9" fmla="*/ 284 h 369"/>
                <a:gd name="T10" fmla="*/ 56 w 340"/>
                <a:gd name="T11" fmla="*/ 227 h 369"/>
                <a:gd name="T12" fmla="*/ 0 w 340"/>
                <a:gd name="T13" fmla="*/ 199 h 369"/>
                <a:gd name="T14" fmla="*/ 56 w 340"/>
                <a:gd name="T15" fmla="*/ 85 h 369"/>
                <a:gd name="T16" fmla="*/ 0 w 340"/>
                <a:gd name="T17" fmla="*/ 57 h 369"/>
                <a:gd name="T18" fmla="*/ 56 w 340"/>
                <a:gd name="T19" fmla="*/ 0 h 369"/>
                <a:gd name="T20" fmla="*/ 85 w 340"/>
                <a:gd name="T21" fmla="*/ 57 h 369"/>
                <a:gd name="T22" fmla="*/ 198 w 340"/>
                <a:gd name="T23" fmla="*/ 57 h 369"/>
                <a:gd name="T24" fmla="*/ 198 w 340"/>
                <a:gd name="T25" fmla="*/ 85 h 369"/>
                <a:gd name="T26" fmla="*/ 311 w 340"/>
                <a:gd name="T27" fmla="*/ 114 h 369"/>
                <a:gd name="T28" fmla="*/ 340 w 340"/>
                <a:gd name="T29" fmla="*/ 17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0" h="369">
                  <a:moveTo>
                    <a:pt x="340" y="170"/>
                  </a:moveTo>
                  <a:lnTo>
                    <a:pt x="283" y="199"/>
                  </a:lnTo>
                  <a:lnTo>
                    <a:pt x="226" y="369"/>
                  </a:lnTo>
                  <a:lnTo>
                    <a:pt x="113" y="284"/>
                  </a:lnTo>
                  <a:lnTo>
                    <a:pt x="56" y="284"/>
                  </a:lnTo>
                  <a:lnTo>
                    <a:pt x="56" y="227"/>
                  </a:lnTo>
                  <a:lnTo>
                    <a:pt x="0" y="199"/>
                  </a:lnTo>
                  <a:lnTo>
                    <a:pt x="56" y="85"/>
                  </a:lnTo>
                  <a:lnTo>
                    <a:pt x="0" y="57"/>
                  </a:lnTo>
                  <a:lnTo>
                    <a:pt x="56" y="0"/>
                  </a:lnTo>
                  <a:lnTo>
                    <a:pt x="85" y="57"/>
                  </a:lnTo>
                  <a:lnTo>
                    <a:pt x="198" y="57"/>
                  </a:lnTo>
                  <a:lnTo>
                    <a:pt x="198" y="85"/>
                  </a:lnTo>
                  <a:lnTo>
                    <a:pt x="311" y="114"/>
                  </a:lnTo>
                  <a:lnTo>
                    <a:pt x="340" y="17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7" name="Freeform 317">
              <a:extLst>
                <a:ext uri="{FF2B5EF4-FFF2-40B4-BE49-F238E27FC236}">
                  <a16:creationId xmlns:a16="http://schemas.microsoft.com/office/drawing/2014/main" id="{F5684B8E-E34C-4524-93DB-153D832B7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5790"/>
              <a:ext cx="596" cy="1049"/>
            </a:xfrm>
            <a:custGeom>
              <a:avLst/>
              <a:gdLst>
                <a:gd name="T0" fmla="*/ 142 w 596"/>
                <a:gd name="T1" fmla="*/ 141 h 1049"/>
                <a:gd name="T2" fmla="*/ 170 w 596"/>
                <a:gd name="T3" fmla="*/ 113 h 1049"/>
                <a:gd name="T4" fmla="*/ 199 w 596"/>
                <a:gd name="T5" fmla="*/ 0 h 1049"/>
                <a:gd name="T6" fmla="*/ 255 w 596"/>
                <a:gd name="T7" fmla="*/ 0 h 1049"/>
                <a:gd name="T8" fmla="*/ 312 w 596"/>
                <a:gd name="T9" fmla="*/ 28 h 1049"/>
                <a:gd name="T10" fmla="*/ 397 w 596"/>
                <a:gd name="T11" fmla="*/ 283 h 1049"/>
                <a:gd name="T12" fmla="*/ 369 w 596"/>
                <a:gd name="T13" fmla="*/ 368 h 1049"/>
                <a:gd name="T14" fmla="*/ 539 w 596"/>
                <a:gd name="T15" fmla="*/ 538 h 1049"/>
                <a:gd name="T16" fmla="*/ 539 w 596"/>
                <a:gd name="T17" fmla="*/ 623 h 1049"/>
                <a:gd name="T18" fmla="*/ 567 w 596"/>
                <a:gd name="T19" fmla="*/ 652 h 1049"/>
                <a:gd name="T20" fmla="*/ 510 w 596"/>
                <a:gd name="T21" fmla="*/ 765 h 1049"/>
                <a:gd name="T22" fmla="*/ 539 w 596"/>
                <a:gd name="T23" fmla="*/ 765 h 1049"/>
                <a:gd name="T24" fmla="*/ 510 w 596"/>
                <a:gd name="T25" fmla="*/ 850 h 1049"/>
                <a:gd name="T26" fmla="*/ 596 w 596"/>
                <a:gd name="T27" fmla="*/ 879 h 1049"/>
                <a:gd name="T28" fmla="*/ 567 w 596"/>
                <a:gd name="T29" fmla="*/ 935 h 1049"/>
                <a:gd name="T30" fmla="*/ 567 w 596"/>
                <a:gd name="T31" fmla="*/ 1020 h 1049"/>
                <a:gd name="T32" fmla="*/ 454 w 596"/>
                <a:gd name="T33" fmla="*/ 1049 h 1049"/>
                <a:gd name="T34" fmla="*/ 397 w 596"/>
                <a:gd name="T35" fmla="*/ 964 h 1049"/>
                <a:gd name="T36" fmla="*/ 284 w 596"/>
                <a:gd name="T37" fmla="*/ 935 h 1049"/>
                <a:gd name="T38" fmla="*/ 170 w 596"/>
                <a:gd name="T39" fmla="*/ 1020 h 1049"/>
                <a:gd name="T40" fmla="*/ 0 w 596"/>
                <a:gd name="T41" fmla="*/ 879 h 1049"/>
                <a:gd name="T42" fmla="*/ 0 w 596"/>
                <a:gd name="T43" fmla="*/ 822 h 1049"/>
                <a:gd name="T44" fmla="*/ 85 w 596"/>
                <a:gd name="T45" fmla="*/ 623 h 1049"/>
                <a:gd name="T46" fmla="*/ 0 w 596"/>
                <a:gd name="T47" fmla="*/ 482 h 1049"/>
                <a:gd name="T48" fmla="*/ 29 w 596"/>
                <a:gd name="T49" fmla="*/ 453 h 1049"/>
                <a:gd name="T50" fmla="*/ 142 w 596"/>
                <a:gd name="T51" fmla="*/ 255 h 1049"/>
                <a:gd name="T52" fmla="*/ 142 w 596"/>
                <a:gd name="T53" fmla="*/ 141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6" h="1049">
                  <a:moveTo>
                    <a:pt x="142" y="141"/>
                  </a:moveTo>
                  <a:lnTo>
                    <a:pt x="170" y="113"/>
                  </a:lnTo>
                  <a:lnTo>
                    <a:pt x="199" y="0"/>
                  </a:lnTo>
                  <a:lnTo>
                    <a:pt x="255" y="0"/>
                  </a:lnTo>
                  <a:lnTo>
                    <a:pt x="312" y="28"/>
                  </a:lnTo>
                  <a:lnTo>
                    <a:pt x="397" y="283"/>
                  </a:lnTo>
                  <a:lnTo>
                    <a:pt x="369" y="368"/>
                  </a:lnTo>
                  <a:lnTo>
                    <a:pt x="539" y="538"/>
                  </a:lnTo>
                  <a:lnTo>
                    <a:pt x="539" y="623"/>
                  </a:lnTo>
                  <a:lnTo>
                    <a:pt x="567" y="652"/>
                  </a:lnTo>
                  <a:lnTo>
                    <a:pt x="510" y="765"/>
                  </a:lnTo>
                  <a:lnTo>
                    <a:pt x="539" y="765"/>
                  </a:lnTo>
                  <a:lnTo>
                    <a:pt x="510" y="850"/>
                  </a:lnTo>
                  <a:lnTo>
                    <a:pt x="596" y="879"/>
                  </a:lnTo>
                  <a:lnTo>
                    <a:pt x="567" y="935"/>
                  </a:lnTo>
                  <a:lnTo>
                    <a:pt x="567" y="1020"/>
                  </a:lnTo>
                  <a:lnTo>
                    <a:pt x="454" y="1049"/>
                  </a:lnTo>
                  <a:lnTo>
                    <a:pt x="397" y="964"/>
                  </a:lnTo>
                  <a:lnTo>
                    <a:pt x="284" y="935"/>
                  </a:lnTo>
                  <a:lnTo>
                    <a:pt x="170" y="1020"/>
                  </a:lnTo>
                  <a:lnTo>
                    <a:pt x="0" y="879"/>
                  </a:lnTo>
                  <a:lnTo>
                    <a:pt x="0" y="822"/>
                  </a:lnTo>
                  <a:lnTo>
                    <a:pt x="85" y="623"/>
                  </a:lnTo>
                  <a:lnTo>
                    <a:pt x="0" y="482"/>
                  </a:lnTo>
                  <a:lnTo>
                    <a:pt x="29" y="453"/>
                  </a:lnTo>
                  <a:lnTo>
                    <a:pt x="142" y="255"/>
                  </a:lnTo>
                  <a:lnTo>
                    <a:pt x="142" y="141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Freeform 318">
              <a:extLst>
                <a:ext uri="{FF2B5EF4-FFF2-40B4-BE49-F238E27FC236}">
                  <a16:creationId xmlns:a16="http://schemas.microsoft.com/office/drawing/2014/main" id="{3BECB077-ADE4-4935-B7C7-70EF98182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5875"/>
              <a:ext cx="482" cy="368"/>
            </a:xfrm>
            <a:custGeom>
              <a:avLst/>
              <a:gdLst>
                <a:gd name="T0" fmla="*/ 284 w 482"/>
                <a:gd name="T1" fmla="*/ 0 h 368"/>
                <a:gd name="T2" fmla="*/ 340 w 482"/>
                <a:gd name="T3" fmla="*/ 28 h 368"/>
                <a:gd name="T4" fmla="*/ 454 w 482"/>
                <a:gd name="T5" fmla="*/ 28 h 368"/>
                <a:gd name="T6" fmla="*/ 482 w 482"/>
                <a:gd name="T7" fmla="*/ 56 h 368"/>
                <a:gd name="T8" fmla="*/ 482 w 482"/>
                <a:gd name="T9" fmla="*/ 170 h 368"/>
                <a:gd name="T10" fmla="*/ 369 w 482"/>
                <a:gd name="T11" fmla="*/ 368 h 368"/>
                <a:gd name="T12" fmla="*/ 312 w 482"/>
                <a:gd name="T13" fmla="*/ 312 h 368"/>
                <a:gd name="T14" fmla="*/ 227 w 482"/>
                <a:gd name="T15" fmla="*/ 340 h 368"/>
                <a:gd name="T16" fmla="*/ 170 w 482"/>
                <a:gd name="T17" fmla="*/ 312 h 368"/>
                <a:gd name="T18" fmla="*/ 113 w 482"/>
                <a:gd name="T19" fmla="*/ 340 h 368"/>
                <a:gd name="T20" fmla="*/ 28 w 482"/>
                <a:gd name="T21" fmla="*/ 227 h 368"/>
                <a:gd name="T22" fmla="*/ 0 w 482"/>
                <a:gd name="T23" fmla="*/ 170 h 368"/>
                <a:gd name="T24" fmla="*/ 28 w 482"/>
                <a:gd name="T25" fmla="*/ 113 h 368"/>
                <a:gd name="T26" fmla="*/ 57 w 482"/>
                <a:gd name="T27" fmla="*/ 141 h 368"/>
                <a:gd name="T28" fmla="*/ 113 w 482"/>
                <a:gd name="T29" fmla="*/ 85 h 368"/>
                <a:gd name="T30" fmla="*/ 170 w 482"/>
                <a:gd name="T31" fmla="*/ 113 h 368"/>
                <a:gd name="T32" fmla="*/ 198 w 482"/>
                <a:gd name="T33" fmla="*/ 28 h 368"/>
                <a:gd name="T34" fmla="*/ 227 w 482"/>
                <a:gd name="T35" fmla="*/ 56 h 368"/>
                <a:gd name="T36" fmla="*/ 284 w 482"/>
                <a:gd name="T3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2" h="368">
                  <a:moveTo>
                    <a:pt x="284" y="0"/>
                  </a:moveTo>
                  <a:lnTo>
                    <a:pt x="340" y="28"/>
                  </a:lnTo>
                  <a:lnTo>
                    <a:pt x="454" y="28"/>
                  </a:lnTo>
                  <a:lnTo>
                    <a:pt x="482" y="56"/>
                  </a:lnTo>
                  <a:lnTo>
                    <a:pt x="482" y="170"/>
                  </a:lnTo>
                  <a:lnTo>
                    <a:pt x="369" y="368"/>
                  </a:lnTo>
                  <a:lnTo>
                    <a:pt x="312" y="312"/>
                  </a:lnTo>
                  <a:lnTo>
                    <a:pt x="227" y="340"/>
                  </a:lnTo>
                  <a:lnTo>
                    <a:pt x="170" y="312"/>
                  </a:lnTo>
                  <a:lnTo>
                    <a:pt x="113" y="340"/>
                  </a:lnTo>
                  <a:lnTo>
                    <a:pt x="28" y="227"/>
                  </a:lnTo>
                  <a:lnTo>
                    <a:pt x="0" y="170"/>
                  </a:lnTo>
                  <a:lnTo>
                    <a:pt x="28" y="113"/>
                  </a:lnTo>
                  <a:lnTo>
                    <a:pt x="57" y="141"/>
                  </a:lnTo>
                  <a:lnTo>
                    <a:pt x="113" y="85"/>
                  </a:lnTo>
                  <a:lnTo>
                    <a:pt x="170" y="113"/>
                  </a:lnTo>
                  <a:lnTo>
                    <a:pt x="198" y="28"/>
                  </a:lnTo>
                  <a:lnTo>
                    <a:pt x="227" y="56"/>
                  </a:lnTo>
                  <a:lnTo>
                    <a:pt x="284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9" name="Freeform 320">
              <a:extLst>
                <a:ext uri="{FF2B5EF4-FFF2-40B4-BE49-F238E27FC236}">
                  <a16:creationId xmlns:a16="http://schemas.microsoft.com/office/drawing/2014/main" id="{8433946F-C372-4F7F-BF83-B70176E55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6980"/>
              <a:ext cx="425" cy="454"/>
            </a:xfrm>
            <a:custGeom>
              <a:avLst/>
              <a:gdLst>
                <a:gd name="T0" fmla="*/ 142 w 425"/>
                <a:gd name="T1" fmla="*/ 454 h 454"/>
                <a:gd name="T2" fmla="*/ 142 w 425"/>
                <a:gd name="T3" fmla="*/ 397 h 454"/>
                <a:gd name="T4" fmla="*/ 284 w 425"/>
                <a:gd name="T5" fmla="*/ 426 h 454"/>
                <a:gd name="T6" fmla="*/ 397 w 425"/>
                <a:gd name="T7" fmla="*/ 341 h 454"/>
                <a:gd name="T8" fmla="*/ 425 w 425"/>
                <a:gd name="T9" fmla="*/ 256 h 454"/>
                <a:gd name="T10" fmla="*/ 312 w 425"/>
                <a:gd name="T11" fmla="*/ 256 h 454"/>
                <a:gd name="T12" fmla="*/ 284 w 425"/>
                <a:gd name="T13" fmla="*/ 170 h 454"/>
                <a:gd name="T14" fmla="*/ 57 w 425"/>
                <a:gd name="T15" fmla="*/ 0 h 454"/>
                <a:gd name="T16" fmla="*/ 0 w 425"/>
                <a:gd name="T17" fmla="*/ 142 h 454"/>
                <a:gd name="T18" fmla="*/ 29 w 425"/>
                <a:gd name="T19" fmla="*/ 142 h 454"/>
                <a:gd name="T20" fmla="*/ 29 w 425"/>
                <a:gd name="T21" fmla="*/ 199 h 454"/>
                <a:gd name="T22" fmla="*/ 114 w 425"/>
                <a:gd name="T23" fmla="*/ 312 h 454"/>
                <a:gd name="T24" fmla="*/ 85 w 425"/>
                <a:gd name="T25" fmla="*/ 397 h 454"/>
                <a:gd name="T26" fmla="*/ 142 w 425"/>
                <a:gd name="T27" fmla="*/ 4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5" h="454">
                  <a:moveTo>
                    <a:pt x="142" y="454"/>
                  </a:moveTo>
                  <a:lnTo>
                    <a:pt x="142" y="397"/>
                  </a:lnTo>
                  <a:lnTo>
                    <a:pt x="284" y="426"/>
                  </a:lnTo>
                  <a:lnTo>
                    <a:pt x="397" y="341"/>
                  </a:lnTo>
                  <a:lnTo>
                    <a:pt x="425" y="256"/>
                  </a:lnTo>
                  <a:lnTo>
                    <a:pt x="312" y="256"/>
                  </a:lnTo>
                  <a:lnTo>
                    <a:pt x="284" y="170"/>
                  </a:lnTo>
                  <a:lnTo>
                    <a:pt x="57" y="0"/>
                  </a:lnTo>
                  <a:lnTo>
                    <a:pt x="0" y="142"/>
                  </a:lnTo>
                  <a:lnTo>
                    <a:pt x="29" y="142"/>
                  </a:lnTo>
                  <a:lnTo>
                    <a:pt x="29" y="199"/>
                  </a:lnTo>
                  <a:lnTo>
                    <a:pt x="114" y="312"/>
                  </a:lnTo>
                  <a:lnTo>
                    <a:pt x="85" y="397"/>
                  </a:lnTo>
                  <a:lnTo>
                    <a:pt x="142" y="454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0" name="Freeform 321">
              <a:extLst>
                <a:ext uri="{FF2B5EF4-FFF2-40B4-BE49-F238E27FC236}">
                  <a16:creationId xmlns:a16="http://schemas.microsoft.com/office/drawing/2014/main" id="{72B967B5-FCA9-42AD-A2DA-DBC70CEF5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7122"/>
              <a:ext cx="595" cy="680"/>
            </a:xfrm>
            <a:custGeom>
              <a:avLst/>
              <a:gdLst>
                <a:gd name="T0" fmla="*/ 453 w 595"/>
                <a:gd name="T1" fmla="*/ 0 h 680"/>
                <a:gd name="T2" fmla="*/ 482 w 595"/>
                <a:gd name="T3" fmla="*/ 0 h 680"/>
                <a:gd name="T4" fmla="*/ 482 w 595"/>
                <a:gd name="T5" fmla="*/ 57 h 680"/>
                <a:gd name="T6" fmla="*/ 567 w 595"/>
                <a:gd name="T7" fmla="*/ 170 h 680"/>
                <a:gd name="T8" fmla="*/ 538 w 595"/>
                <a:gd name="T9" fmla="*/ 255 h 680"/>
                <a:gd name="T10" fmla="*/ 595 w 595"/>
                <a:gd name="T11" fmla="*/ 312 h 680"/>
                <a:gd name="T12" fmla="*/ 567 w 595"/>
                <a:gd name="T13" fmla="*/ 369 h 680"/>
                <a:gd name="T14" fmla="*/ 425 w 595"/>
                <a:gd name="T15" fmla="*/ 397 h 680"/>
                <a:gd name="T16" fmla="*/ 340 w 595"/>
                <a:gd name="T17" fmla="*/ 482 h 680"/>
                <a:gd name="T18" fmla="*/ 340 w 595"/>
                <a:gd name="T19" fmla="*/ 595 h 680"/>
                <a:gd name="T20" fmla="*/ 141 w 595"/>
                <a:gd name="T21" fmla="*/ 680 h 680"/>
                <a:gd name="T22" fmla="*/ 226 w 595"/>
                <a:gd name="T23" fmla="*/ 425 h 680"/>
                <a:gd name="T24" fmla="*/ 198 w 595"/>
                <a:gd name="T25" fmla="*/ 397 h 680"/>
                <a:gd name="T26" fmla="*/ 85 w 595"/>
                <a:gd name="T27" fmla="*/ 397 h 680"/>
                <a:gd name="T28" fmla="*/ 0 w 595"/>
                <a:gd name="T29" fmla="*/ 340 h 680"/>
                <a:gd name="T30" fmla="*/ 28 w 595"/>
                <a:gd name="T31" fmla="*/ 312 h 680"/>
                <a:gd name="T32" fmla="*/ 28 w 595"/>
                <a:gd name="T33" fmla="*/ 199 h 680"/>
                <a:gd name="T34" fmla="*/ 170 w 595"/>
                <a:gd name="T35" fmla="*/ 142 h 680"/>
                <a:gd name="T36" fmla="*/ 226 w 595"/>
                <a:gd name="T37" fmla="*/ 85 h 680"/>
                <a:gd name="T38" fmla="*/ 311 w 595"/>
                <a:gd name="T39" fmla="*/ 170 h 680"/>
                <a:gd name="T40" fmla="*/ 425 w 595"/>
                <a:gd name="T41" fmla="*/ 57 h 680"/>
                <a:gd name="T42" fmla="*/ 453 w 595"/>
                <a:gd name="T43" fmla="*/ 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5" h="680">
                  <a:moveTo>
                    <a:pt x="453" y="0"/>
                  </a:moveTo>
                  <a:lnTo>
                    <a:pt x="482" y="0"/>
                  </a:lnTo>
                  <a:lnTo>
                    <a:pt x="482" y="57"/>
                  </a:lnTo>
                  <a:lnTo>
                    <a:pt x="567" y="170"/>
                  </a:lnTo>
                  <a:lnTo>
                    <a:pt x="538" y="255"/>
                  </a:lnTo>
                  <a:lnTo>
                    <a:pt x="595" y="312"/>
                  </a:lnTo>
                  <a:lnTo>
                    <a:pt x="567" y="369"/>
                  </a:lnTo>
                  <a:lnTo>
                    <a:pt x="425" y="397"/>
                  </a:lnTo>
                  <a:lnTo>
                    <a:pt x="340" y="482"/>
                  </a:lnTo>
                  <a:lnTo>
                    <a:pt x="340" y="595"/>
                  </a:lnTo>
                  <a:lnTo>
                    <a:pt x="141" y="680"/>
                  </a:lnTo>
                  <a:lnTo>
                    <a:pt x="226" y="425"/>
                  </a:lnTo>
                  <a:lnTo>
                    <a:pt x="198" y="397"/>
                  </a:lnTo>
                  <a:lnTo>
                    <a:pt x="85" y="397"/>
                  </a:lnTo>
                  <a:lnTo>
                    <a:pt x="0" y="340"/>
                  </a:lnTo>
                  <a:lnTo>
                    <a:pt x="28" y="312"/>
                  </a:lnTo>
                  <a:lnTo>
                    <a:pt x="28" y="199"/>
                  </a:lnTo>
                  <a:lnTo>
                    <a:pt x="170" y="142"/>
                  </a:lnTo>
                  <a:lnTo>
                    <a:pt x="226" y="85"/>
                  </a:lnTo>
                  <a:lnTo>
                    <a:pt x="311" y="170"/>
                  </a:lnTo>
                  <a:lnTo>
                    <a:pt x="425" y="57"/>
                  </a:lnTo>
                  <a:lnTo>
                    <a:pt x="453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1" name="Freeform 322">
              <a:extLst>
                <a:ext uri="{FF2B5EF4-FFF2-40B4-BE49-F238E27FC236}">
                  <a16:creationId xmlns:a16="http://schemas.microsoft.com/office/drawing/2014/main" id="{5FB7983A-EA43-4603-89A7-F6E9334B3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6952"/>
              <a:ext cx="340" cy="340"/>
            </a:xfrm>
            <a:custGeom>
              <a:avLst/>
              <a:gdLst>
                <a:gd name="T0" fmla="*/ 340 w 340"/>
                <a:gd name="T1" fmla="*/ 28 h 340"/>
                <a:gd name="T2" fmla="*/ 283 w 340"/>
                <a:gd name="T3" fmla="*/ 170 h 340"/>
                <a:gd name="T4" fmla="*/ 255 w 340"/>
                <a:gd name="T5" fmla="*/ 227 h 340"/>
                <a:gd name="T6" fmla="*/ 141 w 340"/>
                <a:gd name="T7" fmla="*/ 340 h 340"/>
                <a:gd name="T8" fmla="*/ 56 w 340"/>
                <a:gd name="T9" fmla="*/ 255 h 340"/>
                <a:gd name="T10" fmla="*/ 56 w 340"/>
                <a:gd name="T11" fmla="*/ 198 h 340"/>
                <a:gd name="T12" fmla="*/ 0 w 340"/>
                <a:gd name="T13" fmla="*/ 170 h 340"/>
                <a:gd name="T14" fmla="*/ 85 w 340"/>
                <a:gd name="T15" fmla="*/ 85 h 340"/>
                <a:gd name="T16" fmla="*/ 170 w 340"/>
                <a:gd name="T17" fmla="*/ 57 h 340"/>
                <a:gd name="T18" fmla="*/ 226 w 340"/>
                <a:gd name="T19" fmla="*/ 0 h 340"/>
                <a:gd name="T20" fmla="*/ 340 w 340"/>
                <a:gd name="T21" fmla="*/ 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0" h="340">
                  <a:moveTo>
                    <a:pt x="340" y="28"/>
                  </a:moveTo>
                  <a:lnTo>
                    <a:pt x="283" y="170"/>
                  </a:lnTo>
                  <a:lnTo>
                    <a:pt x="255" y="227"/>
                  </a:lnTo>
                  <a:lnTo>
                    <a:pt x="141" y="340"/>
                  </a:lnTo>
                  <a:lnTo>
                    <a:pt x="56" y="255"/>
                  </a:lnTo>
                  <a:lnTo>
                    <a:pt x="56" y="198"/>
                  </a:lnTo>
                  <a:lnTo>
                    <a:pt x="0" y="170"/>
                  </a:lnTo>
                  <a:lnTo>
                    <a:pt x="85" y="85"/>
                  </a:lnTo>
                  <a:lnTo>
                    <a:pt x="170" y="57"/>
                  </a:lnTo>
                  <a:lnTo>
                    <a:pt x="226" y="0"/>
                  </a:lnTo>
                  <a:lnTo>
                    <a:pt x="340" y="2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2" name="Freeform 323">
              <a:extLst>
                <a:ext uri="{FF2B5EF4-FFF2-40B4-BE49-F238E27FC236}">
                  <a16:creationId xmlns:a16="http://schemas.microsoft.com/office/drawing/2014/main" id="{7C4DFEE1-EA54-4A24-B2DF-94C27AFFA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6413"/>
              <a:ext cx="624" cy="908"/>
            </a:xfrm>
            <a:custGeom>
              <a:avLst/>
              <a:gdLst>
                <a:gd name="T0" fmla="*/ 312 w 624"/>
                <a:gd name="T1" fmla="*/ 908 h 908"/>
                <a:gd name="T2" fmla="*/ 454 w 624"/>
                <a:gd name="T3" fmla="*/ 851 h 908"/>
                <a:gd name="T4" fmla="*/ 510 w 624"/>
                <a:gd name="T5" fmla="*/ 794 h 908"/>
                <a:gd name="T6" fmla="*/ 510 w 624"/>
                <a:gd name="T7" fmla="*/ 737 h 908"/>
                <a:gd name="T8" fmla="*/ 454 w 624"/>
                <a:gd name="T9" fmla="*/ 709 h 908"/>
                <a:gd name="T10" fmla="*/ 539 w 624"/>
                <a:gd name="T11" fmla="*/ 624 h 908"/>
                <a:gd name="T12" fmla="*/ 624 w 624"/>
                <a:gd name="T13" fmla="*/ 596 h 908"/>
                <a:gd name="T14" fmla="*/ 595 w 624"/>
                <a:gd name="T15" fmla="*/ 511 h 908"/>
                <a:gd name="T16" fmla="*/ 595 w 624"/>
                <a:gd name="T17" fmla="*/ 369 h 908"/>
                <a:gd name="T18" fmla="*/ 539 w 624"/>
                <a:gd name="T19" fmla="*/ 426 h 908"/>
                <a:gd name="T20" fmla="*/ 454 w 624"/>
                <a:gd name="T21" fmla="*/ 256 h 908"/>
                <a:gd name="T22" fmla="*/ 539 w 624"/>
                <a:gd name="T23" fmla="*/ 227 h 908"/>
                <a:gd name="T24" fmla="*/ 510 w 624"/>
                <a:gd name="T25" fmla="*/ 170 h 908"/>
                <a:gd name="T26" fmla="*/ 425 w 624"/>
                <a:gd name="T27" fmla="*/ 142 h 908"/>
                <a:gd name="T28" fmla="*/ 397 w 624"/>
                <a:gd name="T29" fmla="*/ 0 h 908"/>
                <a:gd name="T30" fmla="*/ 340 w 624"/>
                <a:gd name="T31" fmla="*/ 0 h 908"/>
                <a:gd name="T32" fmla="*/ 312 w 624"/>
                <a:gd name="T33" fmla="*/ 85 h 908"/>
                <a:gd name="T34" fmla="*/ 199 w 624"/>
                <a:gd name="T35" fmla="*/ 85 h 908"/>
                <a:gd name="T36" fmla="*/ 170 w 624"/>
                <a:gd name="T37" fmla="*/ 199 h 908"/>
                <a:gd name="T38" fmla="*/ 142 w 624"/>
                <a:gd name="T39" fmla="*/ 199 h 908"/>
                <a:gd name="T40" fmla="*/ 113 w 624"/>
                <a:gd name="T41" fmla="*/ 256 h 908"/>
                <a:gd name="T42" fmla="*/ 142 w 624"/>
                <a:gd name="T43" fmla="*/ 369 h 908"/>
                <a:gd name="T44" fmla="*/ 85 w 624"/>
                <a:gd name="T45" fmla="*/ 369 h 908"/>
                <a:gd name="T46" fmla="*/ 0 w 624"/>
                <a:gd name="T47" fmla="*/ 454 h 908"/>
                <a:gd name="T48" fmla="*/ 85 w 624"/>
                <a:gd name="T49" fmla="*/ 567 h 908"/>
                <a:gd name="T50" fmla="*/ 85 w 624"/>
                <a:gd name="T51" fmla="*/ 624 h 908"/>
                <a:gd name="T52" fmla="*/ 142 w 624"/>
                <a:gd name="T53" fmla="*/ 652 h 908"/>
                <a:gd name="T54" fmla="*/ 170 w 624"/>
                <a:gd name="T55" fmla="*/ 737 h 908"/>
                <a:gd name="T56" fmla="*/ 170 w 624"/>
                <a:gd name="T57" fmla="*/ 766 h 908"/>
                <a:gd name="T58" fmla="*/ 255 w 624"/>
                <a:gd name="T59" fmla="*/ 879 h 908"/>
                <a:gd name="T60" fmla="*/ 312 w 624"/>
                <a:gd name="T61" fmla="*/ 908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4" h="908">
                  <a:moveTo>
                    <a:pt x="312" y="908"/>
                  </a:moveTo>
                  <a:lnTo>
                    <a:pt x="454" y="851"/>
                  </a:lnTo>
                  <a:lnTo>
                    <a:pt x="510" y="794"/>
                  </a:lnTo>
                  <a:lnTo>
                    <a:pt x="510" y="737"/>
                  </a:lnTo>
                  <a:lnTo>
                    <a:pt x="454" y="709"/>
                  </a:lnTo>
                  <a:lnTo>
                    <a:pt x="539" y="624"/>
                  </a:lnTo>
                  <a:lnTo>
                    <a:pt x="624" y="596"/>
                  </a:lnTo>
                  <a:lnTo>
                    <a:pt x="595" y="511"/>
                  </a:lnTo>
                  <a:lnTo>
                    <a:pt x="595" y="369"/>
                  </a:lnTo>
                  <a:lnTo>
                    <a:pt x="539" y="426"/>
                  </a:lnTo>
                  <a:lnTo>
                    <a:pt x="454" y="256"/>
                  </a:lnTo>
                  <a:lnTo>
                    <a:pt x="539" y="227"/>
                  </a:lnTo>
                  <a:lnTo>
                    <a:pt x="510" y="170"/>
                  </a:lnTo>
                  <a:lnTo>
                    <a:pt x="425" y="142"/>
                  </a:lnTo>
                  <a:lnTo>
                    <a:pt x="397" y="0"/>
                  </a:lnTo>
                  <a:lnTo>
                    <a:pt x="340" y="0"/>
                  </a:lnTo>
                  <a:lnTo>
                    <a:pt x="312" y="85"/>
                  </a:lnTo>
                  <a:lnTo>
                    <a:pt x="199" y="85"/>
                  </a:lnTo>
                  <a:lnTo>
                    <a:pt x="170" y="199"/>
                  </a:lnTo>
                  <a:lnTo>
                    <a:pt x="142" y="199"/>
                  </a:lnTo>
                  <a:lnTo>
                    <a:pt x="113" y="256"/>
                  </a:lnTo>
                  <a:lnTo>
                    <a:pt x="142" y="369"/>
                  </a:lnTo>
                  <a:lnTo>
                    <a:pt x="85" y="369"/>
                  </a:lnTo>
                  <a:lnTo>
                    <a:pt x="0" y="454"/>
                  </a:lnTo>
                  <a:lnTo>
                    <a:pt x="85" y="567"/>
                  </a:lnTo>
                  <a:lnTo>
                    <a:pt x="85" y="624"/>
                  </a:lnTo>
                  <a:lnTo>
                    <a:pt x="142" y="652"/>
                  </a:lnTo>
                  <a:lnTo>
                    <a:pt x="170" y="737"/>
                  </a:lnTo>
                  <a:lnTo>
                    <a:pt x="170" y="766"/>
                  </a:lnTo>
                  <a:lnTo>
                    <a:pt x="255" y="879"/>
                  </a:lnTo>
                  <a:lnTo>
                    <a:pt x="312" y="90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3" name="Freeform 324">
              <a:extLst>
                <a:ext uri="{FF2B5EF4-FFF2-40B4-BE49-F238E27FC236}">
                  <a16:creationId xmlns:a16="http://schemas.microsoft.com/office/drawing/2014/main" id="{8AE08B0A-7D46-416E-B7A1-119093924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7065"/>
              <a:ext cx="369" cy="596"/>
            </a:xfrm>
            <a:custGeom>
              <a:avLst/>
              <a:gdLst>
                <a:gd name="T0" fmla="*/ 341 w 369"/>
                <a:gd name="T1" fmla="*/ 397 h 596"/>
                <a:gd name="T2" fmla="*/ 369 w 369"/>
                <a:gd name="T3" fmla="*/ 369 h 596"/>
                <a:gd name="T4" fmla="*/ 369 w 369"/>
                <a:gd name="T5" fmla="*/ 256 h 596"/>
                <a:gd name="T6" fmla="*/ 312 w 369"/>
                <a:gd name="T7" fmla="*/ 227 h 596"/>
                <a:gd name="T8" fmla="*/ 227 w 369"/>
                <a:gd name="T9" fmla="*/ 114 h 596"/>
                <a:gd name="T10" fmla="*/ 227 w 369"/>
                <a:gd name="T11" fmla="*/ 85 h 596"/>
                <a:gd name="T12" fmla="*/ 199 w 369"/>
                <a:gd name="T13" fmla="*/ 0 h 596"/>
                <a:gd name="T14" fmla="*/ 170 w 369"/>
                <a:gd name="T15" fmla="*/ 29 h 596"/>
                <a:gd name="T16" fmla="*/ 0 w 369"/>
                <a:gd name="T17" fmla="*/ 0 h 596"/>
                <a:gd name="T18" fmla="*/ 0 w 369"/>
                <a:gd name="T19" fmla="*/ 57 h 596"/>
                <a:gd name="T20" fmla="*/ 85 w 369"/>
                <a:gd name="T21" fmla="*/ 114 h 596"/>
                <a:gd name="T22" fmla="*/ 85 w 369"/>
                <a:gd name="T23" fmla="*/ 284 h 596"/>
                <a:gd name="T24" fmla="*/ 0 w 369"/>
                <a:gd name="T25" fmla="*/ 341 h 596"/>
                <a:gd name="T26" fmla="*/ 199 w 369"/>
                <a:gd name="T27" fmla="*/ 426 h 596"/>
                <a:gd name="T28" fmla="*/ 170 w 369"/>
                <a:gd name="T29" fmla="*/ 482 h 596"/>
                <a:gd name="T30" fmla="*/ 170 w 369"/>
                <a:gd name="T31" fmla="*/ 596 h 596"/>
                <a:gd name="T32" fmla="*/ 227 w 369"/>
                <a:gd name="T33" fmla="*/ 539 h 596"/>
                <a:gd name="T34" fmla="*/ 284 w 369"/>
                <a:gd name="T35" fmla="*/ 567 h 596"/>
                <a:gd name="T36" fmla="*/ 312 w 369"/>
                <a:gd name="T37" fmla="*/ 511 h 596"/>
                <a:gd name="T38" fmla="*/ 312 w 369"/>
                <a:gd name="T39" fmla="*/ 426 h 596"/>
                <a:gd name="T40" fmla="*/ 341 w 369"/>
                <a:gd name="T41" fmla="*/ 397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9" h="596">
                  <a:moveTo>
                    <a:pt x="341" y="397"/>
                  </a:moveTo>
                  <a:lnTo>
                    <a:pt x="369" y="369"/>
                  </a:lnTo>
                  <a:lnTo>
                    <a:pt x="369" y="256"/>
                  </a:lnTo>
                  <a:lnTo>
                    <a:pt x="312" y="227"/>
                  </a:lnTo>
                  <a:lnTo>
                    <a:pt x="227" y="114"/>
                  </a:lnTo>
                  <a:lnTo>
                    <a:pt x="227" y="85"/>
                  </a:lnTo>
                  <a:lnTo>
                    <a:pt x="199" y="0"/>
                  </a:lnTo>
                  <a:lnTo>
                    <a:pt x="170" y="29"/>
                  </a:lnTo>
                  <a:lnTo>
                    <a:pt x="0" y="0"/>
                  </a:lnTo>
                  <a:lnTo>
                    <a:pt x="0" y="57"/>
                  </a:lnTo>
                  <a:lnTo>
                    <a:pt x="85" y="114"/>
                  </a:lnTo>
                  <a:lnTo>
                    <a:pt x="85" y="284"/>
                  </a:lnTo>
                  <a:lnTo>
                    <a:pt x="0" y="341"/>
                  </a:lnTo>
                  <a:lnTo>
                    <a:pt x="199" y="426"/>
                  </a:lnTo>
                  <a:lnTo>
                    <a:pt x="170" y="482"/>
                  </a:lnTo>
                  <a:lnTo>
                    <a:pt x="170" y="596"/>
                  </a:lnTo>
                  <a:lnTo>
                    <a:pt x="227" y="539"/>
                  </a:lnTo>
                  <a:lnTo>
                    <a:pt x="284" y="567"/>
                  </a:lnTo>
                  <a:lnTo>
                    <a:pt x="312" y="511"/>
                  </a:lnTo>
                  <a:lnTo>
                    <a:pt x="312" y="426"/>
                  </a:lnTo>
                  <a:lnTo>
                    <a:pt x="341" y="397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4" name="Freeform 325">
              <a:extLst>
                <a:ext uri="{FF2B5EF4-FFF2-40B4-BE49-F238E27FC236}">
                  <a16:creationId xmlns:a16="http://schemas.microsoft.com/office/drawing/2014/main" id="{B86FC0EE-D9EF-453D-A2F7-9C1012DF0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7462"/>
              <a:ext cx="283" cy="369"/>
            </a:xfrm>
            <a:custGeom>
              <a:avLst/>
              <a:gdLst>
                <a:gd name="T0" fmla="*/ 0 w 283"/>
                <a:gd name="T1" fmla="*/ 170 h 369"/>
                <a:gd name="T2" fmla="*/ 57 w 283"/>
                <a:gd name="T3" fmla="*/ 284 h 369"/>
                <a:gd name="T4" fmla="*/ 28 w 283"/>
                <a:gd name="T5" fmla="*/ 369 h 369"/>
                <a:gd name="T6" fmla="*/ 142 w 283"/>
                <a:gd name="T7" fmla="*/ 312 h 369"/>
                <a:gd name="T8" fmla="*/ 198 w 283"/>
                <a:gd name="T9" fmla="*/ 340 h 369"/>
                <a:gd name="T10" fmla="*/ 283 w 283"/>
                <a:gd name="T11" fmla="*/ 85 h 369"/>
                <a:gd name="T12" fmla="*/ 255 w 283"/>
                <a:gd name="T13" fmla="*/ 57 h 369"/>
                <a:gd name="T14" fmla="*/ 142 w 283"/>
                <a:gd name="T15" fmla="*/ 57 h 369"/>
                <a:gd name="T16" fmla="*/ 57 w 283"/>
                <a:gd name="T17" fmla="*/ 0 h 369"/>
                <a:gd name="T18" fmla="*/ 28 w 283"/>
                <a:gd name="T19" fmla="*/ 29 h 369"/>
                <a:gd name="T20" fmla="*/ 28 w 283"/>
                <a:gd name="T21" fmla="*/ 114 h 369"/>
                <a:gd name="T22" fmla="*/ 0 w 283"/>
                <a:gd name="T23" fmla="*/ 17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369">
                  <a:moveTo>
                    <a:pt x="0" y="170"/>
                  </a:moveTo>
                  <a:lnTo>
                    <a:pt x="57" y="284"/>
                  </a:lnTo>
                  <a:lnTo>
                    <a:pt x="28" y="369"/>
                  </a:lnTo>
                  <a:lnTo>
                    <a:pt x="142" y="312"/>
                  </a:lnTo>
                  <a:lnTo>
                    <a:pt x="198" y="340"/>
                  </a:lnTo>
                  <a:lnTo>
                    <a:pt x="283" y="85"/>
                  </a:lnTo>
                  <a:lnTo>
                    <a:pt x="255" y="57"/>
                  </a:lnTo>
                  <a:lnTo>
                    <a:pt x="142" y="57"/>
                  </a:lnTo>
                  <a:lnTo>
                    <a:pt x="57" y="0"/>
                  </a:lnTo>
                  <a:lnTo>
                    <a:pt x="28" y="29"/>
                  </a:lnTo>
                  <a:lnTo>
                    <a:pt x="28" y="114"/>
                  </a:lnTo>
                  <a:lnTo>
                    <a:pt x="0" y="17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5" name="Freeform 326">
              <a:extLst>
                <a:ext uri="{FF2B5EF4-FFF2-40B4-BE49-F238E27FC236}">
                  <a16:creationId xmlns:a16="http://schemas.microsoft.com/office/drawing/2014/main" id="{2990EE55-F4F4-4CB3-9412-407556C02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7406"/>
              <a:ext cx="454" cy="510"/>
            </a:xfrm>
            <a:custGeom>
              <a:avLst/>
              <a:gdLst>
                <a:gd name="T0" fmla="*/ 113 w 454"/>
                <a:gd name="T1" fmla="*/ 0 h 510"/>
                <a:gd name="T2" fmla="*/ 312 w 454"/>
                <a:gd name="T3" fmla="*/ 85 h 510"/>
                <a:gd name="T4" fmla="*/ 283 w 454"/>
                <a:gd name="T5" fmla="*/ 141 h 510"/>
                <a:gd name="T6" fmla="*/ 283 w 454"/>
                <a:gd name="T7" fmla="*/ 255 h 510"/>
                <a:gd name="T8" fmla="*/ 340 w 454"/>
                <a:gd name="T9" fmla="*/ 198 h 510"/>
                <a:gd name="T10" fmla="*/ 397 w 454"/>
                <a:gd name="T11" fmla="*/ 226 h 510"/>
                <a:gd name="T12" fmla="*/ 454 w 454"/>
                <a:gd name="T13" fmla="*/ 340 h 510"/>
                <a:gd name="T14" fmla="*/ 425 w 454"/>
                <a:gd name="T15" fmla="*/ 425 h 510"/>
                <a:gd name="T16" fmla="*/ 340 w 454"/>
                <a:gd name="T17" fmla="*/ 482 h 510"/>
                <a:gd name="T18" fmla="*/ 283 w 454"/>
                <a:gd name="T19" fmla="*/ 482 h 510"/>
                <a:gd name="T20" fmla="*/ 113 w 454"/>
                <a:gd name="T21" fmla="*/ 510 h 510"/>
                <a:gd name="T22" fmla="*/ 113 w 454"/>
                <a:gd name="T23" fmla="*/ 425 h 510"/>
                <a:gd name="T24" fmla="*/ 0 w 454"/>
                <a:gd name="T25" fmla="*/ 311 h 510"/>
                <a:gd name="T26" fmla="*/ 85 w 454"/>
                <a:gd name="T27" fmla="*/ 141 h 510"/>
                <a:gd name="T28" fmla="*/ 28 w 454"/>
                <a:gd name="T29" fmla="*/ 56 h 510"/>
                <a:gd name="T30" fmla="*/ 113 w 454"/>
                <a:gd name="T31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4" h="510">
                  <a:moveTo>
                    <a:pt x="113" y="0"/>
                  </a:moveTo>
                  <a:lnTo>
                    <a:pt x="312" y="85"/>
                  </a:lnTo>
                  <a:lnTo>
                    <a:pt x="283" y="141"/>
                  </a:lnTo>
                  <a:lnTo>
                    <a:pt x="283" y="255"/>
                  </a:lnTo>
                  <a:lnTo>
                    <a:pt x="340" y="198"/>
                  </a:lnTo>
                  <a:lnTo>
                    <a:pt x="397" y="226"/>
                  </a:lnTo>
                  <a:lnTo>
                    <a:pt x="454" y="340"/>
                  </a:lnTo>
                  <a:lnTo>
                    <a:pt x="425" y="425"/>
                  </a:lnTo>
                  <a:lnTo>
                    <a:pt x="340" y="482"/>
                  </a:lnTo>
                  <a:lnTo>
                    <a:pt x="283" y="482"/>
                  </a:lnTo>
                  <a:lnTo>
                    <a:pt x="113" y="510"/>
                  </a:lnTo>
                  <a:lnTo>
                    <a:pt x="113" y="425"/>
                  </a:lnTo>
                  <a:lnTo>
                    <a:pt x="0" y="311"/>
                  </a:lnTo>
                  <a:lnTo>
                    <a:pt x="85" y="141"/>
                  </a:lnTo>
                  <a:lnTo>
                    <a:pt x="28" y="56"/>
                  </a:lnTo>
                  <a:lnTo>
                    <a:pt x="113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6" name="Freeform 327">
              <a:extLst>
                <a:ext uri="{FF2B5EF4-FFF2-40B4-BE49-F238E27FC236}">
                  <a16:creationId xmlns:a16="http://schemas.microsoft.com/office/drawing/2014/main" id="{B4F8A091-C7CE-47CC-AA6A-35E52000E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7434"/>
              <a:ext cx="652" cy="482"/>
            </a:xfrm>
            <a:custGeom>
              <a:avLst/>
              <a:gdLst>
                <a:gd name="T0" fmla="*/ 0 w 652"/>
                <a:gd name="T1" fmla="*/ 368 h 482"/>
                <a:gd name="T2" fmla="*/ 199 w 652"/>
                <a:gd name="T3" fmla="*/ 283 h 482"/>
                <a:gd name="T4" fmla="*/ 199 w 652"/>
                <a:gd name="T5" fmla="*/ 170 h 482"/>
                <a:gd name="T6" fmla="*/ 284 w 652"/>
                <a:gd name="T7" fmla="*/ 85 h 482"/>
                <a:gd name="T8" fmla="*/ 426 w 652"/>
                <a:gd name="T9" fmla="*/ 57 h 482"/>
                <a:gd name="T10" fmla="*/ 454 w 652"/>
                <a:gd name="T11" fmla="*/ 0 h 482"/>
                <a:gd name="T12" fmla="*/ 539 w 652"/>
                <a:gd name="T13" fmla="*/ 57 h 482"/>
                <a:gd name="T14" fmla="*/ 511 w 652"/>
                <a:gd name="T15" fmla="*/ 113 h 482"/>
                <a:gd name="T16" fmla="*/ 596 w 652"/>
                <a:gd name="T17" fmla="*/ 85 h 482"/>
                <a:gd name="T18" fmla="*/ 652 w 652"/>
                <a:gd name="T19" fmla="*/ 170 h 482"/>
                <a:gd name="T20" fmla="*/ 624 w 652"/>
                <a:gd name="T21" fmla="*/ 255 h 482"/>
                <a:gd name="T22" fmla="*/ 567 w 652"/>
                <a:gd name="T23" fmla="*/ 312 h 482"/>
                <a:gd name="T24" fmla="*/ 567 w 652"/>
                <a:gd name="T25" fmla="*/ 340 h 482"/>
                <a:gd name="T26" fmla="*/ 539 w 652"/>
                <a:gd name="T27" fmla="*/ 397 h 482"/>
                <a:gd name="T28" fmla="*/ 369 w 652"/>
                <a:gd name="T29" fmla="*/ 425 h 482"/>
                <a:gd name="T30" fmla="*/ 227 w 652"/>
                <a:gd name="T31" fmla="*/ 482 h 482"/>
                <a:gd name="T32" fmla="*/ 170 w 652"/>
                <a:gd name="T33" fmla="*/ 482 h 482"/>
                <a:gd name="T34" fmla="*/ 170 w 652"/>
                <a:gd name="T35" fmla="*/ 397 h 482"/>
                <a:gd name="T36" fmla="*/ 0 w 652"/>
                <a:gd name="T37" fmla="*/ 36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2" h="482">
                  <a:moveTo>
                    <a:pt x="0" y="368"/>
                  </a:moveTo>
                  <a:lnTo>
                    <a:pt x="199" y="283"/>
                  </a:lnTo>
                  <a:lnTo>
                    <a:pt x="199" y="170"/>
                  </a:lnTo>
                  <a:lnTo>
                    <a:pt x="284" y="85"/>
                  </a:lnTo>
                  <a:lnTo>
                    <a:pt x="426" y="57"/>
                  </a:lnTo>
                  <a:lnTo>
                    <a:pt x="454" y="0"/>
                  </a:lnTo>
                  <a:lnTo>
                    <a:pt x="539" y="57"/>
                  </a:lnTo>
                  <a:lnTo>
                    <a:pt x="511" y="113"/>
                  </a:lnTo>
                  <a:lnTo>
                    <a:pt x="596" y="85"/>
                  </a:lnTo>
                  <a:lnTo>
                    <a:pt x="652" y="170"/>
                  </a:lnTo>
                  <a:lnTo>
                    <a:pt x="624" y="255"/>
                  </a:lnTo>
                  <a:lnTo>
                    <a:pt x="567" y="312"/>
                  </a:lnTo>
                  <a:lnTo>
                    <a:pt x="567" y="340"/>
                  </a:lnTo>
                  <a:lnTo>
                    <a:pt x="539" y="397"/>
                  </a:lnTo>
                  <a:lnTo>
                    <a:pt x="369" y="425"/>
                  </a:lnTo>
                  <a:lnTo>
                    <a:pt x="227" y="482"/>
                  </a:lnTo>
                  <a:lnTo>
                    <a:pt x="170" y="482"/>
                  </a:lnTo>
                  <a:lnTo>
                    <a:pt x="170" y="397"/>
                  </a:lnTo>
                  <a:lnTo>
                    <a:pt x="0" y="36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7" name="Freeform 328">
              <a:extLst>
                <a:ext uri="{FF2B5EF4-FFF2-40B4-BE49-F238E27FC236}">
                  <a16:creationId xmlns:a16="http://schemas.microsoft.com/office/drawing/2014/main" id="{1527429A-D6B7-43BB-A6CF-F6950DE1B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5818"/>
              <a:ext cx="765" cy="794"/>
            </a:xfrm>
            <a:custGeom>
              <a:avLst/>
              <a:gdLst>
                <a:gd name="T0" fmla="*/ 425 w 765"/>
                <a:gd name="T1" fmla="*/ 794 h 794"/>
                <a:gd name="T2" fmla="*/ 453 w 765"/>
                <a:gd name="T3" fmla="*/ 794 h 794"/>
                <a:gd name="T4" fmla="*/ 482 w 765"/>
                <a:gd name="T5" fmla="*/ 680 h 794"/>
                <a:gd name="T6" fmla="*/ 595 w 765"/>
                <a:gd name="T7" fmla="*/ 680 h 794"/>
                <a:gd name="T8" fmla="*/ 623 w 765"/>
                <a:gd name="T9" fmla="*/ 595 h 794"/>
                <a:gd name="T10" fmla="*/ 623 w 765"/>
                <a:gd name="T11" fmla="*/ 539 h 794"/>
                <a:gd name="T12" fmla="*/ 708 w 765"/>
                <a:gd name="T13" fmla="*/ 482 h 794"/>
                <a:gd name="T14" fmla="*/ 708 w 765"/>
                <a:gd name="T15" fmla="*/ 397 h 794"/>
                <a:gd name="T16" fmla="*/ 765 w 765"/>
                <a:gd name="T17" fmla="*/ 340 h 794"/>
                <a:gd name="T18" fmla="*/ 652 w 765"/>
                <a:gd name="T19" fmla="*/ 255 h 794"/>
                <a:gd name="T20" fmla="*/ 538 w 765"/>
                <a:gd name="T21" fmla="*/ 142 h 794"/>
                <a:gd name="T22" fmla="*/ 482 w 765"/>
                <a:gd name="T23" fmla="*/ 198 h 794"/>
                <a:gd name="T24" fmla="*/ 425 w 765"/>
                <a:gd name="T25" fmla="*/ 227 h 794"/>
                <a:gd name="T26" fmla="*/ 340 w 765"/>
                <a:gd name="T27" fmla="*/ 170 h 794"/>
                <a:gd name="T28" fmla="*/ 311 w 765"/>
                <a:gd name="T29" fmla="*/ 85 h 794"/>
                <a:gd name="T30" fmla="*/ 198 w 765"/>
                <a:gd name="T31" fmla="*/ 85 h 794"/>
                <a:gd name="T32" fmla="*/ 170 w 765"/>
                <a:gd name="T33" fmla="*/ 28 h 794"/>
                <a:gd name="T34" fmla="*/ 56 w 765"/>
                <a:gd name="T35" fmla="*/ 0 h 794"/>
                <a:gd name="T36" fmla="*/ 0 w 765"/>
                <a:gd name="T37" fmla="*/ 57 h 794"/>
                <a:gd name="T38" fmla="*/ 113 w 765"/>
                <a:gd name="T39" fmla="*/ 198 h 794"/>
                <a:gd name="T40" fmla="*/ 85 w 765"/>
                <a:gd name="T41" fmla="*/ 255 h 794"/>
                <a:gd name="T42" fmla="*/ 28 w 765"/>
                <a:gd name="T43" fmla="*/ 284 h 794"/>
                <a:gd name="T44" fmla="*/ 0 w 765"/>
                <a:gd name="T45" fmla="*/ 369 h 794"/>
                <a:gd name="T46" fmla="*/ 113 w 765"/>
                <a:gd name="T47" fmla="*/ 482 h 794"/>
                <a:gd name="T48" fmla="*/ 198 w 765"/>
                <a:gd name="T49" fmla="*/ 482 h 794"/>
                <a:gd name="T50" fmla="*/ 198 w 765"/>
                <a:gd name="T51" fmla="*/ 539 h 794"/>
                <a:gd name="T52" fmla="*/ 255 w 765"/>
                <a:gd name="T53" fmla="*/ 652 h 794"/>
                <a:gd name="T54" fmla="*/ 368 w 765"/>
                <a:gd name="T55" fmla="*/ 709 h 794"/>
                <a:gd name="T56" fmla="*/ 425 w 765"/>
                <a:gd name="T57" fmla="*/ 794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65" h="794">
                  <a:moveTo>
                    <a:pt x="425" y="794"/>
                  </a:moveTo>
                  <a:lnTo>
                    <a:pt x="453" y="794"/>
                  </a:lnTo>
                  <a:lnTo>
                    <a:pt x="482" y="680"/>
                  </a:lnTo>
                  <a:lnTo>
                    <a:pt x="595" y="680"/>
                  </a:lnTo>
                  <a:lnTo>
                    <a:pt x="623" y="595"/>
                  </a:lnTo>
                  <a:lnTo>
                    <a:pt x="623" y="539"/>
                  </a:lnTo>
                  <a:lnTo>
                    <a:pt x="708" y="482"/>
                  </a:lnTo>
                  <a:lnTo>
                    <a:pt x="708" y="397"/>
                  </a:lnTo>
                  <a:lnTo>
                    <a:pt x="765" y="340"/>
                  </a:lnTo>
                  <a:lnTo>
                    <a:pt x="652" y="255"/>
                  </a:lnTo>
                  <a:lnTo>
                    <a:pt x="538" y="142"/>
                  </a:lnTo>
                  <a:lnTo>
                    <a:pt x="482" y="198"/>
                  </a:lnTo>
                  <a:lnTo>
                    <a:pt x="425" y="227"/>
                  </a:lnTo>
                  <a:lnTo>
                    <a:pt x="340" y="170"/>
                  </a:lnTo>
                  <a:lnTo>
                    <a:pt x="311" y="85"/>
                  </a:lnTo>
                  <a:lnTo>
                    <a:pt x="198" y="85"/>
                  </a:lnTo>
                  <a:lnTo>
                    <a:pt x="170" y="28"/>
                  </a:lnTo>
                  <a:lnTo>
                    <a:pt x="56" y="0"/>
                  </a:lnTo>
                  <a:lnTo>
                    <a:pt x="0" y="57"/>
                  </a:lnTo>
                  <a:lnTo>
                    <a:pt x="113" y="198"/>
                  </a:lnTo>
                  <a:lnTo>
                    <a:pt x="85" y="255"/>
                  </a:lnTo>
                  <a:lnTo>
                    <a:pt x="28" y="284"/>
                  </a:lnTo>
                  <a:lnTo>
                    <a:pt x="0" y="369"/>
                  </a:lnTo>
                  <a:lnTo>
                    <a:pt x="113" y="482"/>
                  </a:lnTo>
                  <a:lnTo>
                    <a:pt x="198" y="482"/>
                  </a:lnTo>
                  <a:lnTo>
                    <a:pt x="198" y="539"/>
                  </a:lnTo>
                  <a:lnTo>
                    <a:pt x="255" y="652"/>
                  </a:lnTo>
                  <a:lnTo>
                    <a:pt x="368" y="709"/>
                  </a:lnTo>
                  <a:lnTo>
                    <a:pt x="425" y="794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Freeform 330">
              <a:extLst>
                <a:ext uri="{FF2B5EF4-FFF2-40B4-BE49-F238E27FC236}">
                  <a16:creationId xmlns:a16="http://schemas.microsoft.com/office/drawing/2014/main" id="{14E1C885-D6A5-4223-8B4B-475062BB4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5988"/>
              <a:ext cx="708" cy="425"/>
            </a:xfrm>
            <a:custGeom>
              <a:avLst/>
              <a:gdLst>
                <a:gd name="T0" fmla="*/ 0 w 708"/>
                <a:gd name="T1" fmla="*/ 28 h 425"/>
                <a:gd name="T2" fmla="*/ 0 w 708"/>
                <a:gd name="T3" fmla="*/ 85 h 425"/>
                <a:gd name="T4" fmla="*/ 56 w 708"/>
                <a:gd name="T5" fmla="*/ 170 h 425"/>
                <a:gd name="T6" fmla="*/ 85 w 708"/>
                <a:gd name="T7" fmla="*/ 227 h 425"/>
                <a:gd name="T8" fmla="*/ 198 w 708"/>
                <a:gd name="T9" fmla="*/ 227 h 425"/>
                <a:gd name="T10" fmla="*/ 198 w 708"/>
                <a:gd name="T11" fmla="*/ 255 h 425"/>
                <a:gd name="T12" fmla="*/ 311 w 708"/>
                <a:gd name="T13" fmla="*/ 284 h 425"/>
                <a:gd name="T14" fmla="*/ 340 w 708"/>
                <a:gd name="T15" fmla="*/ 340 h 425"/>
                <a:gd name="T16" fmla="*/ 453 w 708"/>
                <a:gd name="T17" fmla="*/ 369 h 425"/>
                <a:gd name="T18" fmla="*/ 538 w 708"/>
                <a:gd name="T19" fmla="*/ 312 h 425"/>
                <a:gd name="T20" fmla="*/ 567 w 708"/>
                <a:gd name="T21" fmla="*/ 312 h 425"/>
                <a:gd name="T22" fmla="*/ 623 w 708"/>
                <a:gd name="T23" fmla="*/ 397 h 425"/>
                <a:gd name="T24" fmla="*/ 708 w 708"/>
                <a:gd name="T25" fmla="*/ 425 h 425"/>
                <a:gd name="T26" fmla="*/ 623 w 708"/>
                <a:gd name="T27" fmla="*/ 284 h 425"/>
                <a:gd name="T28" fmla="*/ 652 w 708"/>
                <a:gd name="T29" fmla="*/ 255 h 425"/>
                <a:gd name="T30" fmla="*/ 595 w 708"/>
                <a:gd name="T31" fmla="*/ 199 h 425"/>
                <a:gd name="T32" fmla="*/ 510 w 708"/>
                <a:gd name="T33" fmla="*/ 227 h 425"/>
                <a:gd name="T34" fmla="*/ 453 w 708"/>
                <a:gd name="T35" fmla="*/ 199 h 425"/>
                <a:gd name="T36" fmla="*/ 396 w 708"/>
                <a:gd name="T37" fmla="*/ 227 h 425"/>
                <a:gd name="T38" fmla="*/ 283 w 708"/>
                <a:gd name="T39" fmla="*/ 57 h 425"/>
                <a:gd name="T40" fmla="*/ 198 w 708"/>
                <a:gd name="T41" fmla="*/ 85 h 425"/>
                <a:gd name="T42" fmla="*/ 170 w 708"/>
                <a:gd name="T43" fmla="*/ 28 h 425"/>
                <a:gd name="T44" fmla="*/ 113 w 708"/>
                <a:gd name="T45" fmla="*/ 0 h 425"/>
                <a:gd name="T46" fmla="*/ 85 w 708"/>
                <a:gd name="T47" fmla="*/ 57 h 425"/>
                <a:gd name="T48" fmla="*/ 56 w 708"/>
                <a:gd name="T49" fmla="*/ 57 h 425"/>
                <a:gd name="T50" fmla="*/ 0 w 708"/>
                <a:gd name="T51" fmla="*/ 28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8" h="425">
                  <a:moveTo>
                    <a:pt x="0" y="28"/>
                  </a:moveTo>
                  <a:lnTo>
                    <a:pt x="0" y="85"/>
                  </a:lnTo>
                  <a:lnTo>
                    <a:pt x="56" y="170"/>
                  </a:lnTo>
                  <a:lnTo>
                    <a:pt x="85" y="227"/>
                  </a:lnTo>
                  <a:lnTo>
                    <a:pt x="198" y="227"/>
                  </a:lnTo>
                  <a:lnTo>
                    <a:pt x="198" y="255"/>
                  </a:lnTo>
                  <a:lnTo>
                    <a:pt x="311" y="284"/>
                  </a:lnTo>
                  <a:lnTo>
                    <a:pt x="340" y="340"/>
                  </a:lnTo>
                  <a:lnTo>
                    <a:pt x="453" y="369"/>
                  </a:lnTo>
                  <a:lnTo>
                    <a:pt x="538" y="312"/>
                  </a:lnTo>
                  <a:lnTo>
                    <a:pt x="567" y="312"/>
                  </a:lnTo>
                  <a:lnTo>
                    <a:pt x="623" y="397"/>
                  </a:lnTo>
                  <a:lnTo>
                    <a:pt x="708" y="425"/>
                  </a:lnTo>
                  <a:lnTo>
                    <a:pt x="623" y="284"/>
                  </a:lnTo>
                  <a:lnTo>
                    <a:pt x="652" y="255"/>
                  </a:lnTo>
                  <a:lnTo>
                    <a:pt x="595" y="199"/>
                  </a:lnTo>
                  <a:lnTo>
                    <a:pt x="510" y="227"/>
                  </a:lnTo>
                  <a:lnTo>
                    <a:pt x="453" y="199"/>
                  </a:lnTo>
                  <a:lnTo>
                    <a:pt x="396" y="227"/>
                  </a:lnTo>
                  <a:lnTo>
                    <a:pt x="283" y="57"/>
                  </a:lnTo>
                  <a:lnTo>
                    <a:pt x="198" y="85"/>
                  </a:lnTo>
                  <a:lnTo>
                    <a:pt x="170" y="28"/>
                  </a:lnTo>
                  <a:lnTo>
                    <a:pt x="113" y="0"/>
                  </a:lnTo>
                  <a:lnTo>
                    <a:pt x="85" y="57"/>
                  </a:lnTo>
                  <a:lnTo>
                    <a:pt x="56" y="57"/>
                  </a:lnTo>
                  <a:lnTo>
                    <a:pt x="0" y="2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9" name="Freeform 331">
              <a:extLst>
                <a:ext uri="{FF2B5EF4-FFF2-40B4-BE49-F238E27FC236}">
                  <a16:creationId xmlns:a16="http://schemas.microsoft.com/office/drawing/2014/main" id="{24F5FDB2-C29E-4EB3-84A5-0448F70DD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5733"/>
              <a:ext cx="624" cy="340"/>
            </a:xfrm>
            <a:custGeom>
              <a:avLst/>
              <a:gdLst>
                <a:gd name="T0" fmla="*/ 85 w 624"/>
                <a:gd name="T1" fmla="*/ 0 h 340"/>
                <a:gd name="T2" fmla="*/ 57 w 624"/>
                <a:gd name="T3" fmla="*/ 113 h 340"/>
                <a:gd name="T4" fmla="*/ 28 w 624"/>
                <a:gd name="T5" fmla="*/ 142 h 340"/>
                <a:gd name="T6" fmla="*/ 0 w 624"/>
                <a:gd name="T7" fmla="*/ 255 h 340"/>
                <a:gd name="T8" fmla="*/ 57 w 624"/>
                <a:gd name="T9" fmla="*/ 283 h 340"/>
                <a:gd name="T10" fmla="*/ 113 w 624"/>
                <a:gd name="T11" fmla="*/ 312 h 340"/>
                <a:gd name="T12" fmla="*/ 142 w 624"/>
                <a:gd name="T13" fmla="*/ 312 h 340"/>
                <a:gd name="T14" fmla="*/ 170 w 624"/>
                <a:gd name="T15" fmla="*/ 255 h 340"/>
                <a:gd name="T16" fmla="*/ 227 w 624"/>
                <a:gd name="T17" fmla="*/ 283 h 340"/>
                <a:gd name="T18" fmla="*/ 255 w 624"/>
                <a:gd name="T19" fmla="*/ 340 h 340"/>
                <a:gd name="T20" fmla="*/ 340 w 624"/>
                <a:gd name="T21" fmla="*/ 312 h 340"/>
                <a:gd name="T22" fmla="*/ 368 w 624"/>
                <a:gd name="T23" fmla="*/ 255 h 340"/>
                <a:gd name="T24" fmla="*/ 397 w 624"/>
                <a:gd name="T25" fmla="*/ 283 h 340"/>
                <a:gd name="T26" fmla="*/ 453 w 624"/>
                <a:gd name="T27" fmla="*/ 227 h 340"/>
                <a:gd name="T28" fmla="*/ 510 w 624"/>
                <a:gd name="T29" fmla="*/ 255 h 340"/>
                <a:gd name="T30" fmla="*/ 538 w 624"/>
                <a:gd name="T31" fmla="*/ 170 h 340"/>
                <a:gd name="T32" fmla="*/ 567 w 624"/>
                <a:gd name="T33" fmla="*/ 198 h 340"/>
                <a:gd name="T34" fmla="*/ 624 w 624"/>
                <a:gd name="T35" fmla="*/ 142 h 340"/>
                <a:gd name="T36" fmla="*/ 624 w 624"/>
                <a:gd name="T37" fmla="*/ 85 h 340"/>
                <a:gd name="T38" fmla="*/ 538 w 624"/>
                <a:gd name="T39" fmla="*/ 113 h 340"/>
                <a:gd name="T40" fmla="*/ 538 w 624"/>
                <a:gd name="T41" fmla="*/ 57 h 340"/>
                <a:gd name="T42" fmla="*/ 340 w 624"/>
                <a:gd name="T43" fmla="*/ 57 h 340"/>
                <a:gd name="T44" fmla="*/ 255 w 624"/>
                <a:gd name="T45" fmla="*/ 85 h 340"/>
                <a:gd name="T46" fmla="*/ 227 w 624"/>
                <a:gd name="T47" fmla="*/ 57 h 340"/>
                <a:gd name="T48" fmla="*/ 85 w 624"/>
                <a:gd name="T49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4" h="340">
                  <a:moveTo>
                    <a:pt x="85" y="0"/>
                  </a:moveTo>
                  <a:lnTo>
                    <a:pt x="57" y="113"/>
                  </a:lnTo>
                  <a:lnTo>
                    <a:pt x="28" y="142"/>
                  </a:lnTo>
                  <a:lnTo>
                    <a:pt x="0" y="255"/>
                  </a:lnTo>
                  <a:lnTo>
                    <a:pt x="57" y="283"/>
                  </a:lnTo>
                  <a:lnTo>
                    <a:pt x="113" y="312"/>
                  </a:lnTo>
                  <a:lnTo>
                    <a:pt x="142" y="312"/>
                  </a:lnTo>
                  <a:lnTo>
                    <a:pt x="170" y="255"/>
                  </a:lnTo>
                  <a:lnTo>
                    <a:pt x="227" y="283"/>
                  </a:lnTo>
                  <a:lnTo>
                    <a:pt x="255" y="340"/>
                  </a:lnTo>
                  <a:lnTo>
                    <a:pt x="340" y="312"/>
                  </a:lnTo>
                  <a:lnTo>
                    <a:pt x="368" y="255"/>
                  </a:lnTo>
                  <a:lnTo>
                    <a:pt x="397" y="283"/>
                  </a:lnTo>
                  <a:lnTo>
                    <a:pt x="453" y="227"/>
                  </a:lnTo>
                  <a:lnTo>
                    <a:pt x="510" y="255"/>
                  </a:lnTo>
                  <a:lnTo>
                    <a:pt x="538" y="170"/>
                  </a:lnTo>
                  <a:lnTo>
                    <a:pt x="567" y="198"/>
                  </a:lnTo>
                  <a:lnTo>
                    <a:pt x="624" y="142"/>
                  </a:lnTo>
                  <a:lnTo>
                    <a:pt x="624" y="85"/>
                  </a:lnTo>
                  <a:lnTo>
                    <a:pt x="538" y="113"/>
                  </a:lnTo>
                  <a:lnTo>
                    <a:pt x="538" y="57"/>
                  </a:lnTo>
                  <a:lnTo>
                    <a:pt x="340" y="57"/>
                  </a:lnTo>
                  <a:lnTo>
                    <a:pt x="255" y="85"/>
                  </a:lnTo>
                  <a:lnTo>
                    <a:pt x="227" y="57"/>
                  </a:lnTo>
                  <a:lnTo>
                    <a:pt x="85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0" name="Freeform 333">
              <a:extLst>
                <a:ext uri="{FF2B5EF4-FFF2-40B4-BE49-F238E27FC236}">
                  <a16:creationId xmlns:a16="http://schemas.microsoft.com/office/drawing/2014/main" id="{F1BC7599-D9A6-44FB-8405-1FC0F8A9E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4911"/>
              <a:ext cx="1077" cy="850"/>
            </a:xfrm>
            <a:custGeom>
              <a:avLst/>
              <a:gdLst>
                <a:gd name="T0" fmla="*/ 538 w 1077"/>
                <a:gd name="T1" fmla="*/ 85 h 850"/>
                <a:gd name="T2" fmla="*/ 453 w 1077"/>
                <a:gd name="T3" fmla="*/ 85 h 850"/>
                <a:gd name="T4" fmla="*/ 368 w 1077"/>
                <a:gd name="T5" fmla="*/ 0 h 850"/>
                <a:gd name="T6" fmla="*/ 198 w 1077"/>
                <a:gd name="T7" fmla="*/ 57 h 850"/>
                <a:gd name="T8" fmla="*/ 141 w 1077"/>
                <a:gd name="T9" fmla="*/ 113 h 850"/>
                <a:gd name="T10" fmla="*/ 170 w 1077"/>
                <a:gd name="T11" fmla="*/ 170 h 850"/>
                <a:gd name="T12" fmla="*/ 113 w 1077"/>
                <a:gd name="T13" fmla="*/ 283 h 850"/>
                <a:gd name="T14" fmla="*/ 56 w 1077"/>
                <a:gd name="T15" fmla="*/ 283 h 850"/>
                <a:gd name="T16" fmla="*/ 0 w 1077"/>
                <a:gd name="T17" fmla="*/ 397 h 850"/>
                <a:gd name="T18" fmla="*/ 56 w 1077"/>
                <a:gd name="T19" fmla="*/ 453 h 850"/>
                <a:gd name="T20" fmla="*/ 255 w 1077"/>
                <a:gd name="T21" fmla="*/ 453 h 850"/>
                <a:gd name="T22" fmla="*/ 255 w 1077"/>
                <a:gd name="T23" fmla="*/ 510 h 850"/>
                <a:gd name="T24" fmla="*/ 226 w 1077"/>
                <a:gd name="T25" fmla="*/ 538 h 850"/>
                <a:gd name="T26" fmla="*/ 283 w 1077"/>
                <a:gd name="T27" fmla="*/ 567 h 850"/>
                <a:gd name="T28" fmla="*/ 340 w 1077"/>
                <a:gd name="T29" fmla="*/ 567 h 850"/>
                <a:gd name="T30" fmla="*/ 396 w 1077"/>
                <a:gd name="T31" fmla="*/ 624 h 850"/>
                <a:gd name="T32" fmla="*/ 481 w 1077"/>
                <a:gd name="T33" fmla="*/ 624 h 850"/>
                <a:gd name="T34" fmla="*/ 567 w 1077"/>
                <a:gd name="T35" fmla="*/ 822 h 850"/>
                <a:gd name="T36" fmla="*/ 680 w 1077"/>
                <a:gd name="T37" fmla="*/ 850 h 850"/>
                <a:gd name="T38" fmla="*/ 822 w 1077"/>
                <a:gd name="T39" fmla="*/ 794 h 850"/>
                <a:gd name="T40" fmla="*/ 822 w 1077"/>
                <a:gd name="T41" fmla="*/ 765 h 850"/>
                <a:gd name="T42" fmla="*/ 765 w 1077"/>
                <a:gd name="T43" fmla="*/ 737 h 850"/>
                <a:gd name="T44" fmla="*/ 708 w 1077"/>
                <a:gd name="T45" fmla="*/ 652 h 850"/>
                <a:gd name="T46" fmla="*/ 850 w 1077"/>
                <a:gd name="T47" fmla="*/ 680 h 850"/>
                <a:gd name="T48" fmla="*/ 850 w 1077"/>
                <a:gd name="T49" fmla="*/ 624 h 850"/>
                <a:gd name="T50" fmla="*/ 935 w 1077"/>
                <a:gd name="T51" fmla="*/ 595 h 850"/>
                <a:gd name="T52" fmla="*/ 935 w 1077"/>
                <a:gd name="T53" fmla="*/ 538 h 850"/>
                <a:gd name="T54" fmla="*/ 963 w 1077"/>
                <a:gd name="T55" fmla="*/ 510 h 850"/>
                <a:gd name="T56" fmla="*/ 1048 w 1077"/>
                <a:gd name="T57" fmla="*/ 510 h 850"/>
                <a:gd name="T58" fmla="*/ 1077 w 1077"/>
                <a:gd name="T59" fmla="*/ 482 h 850"/>
                <a:gd name="T60" fmla="*/ 992 w 1077"/>
                <a:gd name="T61" fmla="*/ 453 h 850"/>
                <a:gd name="T62" fmla="*/ 992 w 1077"/>
                <a:gd name="T63" fmla="*/ 397 h 850"/>
                <a:gd name="T64" fmla="*/ 1020 w 1077"/>
                <a:gd name="T65" fmla="*/ 340 h 850"/>
                <a:gd name="T66" fmla="*/ 992 w 1077"/>
                <a:gd name="T67" fmla="*/ 283 h 850"/>
                <a:gd name="T68" fmla="*/ 935 w 1077"/>
                <a:gd name="T69" fmla="*/ 397 h 850"/>
                <a:gd name="T70" fmla="*/ 850 w 1077"/>
                <a:gd name="T71" fmla="*/ 227 h 850"/>
                <a:gd name="T72" fmla="*/ 538 w 1077"/>
                <a:gd name="T73" fmla="*/ 85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7" h="850">
                  <a:moveTo>
                    <a:pt x="538" y="85"/>
                  </a:moveTo>
                  <a:lnTo>
                    <a:pt x="453" y="85"/>
                  </a:lnTo>
                  <a:lnTo>
                    <a:pt x="368" y="0"/>
                  </a:lnTo>
                  <a:lnTo>
                    <a:pt x="198" y="57"/>
                  </a:lnTo>
                  <a:lnTo>
                    <a:pt x="141" y="113"/>
                  </a:lnTo>
                  <a:lnTo>
                    <a:pt x="170" y="170"/>
                  </a:lnTo>
                  <a:lnTo>
                    <a:pt x="113" y="283"/>
                  </a:lnTo>
                  <a:lnTo>
                    <a:pt x="56" y="283"/>
                  </a:lnTo>
                  <a:lnTo>
                    <a:pt x="0" y="397"/>
                  </a:lnTo>
                  <a:lnTo>
                    <a:pt x="56" y="453"/>
                  </a:lnTo>
                  <a:lnTo>
                    <a:pt x="255" y="453"/>
                  </a:lnTo>
                  <a:lnTo>
                    <a:pt x="255" y="510"/>
                  </a:lnTo>
                  <a:lnTo>
                    <a:pt x="226" y="538"/>
                  </a:lnTo>
                  <a:lnTo>
                    <a:pt x="283" y="567"/>
                  </a:lnTo>
                  <a:lnTo>
                    <a:pt x="340" y="567"/>
                  </a:lnTo>
                  <a:lnTo>
                    <a:pt x="396" y="624"/>
                  </a:lnTo>
                  <a:lnTo>
                    <a:pt x="481" y="624"/>
                  </a:lnTo>
                  <a:lnTo>
                    <a:pt x="567" y="822"/>
                  </a:lnTo>
                  <a:lnTo>
                    <a:pt x="680" y="850"/>
                  </a:lnTo>
                  <a:lnTo>
                    <a:pt x="822" y="794"/>
                  </a:lnTo>
                  <a:lnTo>
                    <a:pt x="822" y="765"/>
                  </a:lnTo>
                  <a:lnTo>
                    <a:pt x="765" y="737"/>
                  </a:lnTo>
                  <a:lnTo>
                    <a:pt x="708" y="652"/>
                  </a:lnTo>
                  <a:lnTo>
                    <a:pt x="850" y="680"/>
                  </a:lnTo>
                  <a:lnTo>
                    <a:pt x="850" y="624"/>
                  </a:lnTo>
                  <a:lnTo>
                    <a:pt x="935" y="595"/>
                  </a:lnTo>
                  <a:lnTo>
                    <a:pt x="935" y="538"/>
                  </a:lnTo>
                  <a:lnTo>
                    <a:pt x="963" y="510"/>
                  </a:lnTo>
                  <a:lnTo>
                    <a:pt x="1048" y="510"/>
                  </a:lnTo>
                  <a:lnTo>
                    <a:pt x="1077" y="482"/>
                  </a:lnTo>
                  <a:lnTo>
                    <a:pt x="992" y="453"/>
                  </a:lnTo>
                  <a:lnTo>
                    <a:pt x="992" y="397"/>
                  </a:lnTo>
                  <a:lnTo>
                    <a:pt x="1020" y="340"/>
                  </a:lnTo>
                  <a:lnTo>
                    <a:pt x="992" y="283"/>
                  </a:lnTo>
                  <a:lnTo>
                    <a:pt x="935" y="397"/>
                  </a:lnTo>
                  <a:lnTo>
                    <a:pt x="850" y="227"/>
                  </a:lnTo>
                  <a:lnTo>
                    <a:pt x="538" y="85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1" name="Freeform 334">
              <a:extLst>
                <a:ext uri="{FF2B5EF4-FFF2-40B4-BE49-F238E27FC236}">
                  <a16:creationId xmlns:a16="http://schemas.microsoft.com/office/drawing/2014/main" id="{8D2BC37F-3BD2-4CAD-B50A-22AF0B5BC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5421"/>
              <a:ext cx="1162" cy="737"/>
            </a:xfrm>
            <a:custGeom>
              <a:avLst/>
              <a:gdLst>
                <a:gd name="T0" fmla="*/ 0 w 1162"/>
                <a:gd name="T1" fmla="*/ 312 h 737"/>
                <a:gd name="T2" fmla="*/ 28 w 1162"/>
                <a:gd name="T3" fmla="*/ 425 h 737"/>
                <a:gd name="T4" fmla="*/ 85 w 1162"/>
                <a:gd name="T5" fmla="*/ 454 h 737"/>
                <a:gd name="T6" fmla="*/ 141 w 1162"/>
                <a:gd name="T7" fmla="*/ 397 h 737"/>
                <a:gd name="T8" fmla="*/ 255 w 1162"/>
                <a:gd name="T9" fmla="*/ 425 h 737"/>
                <a:gd name="T10" fmla="*/ 283 w 1162"/>
                <a:gd name="T11" fmla="*/ 482 h 737"/>
                <a:gd name="T12" fmla="*/ 396 w 1162"/>
                <a:gd name="T13" fmla="*/ 482 h 737"/>
                <a:gd name="T14" fmla="*/ 425 w 1162"/>
                <a:gd name="T15" fmla="*/ 567 h 737"/>
                <a:gd name="T16" fmla="*/ 510 w 1162"/>
                <a:gd name="T17" fmla="*/ 624 h 737"/>
                <a:gd name="T18" fmla="*/ 567 w 1162"/>
                <a:gd name="T19" fmla="*/ 595 h 737"/>
                <a:gd name="T20" fmla="*/ 623 w 1162"/>
                <a:gd name="T21" fmla="*/ 539 h 737"/>
                <a:gd name="T22" fmla="*/ 737 w 1162"/>
                <a:gd name="T23" fmla="*/ 652 h 737"/>
                <a:gd name="T24" fmla="*/ 850 w 1162"/>
                <a:gd name="T25" fmla="*/ 737 h 737"/>
                <a:gd name="T26" fmla="*/ 907 w 1162"/>
                <a:gd name="T27" fmla="*/ 737 h 737"/>
                <a:gd name="T28" fmla="*/ 1077 w 1162"/>
                <a:gd name="T29" fmla="*/ 567 h 737"/>
                <a:gd name="T30" fmla="*/ 1105 w 1162"/>
                <a:gd name="T31" fmla="*/ 454 h 737"/>
                <a:gd name="T32" fmla="*/ 1134 w 1162"/>
                <a:gd name="T33" fmla="*/ 425 h 737"/>
                <a:gd name="T34" fmla="*/ 1162 w 1162"/>
                <a:gd name="T35" fmla="*/ 312 h 737"/>
                <a:gd name="T36" fmla="*/ 1105 w 1162"/>
                <a:gd name="T37" fmla="*/ 255 h 737"/>
                <a:gd name="T38" fmla="*/ 1105 w 1162"/>
                <a:gd name="T39" fmla="*/ 199 h 737"/>
                <a:gd name="T40" fmla="*/ 1134 w 1162"/>
                <a:gd name="T41" fmla="*/ 170 h 737"/>
                <a:gd name="T42" fmla="*/ 1134 w 1162"/>
                <a:gd name="T43" fmla="*/ 57 h 737"/>
                <a:gd name="T44" fmla="*/ 1105 w 1162"/>
                <a:gd name="T45" fmla="*/ 0 h 737"/>
                <a:gd name="T46" fmla="*/ 1048 w 1162"/>
                <a:gd name="T47" fmla="*/ 114 h 737"/>
                <a:gd name="T48" fmla="*/ 992 w 1162"/>
                <a:gd name="T49" fmla="*/ 142 h 737"/>
                <a:gd name="T50" fmla="*/ 907 w 1162"/>
                <a:gd name="T51" fmla="*/ 227 h 737"/>
                <a:gd name="T52" fmla="*/ 907 w 1162"/>
                <a:gd name="T53" fmla="*/ 284 h 737"/>
                <a:gd name="T54" fmla="*/ 850 w 1162"/>
                <a:gd name="T55" fmla="*/ 312 h 737"/>
                <a:gd name="T56" fmla="*/ 708 w 1162"/>
                <a:gd name="T57" fmla="*/ 255 h 737"/>
                <a:gd name="T58" fmla="*/ 680 w 1162"/>
                <a:gd name="T59" fmla="*/ 199 h 737"/>
                <a:gd name="T60" fmla="*/ 623 w 1162"/>
                <a:gd name="T61" fmla="*/ 142 h 737"/>
                <a:gd name="T62" fmla="*/ 538 w 1162"/>
                <a:gd name="T63" fmla="*/ 170 h 737"/>
                <a:gd name="T64" fmla="*/ 538 w 1162"/>
                <a:gd name="T65" fmla="*/ 227 h 737"/>
                <a:gd name="T66" fmla="*/ 567 w 1162"/>
                <a:gd name="T67" fmla="*/ 255 h 737"/>
                <a:gd name="T68" fmla="*/ 538 w 1162"/>
                <a:gd name="T69" fmla="*/ 312 h 737"/>
                <a:gd name="T70" fmla="*/ 368 w 1162"/>
                <a:gd name="T71" fmla="*/ 369 h 737"/>
                <a:gd name="T72" fmla="*/ 340 w 1162"/>
                <a:gd name="T73" fmla="*/ 312 h 737"/>
                <a:gd name="T74" fmla="*/ 368 w 1162"/>
                <a:gd name="T75" fmla="*/ 255 h 737"/>
                <a:gd name="T76" fmla="*/ 311 w 1162"/>
                <a:gd name="T77" fmla="*/ 227 h 737"/>
                <a:gd name="T78" fmla="*/ 255 w 1162"/>
                <a:gd name="T79" fmla="*/ 255 h 737"/>
                <a:gd name="T80" fmla="*/ 255 w 1162"/>
                <a:gd name="T81" fmla="*/ 284 h 737"/>
                <a:gd name="T82" fmla="*/ 113 w 1162"/>
                <a:gd name="T83" fmla="*/ 340 h 737"/>
                <a:gd name="T84" fmla="*/ 0 w 1162"/>
                <a:gd name="T85" fmla="*/ 312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62" h="737">
                  <a:moveTo>
                    <a:pt x="0" y="312"/>
                  </a:moveTo>
                  <a:lnTo>
                    <a:pt x="28" y="425"/>
                  </a:lnTo>
                  <a:lnTo>
                    <a:pt x="85" y="454"/>
                  </a:lnTo>
                  <a:lnTo>
                    <a:pt x="141" y="397"/>
                  </a:lnTo>
                  <a:lnTo>
                    <a:pt x="255" y="425"/>
                  </a:lnTo>
                  <a:lnTo>
                    <a:pt x="283" y="482"/>
                  </a:lnTo>
                  <a:lnTo>
                    <a:pt x="396" y="482"/>
                  </a:lnTo>
                  <a:lnTo>
                    <a:pt x="425" y="567"/>
                  </a:lnTo>
                  <a:lnTo>
                    <a:pt x="510" y="624"/>
                  </a:lnTo>
                  <a:lnTo>
                    <a:pt x="567" y="595"/>
                  </a:lnTo>
                  <a:lnTo>
                    <a:pt x="623" y="539"/>
                  </a:lnTo>
                  <a:lnTo>
                    <a:pt x="737" y="652"/>
                  </a:lnTo>
                  <a:lnTo>
                    <a:pt x="850" y="737"/>
                  </a:lnTo>
                  <a:lnTo>
                    <a:pt x="907" y="737"/>
                  </a:lnTo>
                  <a:lnTo>
                    <a:pt x="1077" y="567"/>
                  </a:lnTo>
                  <a:lnTo>
                    <a:pt x="1105" y="454"/>
                  </a:lnTo>
                  <a:lnTo>
                    <a:pt x="1134" y="425"/>
                  </a:lnTo>
                  <a:lnTo>
                    <a:pt x="1162" y="312"/>
                  </a:lnTo>
                  <a:lnTo>
                    <a:pt x="1105" y="255"/>
                  </a:lnTo>
                  <a:lnTo>
                    <a:pt x="1105" y="199"/>
                  </a:lnTo>
                  <a:lnTo>
                    <a:pt x="1134" y="170"/>
                  </a:lnTo>
                  <a:lnTo>
                    <a:pt x="1134" y="57"/>
                  </a:lnTo>
                  <a:lnTo>
                    <a:pt x="1105" y="0"/>
                  </a:lnTo>
                  <a:lnTo>
                    <a:pt x="1048" y="114"/>
                  </a:lnTo>
                  <a:lnTo>
                    <a:pt x="992" y="142"/>
                  </a:lnTo>
                  <a:lnTo>
                    <a:pt x="907" y="227"/>
                  </a:lnTo>
                  <a:lnTo>
                    <a:pt x="907" y="284"/>
                  </a:lnTo>
                  <a:lnTo>
                    <a:pt x="850" y="312"/>
                  </a:lnTo>
                  <a:lnTo>
                    <a:pt x="708" y="255"/>
                  </a:lnTo>
                  <a:lnTo>
                    <a:pt x="680" y="199"/>
                  </a:lnTo>
                  <a:lnTo>
                    <a:pt x="623" y="142"/>
                  </a:lnTo>
                  <a:lnTo>
                    <a:pt x="538" y="170"/>
                  </a:lnTo>
                  <a:lnTo>
                    <a:pt x="538" y="227"/>
                  </a:lnTo>
                  <a:lnTo>
                    <a:pt x="567" y="255"/>
                  </a:lnTo>
                  <a:lnTo>
                    <a:pt x="538" y="312"/>
                  </a:lnTo>
                  <a:lnTo>
                    <a:pt x="368" y="369"/>
                  </a:lnTo>
                  <a:lnTo>
                    <a:pt x="340" y="312"/>
                  </a:lnTo>
                  <a:lnTo>
                    <a:pt x="368" y="255"/>
                  </a:lnTo>
                  <a:lnTo>
                    <a:pt x="311" y="227"/>
                  </a:lnTo>
                  <a:lnTo>
                    <a:pt x="255" y="255"/>
                  </a:lnTo>
                  <a:lnTo>
                    <a:pt x="255" y="284"/>
                  </a:lnTo>
                  <a:lnTo>
                    <a:pt x="113" y="340"/>
                  </a:lnTo>
                  <a:lnTo>
                    <a:pt x="0" y="31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2" name="Freeform 336">
              <a:extLst>
                <a:ext uri="{FF2B5EF4-FFF2-40B4-BE49-F238E27FC236}">
                  <a16:creationId xmlns:a16="http://schemas.microsoft.com/office/drawing/2014/main" id="{D764001D-9C54-4BD4-B8C6-994744A0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5279"/>
              <a:ext cx="964" cy="511"/>
            </a:xfrm>
            <a:custGeom>
              <a:avLst/>
              <a:gdLst>
                <a:gd name="T0" fmla="*/ 964 w 964"/>
                <a:gd name="T1" fmla="*/ 142 h 511"/>
                <a:gd name="T2" fmla="*/ 907 w 964"/>
                <a:gd name="T3" fmla="*/ 256 h 511"/>
                <a:gd name="T4" fmla="*/ 851 w 964"/>
                <a:gd name="T5" fmla="*/ 284 h 511"/>
                <a:gd name="T6" fmla="*/ 766 w 964"/>
                <a:gd name="T7" fmla="*/ 369 h 511"/>
                <a:gd name="T8" fmla="*/ 766 w 964"/>
                <a:gd name="T9" fmla="*/ 426 h 511"/>
                <a:gd name="T10" fmla="*/ 709 w 964"/>
                <a:gd name="T11" fmla="*/ 454 h 511"/>
                <a:gd name="T12" fmla="*/ 567 w 964"/>
                <a:gd name="T13" fmla="*/ 397 h 511"/>
                <a:gd name="T14" fmla="*/ 539 w 964"/>
                <a:gd name="T15" fmla="*/ 341 h 511"/>
                <a:gd name="T16" fmla="*/ 482 w 964"/>
                <a:gd name="T17" fmla="*/ 284 h 511"/>
                <a:gd name="T18" fmla="*/ 397 w 964"/>
                <a:gd name="T19" fmla="*/ 312 h 511"/>
                <a:gd name="T20" fmla="*/ 397 w 964"/>
                <a:gd name="T21" fmla="*/ 369 h 511"/>
                <a:gd name="T22" fmla="*/ 426 w 964"/>
                <a:gd name="T23" fmla="*/ 397 h 511"/>
                <a:gd name="T24" fmla="*/ 397 w 964"/>
                <a:gd name="T25" fmla="*/ 454 h 511"/>
                <a:gd name="T26" fmla="*/ 227 w 964"/>
                <a:gd name="T27" fmla="*/ 511 h 511"/>
                <a:gd name="T28" fmla="*/ 199 w 964"/>
                <a:gd name="T29" fmla="*/ 454 h 511"/>
                <a:gd name="T30" fmla="*/ 227 w 964"/>
                <a:gd name="T31" fmla="*/ 397 h 511"/>
                <a:gd name="T32" fmla="*/ 170 w 964"/>
                <a:gd name="T33" fmla="*/ 369 h 511"/>
                <a:gd name="T34" fmla="*/ 114 w 964"/>
                <a:gd name="T35" fmla="*/ 397 h 511"/>
                <a:gd name="T36" fmla="*/ 57 w 964"/>
                <a:gd name="T37" fmla="*/ 369 h 511"/>
                <a:gd name="T38" fmla="*/ 0 w 964"/>
                <a:gd name="T39" fmla="*/ 284 h 511"/>
                <a:gd name="T40" fmla="*/ 142 w 964"/>
                <a:gd name="T41" fmla="*/ 312 h 511"/>
                <a:gd name="T42" fmla="*/ 142 w 964"/>
                <a:gd name="T43" fmla="*/ 256 h 511"/>
                <a:gd name="T44" fmla="*/ 227 w 964"/>
                <a:gd name="T45" fmla="*/ 227 h 511"/>
                <a:gd name="T46" fmla="*/ 227 w 964"/>
                <a:gd name="T47" fmla="*/ 170 h 511"/>
                <a:gd name="T48" fmla="*/ 255 w 964"/>
                <a:gd name="T49" fmla="*/ 142 h 511"/>
                <a:gd name="T50" fmla="*/ 340 w 964"/>
                <a:gd name="T51" fmla="*/ 142 h 511"/>
                <a:gd name="T52" fmla="*/ 369 w 964"/>
                <a:gd name="T53" fmla="*/ 114 h 511"/>
                <a:gd name="T54" fmla="*/ 426 w 964"/>
                <a:gd name="T55" fmla="*/ 114 h 511"/>
                <a:gd name="T56" fmla="*/ 454 w 964"/>
                <a:gd name="T57" fmla="*/ 142 h 511"/>
                <a:gd name="T58" fmla="*/ 511 w 964"/>
                <a:gd name="T59" fmla="*/ 114 h 511"/>
                <a:gd name="T60" fmla="*/ 511 w 964"/>
                <a:gd name="T61" fmla="*/ 57 h 511"/>
                <a:gd name="T62" fmla="*/ 596 w 964"/>
                <a:gd name="T63" fmla="*/ 0 h 511"/>
                <a:gd name="T64" fmla="*/ 737 w 964"/>
                <a:gd name="T65" fmla="*/ 0 h 511"/>
                <a:gd name="T66" fmla="*/ 766 w 964"/>
                <a:gd name="T67" fmla="*/ 29 h 511"/>
                <a:gd name="T68" fmla="*/ 822 w 964"/>
                <a:gd name="T69" fmla="*/ 29 h 511"/>
                <a:gd name="T70" fmla="*/ 907 w 964"/>
                <a:gd name="T71" fmla="*/ 114 h 511"/>
                <a:gd name="T72" fmla="*/ 964 w 964"/>
                <a:gd name="T73" fmla="*/ 142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4" h="511">
                  <a:moveTo>
                    <a:pt x="964" y="142"/>
                  </a:moveTo>
                  <a:lnTo>
                    <a:pt x="907" y="256"/>
                  </a:lnTo>
                  <a:lnTo>
                    <a:pt x="851" y="284"/>
                  </a:lnTo>
                  <a:lnTo>
                    <a:pt x="766" y="369"/>
                  </a:lnTo>
                  <a:lnTo>
                    <a:pt x="766" y="426"/>
                  </a:lnTo>
                  <a:lnTo>
                    <a:pt x="709" y="454"/>
                  </a:lnTo>
                  <a:lnTo>
                    <a:pt x="567" y="397"/>
                  </a:lnTo>
                  <a:lnTo>
                    <a:pt x="539" y="341"/>
                  </a:lnTo>
                  <a:lnTo>
                    <a:pt x="482" y="284"/>
                  </a:lnTo>
                  <a:lnTo>
                    <a:pt x="397" y="312"/>
                  </a:lnTo>
                  <a:lnTo>
                    <a:pt x="397" y="369"/>
                  </a:lnTo>
                  <a:lnTo>
                    <a:pt x="426" y="397"/>
                  </a:lnTo>
                  <a:lnTo>
                    <a:pt x="397" y="454"/>
                  </a:lnTo>
                  <a:lnTo>
                    <a:pt x="227" y="511"/>
                  </a:lnTo>
                  <a:lnTo>
                    <a:pt x="199" y="454"/>
                  </a:lnTo>
                  <a:lnTo>
                    <a:pt x="227" y="397"/>
                  </a:lnTo>
                  <a:lnTo>
                    <a:pt x="170" y="369"/>
                  </a:lnTo>
                  <a:lnTo>
                    <a:pt x="114" y="397"/>
                  </a:lnTo>
                  <a:lnTo>
                    <a:pt x="57" y="369"/>
                  </a:lnTo>
                  <a:lnTo>
                    <a:pt x="0" y="284"/>
                  </a:lnTo>
                  <a:lnTo>
                    <a:pt x="142" y="312"/>
                  </a:lnTo>
                  <a:lnTo>
                    <a:pt x="142" y="256"/>
                  </a:lnTo>
                  <a:lnTo>
                    <a:pt x="227" y="227"/>
                  </a:lnTo>
                  <a:lnTo>
                    <a:pt x="227" y="170"/>
                  </a:lnTo>
                  <a:lnTo>
                    <a:pt x="255" y="142"/>
                  </a:lnTo>
                  <a:lnTo>
                    <a:pt x="340" y="142"/>
                  </a:lnTo>
                  <a:lnTo>
                    <a:pt x="369" y="114"/>
                  </a:lnTo>
                  <a:lnTo>
                    <a:pt x="426" y="114"/>
                  </a:lnTo>
                  <a:lnTo>
                    <a:pt x="454" y="142"/>
                  </a:lnTo>
                  <a:lnTo>
                    <a:pt x="511" y="114"/>
                  </a:lnTo>
                  <a:lnTo>
                    <a:pt x="511" y="57"/>
                  </a:lnTo>
                  <a:lnTo>
                    <a:pt x="596" y="0"/>
                  </a:lnTo>
                  <a:lnTo>
                    <a:pt x="737" y="0"/>
                  </a:lnTo>
                  <a:lnTo>
                    <a:pt x="766" y="29"/>
                  </a:lnTo>
                  <a:lnTo>
                    <a:pt x="822" y="29"/>
                  </a:lnTo>
                  <a:lnTo>
                    <a:pt x="907" y="114"/>
                  </a:lnTo>
                  <a:lnTo>
                    <a:pt x="964" y="14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3" name="Freeform 337">
              <a:extLst>
                <a:ext uri="{FF2B5EF4-FFF2-40B4-BE49-F238E27FC236}">
                  <a16:creationId xmlns:a16="http://schemas.microsoft.com/office/drawing/2014/main" id="{DB113078-F5CE-41E9-80E6-F0594F02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388"/>
              <a:ext cx="283" cy="312"/>
            </a:xfrm>
            <a:custGeom>
              <a:avLst/>
              <a:gdLst>
                <a:gd name="T0" fmla="*/ 170 w 283"/>
                <a:gd name="T1" fmla="*/ 312 h 312"/>
                <a:gd name="T2" fmla="*/ 198 w 283"/>
                <a:gd name="T3" fmla="*/ 283 h 312"/>
                <a:gd name="T4" fmla="*/ 170 w 283"/>
                <a:gd name="T5" fmla="*/ 227 h 312"/>
                <a:gd name="T6" fmla="*/ 198 w 283"/>
                <a:gd name="T7" fmla="*/ 141 h 312"/>
                <a:gd name="T8" fmla="*/ 283 w 283"/>
                <a:gd name="T9" fmla="*/ 85 h 312"/>
                <a:gd name="T10" fmla="*/ 283 w 283"/>
                <a:gd name="T11" fmla="*/ 56 h 312"/>
                <a:gd name="T12" fmla="*/ 170 w 283"/>
                <a:gd name="T13" fmla="*/ 0 h 312"/>
                <a:gd name="T14" fmla="*/ 141 w 283"/>
                <a:gd name="T15" fmla="*/ 28 h 312"/>
                <a:gd name="T16" fmla="*/ 0 w 283"/>
                <a:gd name="T17" fmla="*/ 56 h 312"/>
                <a:gd name="T18" fmla="*/ 28 w 283"/>
                <a:gd name="T19" fmla="*/ 170 h 312"/>
                <a:gd name="T20" fmla="*/ 28 w 283"/>
                <a:gd name="T21" fmla="*/ 255 h 312"/>
                <a:gd name="T22" fmla="*/ 170 w 283"/>
                <a:gd name="T23" fmla="*/ 31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312">
                  <a:moveTo>
                    <a:pt x="170" y="312"/>
                  </a:moveTo>
                  <a:lnTo>
                    <a:pt x="198" y="283"/>
                  </a:lnTo>
                  <a:lnTo>
                    <a:pt x="170" y="227"/>
                  </a:lnTo>
                  <a:lnTo>
                    <a:pt x="198" y="141"/>
                  </a:lnTo>
                  <a:lnTo>
                    <a:pt x="283" y="85"/>
                  </a:lnTo>
                  <a:lnTo>
                    <a:pt x="283" y="56"/>
                  </a:lnTo>
                  <a:lnTo>
                    <a:pt x="170" y="0"/>
                  </a:lnTo>
                  <a:lnTo>
                    <a:pt x="141" y="28"/>
                  </a:lnTo>
                  <a:lnTo>
                    <a:pt x="0" y="56"/>
                  </a:lnTo>
                  <a:lnTo>
                    <a:pt x="28" y="170"/>
                  </a:lnTo>
                  <a:lnTo>
                    <a:pt x="28" y="255"/>
                  </a:lnTo>
                  <a:lnTo>
                    <a:pt x="170" y="31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4" name="Freeform 338">
              <a:extLst>
                <a:ext uri="{FF2B5EF4-FFF2-40B4-BE49-F238E27FC236}">
                  <a16:creationId xmlns:a16="http://schemas.microsoft.com/office/drawing/2014/main" id="{9C8981FD-822F-4C3B-AEAE-257A9CFB8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501"/>
              <a:ext cx="227" cy="369"/>
            </a:xfrm>
            <a:custGeom>
              <a:avLst/>
              <a:gdLst>
                <a:gd name="T0" fmla="*/ 227 w 227"/>
                <a:gd name="T1" fmla="*/ 28 h 369"/>
                <a:gd name="T2" fmla="*/ 198 w 227"/>
                <a:gd name="T3" fmla="*/ 0 h 369"/>
                <a:gd name="T4" fmla="*/ 113 w 227"/>
                <a:gd name="T5" fmla="*/ 0 h 369"/>
                <a:gd name="T6" fmla="*/ 0 w 227"/>
                <a:gd name="T7" fmla="*/ 114 h 369"/>
                <a:gd name="T8" fmla="*/ 28 w 227"/>
                <a:gd name="T9" fmla="*/ 227 h 369"/>
                <a:gd name="T10" fmla="*/ 56 w 227"/>
                <a:gd name="T11" fmla="*/ 255 h 369"/>
                <a:gd name="T12" fmla="*/ 56 w 227"/>
                <a:gd name="T13" fmla="*/ 369 h 369"/>
                <a:gd name="T14" fmla="*/ 170 w 227"/>
                <a:gd name="T15" fmla="*/ 340 h 369"/>
                <a:gd name="T16" fmla="*/ 170 w 227"/>
                <a:gd name="T17" fmla="*/ 227 h 369"/>
                <a:gd name="T18" fmla="*/ 198 w 227"/>
                <a:gd name="T19" fmla="*/ 57 h 369"/>
                <a:gd name="T20" fmla="*/ 227 w 227"/>
                <a:gd name="T21" fmla="*/ 2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" h="369">
                  <a:moveTo>
                    <a:pt x="227" y="28"/>
                  </a:moveTo>
                  <a:lnTo>
                    <a:pt x="198" y="0"/>
                  </a:lnTo>
                  <a:lnTo>
                    <a:pt x="113" y="0"/>
                  </a:lnTo>
                  <a:lnTo>
                    <a:pt x="0" y="114"/>
                  </a:lnTo>
                  <a:lnTo>
                    <a:pt x="28" y="227"/>
                  </a:lnTo>
                  <a:lnTo>
                    <a:pt x="56" y="255"/>
                  </a:lnTo>
                  <a:lnTo>
                    <a:pt x="56" y="369"/>
                  </a:lnTo>
                  <a:lnTo>
                    <a:pt x="170" y="340"/>
                  </a:lnTo>
                  <a:lnTo>
                    <a:pt x="170" y="227"/>
                  </a:lnTo>
                  <a:lnTo>
                    <a:pt x="198" y="57"/>
                  </a:lnTo>
                  <a:lnTo>
                    <a:pt x="227" y="2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5" name="Freeform 339">
              <a:extLst>
                <a:ext uri="{FF2B5EF4-FFF2-40B4-BE49-F238E27FC236}">
                  <a16:creationId xmlns:a16="http://schemas.microsoft.com/office/drawing/2014/main" id="{B2CFE0BE-A056-4D92-94BD-55533F2FF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444"/>
              <a:ext cx="255" cy="482"/>
            </a:xfrm>
            <a:custGeom>
              <a:avLst/>
              <a:gdLst>
                <a:gd name="T0" fmla="*/ 255 w 255"/>
                <a:gd name="T1" fmla="*/ 57 h 482"/>
                <a:gd name="T2" fmla="*/ 198 w 255"/>
                <a:gd name="T3" fmla="*/ 29 h 482"/>
                <a:gd name="T4" fmla="*/ 142 w 255"/>
                <a:gd name="T5" fmla="*/ 0 h 482"/>
                <a:gd name="T6" fmla="*/ 57 w 255"/>
                <a:gd name="T7" fmla="*/ 29 h 482"/>
                <a:gd name="T8" fmla="*/ 85 w 255"/>
                <a:gd name="T9" fmla="*/ 142 h 482"/>
                <a:gd name="T10" fmla="*/ 0 w 255"/>
                <a:gd name="T11" fmla="*/ 171 h 482"/>
                <a:gd name="T12" fmla="*/ 28 w 255"/>
                <a:gd name="T13" fmla="*/ 369 h 482"/>
                <a:gd name="T14" fmla="*/ 0 w 255"/>
                <a:gd name="T15" fmla="*/ 426 h 482"/>
                <a:gd name="T16" fmla="*/ 57 w 255"/>
                <a:gd name="T17" fmla="*/ 482 h 482"/>
                <a:gd name="T18" fmla="*/ 142 w 255"/>
                <a:gd name="T19" fmla="*/ 454 h 482"/>
                <a:gd name="T20" fmla="*/ 113 w 255"/>
                <a:gd name="T21" fmla="*/ 369 h 482"/>
                <a:gd name="T22" fmla="*/ 170 w 255"/>
                <a:gd name="T23" fmla="*/ 284 h 482"/>
                <a:gd name="T24" fmla="*/ 142 w 255"/>
                <a:gd name="T25" fmla="*/ 171 h 482"/>
                <a:gd name="T26" fmla="*/ 255 w 255"/>
                <a:gd name="T27" fmla="*/ 57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5" h="482">
                  <a:moveTo>
                    <a:pt x="255" y="57"/>
                  </a:moveTo>
                  <a:lnTo>
                    <a:pt x="198" y="29"/>
                  </a:lnTo>
                  <a:lnTo>
                    <a:pt x="142" y="0"/>
                  </a:lnTo>
                  <a:lnTo>
                    <a:pt x="57" y="29"/>
                  </a:lnTo>
                  <a:lnTo>
                    <a:pt x="85" y="142"/>
                  </a:lnTo>
                  <a:lnTo>
                    <a:pt x="0" y="171"/>
                  </a:lnTo>
                  <a:lnTo>
                    <a:pt x="28" y="369"/>
                  </a:lnTo>
                  <a:lnTo>
                    <a:pt x="0" y="426"/>
                  </a:lnTo>
                  <a:lnTo>
                    <a:pt x="57" y="482"/>
                  </a:lnTo>
                  <a:lnTo>
                    <a:pt x="142" y="454"/>
                  </a:lnTo>
                  <a:lnTo>
                    <a:pt x="113" y="369"/>
                  </a:lnTo>
                  <a:lnTo>
                    <a:pt x="170" y="284"/>
                  </a:lnTo>
                  <a:lnTo>
                    <a:pt x="142" y="171"/>
                  </a:lnTo>
                  <a:lnTo>
                    <a:pt x="255" y="57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6" name="Freeform 341">
              <a:extLst>
                <a:ext uri="{FF2B5EF4-FFF2-40B4-BE49-F238E27FC236}">
                  <a16:creationId xmlns:a16="http://schemas.microsoft.com/office/drawing/2014/main" id="{19B65485-109A-49DA-A769-FB53A23D9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558"/>
              <a:ext cx="425" cy="312"/>
            </a:xfrm>
            <a:custGeom>
              <a:avLst/>
              <a:gdLst>
                <a:gd name="T0" fmla="*/ 0 w 425"/>
                <a:gd name="T1" fmla="*/ 198 h 312"/>
                <a:gd name="T2" fmla="*/ 170 w 425"/>
                <a:gd name="T3" fmla="*/ 142 h 312"/>
                <a:gd name="T4" fmla="*/ 199 w 425"/>
                <a:gd name="T5" fmla="*/ 57 h 312"/>
                <a:gd name="T6" fmla="*/ 170 w 425"/>
                <a:gd name="T7" fmla="*/ 28 h 312"/>
                <a:gd name="T8" fmla="*/ 227 w 425"/>
                <a:gd name="T9" fmla="*/ 0 h 312"/>
                <a:gd name="T10" fmla="*/ 340 w 425"/>
                <a:gd name="T11" fmla="*/ 57 h 312"/>
                <a:gd name="T12" fmla="*/ 397 w 425"/>
                <a:gd name="T13" fmla="*/ 57 h 312"/>
                <a:gd name="T14" fmla="*/ 425 w 425"/>
                <a:gd name="T15" fmla="*/ 255 h 312"/>
                <a:gd name="T16" fmla="*/ 397 w 425"/>
                <a:gd name="T17" fmla="*/ 312 h 312"/>
                <a:gd name="T18" fmla="*/ 340 w 425"/>
                <a:gd name="T19" fmla="*/ 255 h 312"/>
                <a:gd name="T20" fmla="*/ 255 w 425"/>
                <a:gd name="T21" fmla="*/ 312 h 312"/>
                <a:gd name="T22" fmla="*/ 227 w 425"/>
                <a:gd name="T23" fmla="*/ 255 h 312"/>
                <a:gd name="T24" fmla="*/ 85 w 425"/>
                <a:gd name="T25" fmla="*/ 255 h 312"/>
                <a:gd name="T26" fmla="*/ 28 w 425"/>
                <a:gd name="T27" fmla="*/ 255 h 312"/>
                <a:gd name="T28" fmla="*/ 0 w 425"/>
                <a:gd name="T29" fmla="*/ 19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5" h="312">
                  <a:moveTo>
                    <a:pt x="0" y="198"/>
                  </a:moveTo>
                  <a:lnTo>
                    <a:pt x="170" y="142"/>
                  </a:lnTo>
                  <a:lnTo>
                    <a:pt x="199" y="57"/>
                  </a:lnTo>
                  <a:lnTo>
                    <a:pt x="170" y="28"/>
                  </a:lnTo>
                  <a:lnTo>
                    <a:pt x="227" y="0"/>
                  </a:lnTo>
                  <a:lnTo>
                    <a:pt x="340" y="57"/>
                  </a:lnTo>
                  <a:lnTo>
                    <a:pt x="397" y="57"/>
                  </a:lnTo>
                  <a:lnTo>
                    <a:pt x="425" y="255"/>
                  </a:lnTo>
                  <a:lnTo>
                    <a:pt x="397" y="312"/>
                  </a:lnTo>
                  <a:lnTo>
                    <a:pt x="340" y="255"/>
                  </a:lnTo>
                  <a:lnTo>
                    <a:pt x="255" y="312"/>
                  </a:lnTo>
                  <a:lnTo>
                    <a:pt x="227" y="255"/>
                  </a:lnTo>
                  <a:lnTo>
                    <a:pt x="85" y="255"/>
                  </a:lnTo>
                  <a:lnTo>
                    <a:pt x="28" y="255"/>
                  </a:lnTo>
                  <a:lnTo>
                    <a:pt x="0" y="19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7" name="Freeform 342">
              <a:extLst>
                <a:ext uri="{FF2B5EF4-FFF2-40B4-BE49-F238E27FC236}">
                  <a16:creationId xmlns:a16="http://schemas.microsoft.com/office/drawing/2014/main" id="{B0C28F67-9731-4E13-9D0F-16F2D3596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671"/>
              <a:ext cx="964" cy="822"/>
            </a:xfrm>
            <a:custGeom>
              <a:avLst/>
              <a:gdLst>
                <a:gd name="T0" fmla="*/ 879 w 964"/>
                <a:gd name="T1" fmla="*/ 170 h 822"/>
                <a:gd name="T2" fmla="*/ 879 w 964"/>
                <a:gd name="T3" fmla="*/ 85 h 822"/>
                <a:gd name="T4" fmla="*/ 964 w 964"/>
                <a:gd name="T5" fmla="*/ 199 h 822"/>
                <a:gd name="T6" fmla="*/ 936 w 964"/>
                <a:gd name="T7" fmla="*/ 255 h 822"/>
                <a:gd name="T8" fmla="*/ 822 w 964"/>
                <a:gd name="T9" fmla="*/ 312 h 822"/>
                <a:gd name="T10" fmla="*/ 879 w 964"/>
                <a:gd name="T11" fmla="*/ 397 h 822"/>
                <a:gd name="T12" fmla="*/ 822 w 964"/>
                <a:gd name="T13" fmla="*/ 425 h 822"/>
                <a:gd name="T14" fmla="*/ 850 w 964"/>
                <a:gd name="T15" fmla="*/ 482 h 822"/>
                <a:gd name="T16" fmla="*/ 907 w 964"/>
                <a:gd name="T17" fmla="*/ 482 h 822"/>
                <a:gd name="T18" fmla="*/ 936 w 964"/>
                <a:gd name="T19" fmla="*/ 539 h 822"/>
                <a:gd name="T20" fmla="*/ 822 w 964"/>
                <a:gd name="T21" fmla="*/ 567 h 822"/>
                <a:gd name="T22" fmla="*/ 850 w 964"/>
                <a:gd name="T23" fmla="*/ 624 h 822"/>
                <a:gd name="T24" fmla="*/ 709 w 964"/>
                <a:gd name="T25" fmla="*/ 766 h 822"/>
                <a:gd name="T26" fmla="*/ 539 w 964"/>
                <a:gd name="T27" fmla="*/ 822 h 822"/>
                <a:gd name="T28" fmla="*/ 454 w 964"/>
                <a:gd name="T29" fmla="*/ 794 h 822"/>
                <a:gd name="T30" fmla="*/ 255 w 964"/>
                <a:gd name="T31" fmla="*/ 794 h 822"/>
                <a:gd name="T32" fmla="*/ 312 w 964"/>
                <a:gd name="T33" fmla="*/ 709 h 822"/>
                <a:gd name="T34" fmla="*/ 312 w 964"/>
                <a:gd name="T35" fmla="*/ 596 h 822"/>
                <a:gd name="T36" fmla="*/ 283 w 964"/>
                <a:gd name="T37" fmla="*/ 596 h 822"/>
                <a:gd name="T38" fmla="*/ 227 w 964"/>
                <a:gd name="T39" fmla="*/ 652 h 822"/>
                <a:gd name="T40" fmla="*/ 113 w 964"/>
                <a:gd name="T41" fmla="*/ 652 h 822"/>
                <a:gd name="T42" fmla="*/ 28 w 964"/>
                <a:gd name="T43" fmla="*/ 567 h 822"/>
                <a:gd name="T44" fmla="*/ 85 w 964"/>
                <a:gd name="T45" fmla="*/ 454 h 822"/>
                <a:gd name="T46" fmla="*/ 57 w 964"/>
                <a:gd name="T47" fmla="*/ 340 h 822"/>
                <a:gd name="T48" fmla="*/ 0 w 964"/>
                <a:gd name="T49" fmla="*/ 255 h 822"/>
                <a:gd name="T50" fmla="*/ 0 w 964"/>
                <a:gd name="T51" fmla="*/ 170 h 822"/>
                <a:gd name="T52" fmla="*/ 28 w 964"/>
                <a:gd name="T53" fmla="*/ 142 h 822"/>
                <a:gd name="T54" fmla="*/ 28 w 964"/>
                <a:gd name="T55" fmla="*/ 57 h 822"/>
                <a:gd name="T56" fmla="*/ 113 w 964"/>
                <a:gd name="T57" fmla="*/ 0 h 822"/>
                <a:gd name="T58" fmla="*/ 170 w 964"/>
                <a:gd name="T59" fmla="*/ 85 h 822"/>
                <a:gd name="T60" fmla="*/ 198 w 964"/>
                <a:gd name="T61" fmla="*/ 142 h 822"/>
                <a:gd name="T62" fmla="*/ 397 w 964"/>
                <a:gd name="T63" fmla="*/ 142 h 822"/>
                <a:gd name="T64" fmla="*/ 425 w 964"/>
                <a:gd name="T65" fmla="*/ 199 h 822"/>
                <a:gd name="T66" fmla="*/ 510 w 964"/>
                <a:gd name="T67" fmla="*/ 142 h 822"/>
                <a:gd name="T68" fmla="*/ 567 w 964"/>
                <a:gd name="T69" fmla="*/ 199 h 822"/>
                <a:gd name="T70" fmla="*/ 624 w 964"/>
                <a:gd name="T71" fmla="*/ 255 h 822"/>
                <a:gd name="T72" fmla="*/ 709 w 964"/>
                <a:gd name="T73" fmla="*/ 227 h 822"/>
                <a:gd name="T74" fmla="*/ 680 w 964"/>
                <a:gd name="T75" fmla="*/ 142 h 822"/>
                <a:gd name="T76" fmla="*/ 737 w 964"/>
                <a:gd name="T77" fmla="*/ 57 h 822"/>
                <a:gd name="T78" fmla="*/ 765 w 964"/>
                <a:gd name="T79" fmla="*/ 85 h 822"/>
                <a:gd name="T80" fmla="*/ 765 w 964"/>
                <a:gd name="T81" fmla="*/ 199 h 822"/>
                <a:gd name="T82" fmla="*/ 879 w 964"/>
                <a:gd name="T83" fmla="*/ 17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64" h="822">
                  <a:moveTo>
                    <a:pt x="879" y="170"/>
                  </a:moveTo>
                  <a:lnTo>
                    <a:pt x="879" y="85"/>
                  </a:lnTo>
                  <a:lnTo>
                    <a:pt x="964" y="199"/>
                  </a:lnTo>
                  <a:lnTo>
                    <a:pt x="936" y="255"/>
                  </a:lnTo>
                  <a:lnTo>
                    <a:pt x="822" y="312"/>
                  </a:lnTo>
                  <a:lnTo>
                    <a:pt x="879" y="397"/>
                  </a:lnTo>
                  <a:lnTo>
                    <a:pt x="822" y="425"/>
                  </a:lnTo>
                  <a:lnTo>
                    <a:pt x="850" y="482"/>
                  </a:lnTo>
                  <a:lnTo>
                    <a:pt x="907" y="482"/>
                  </a:lnTo>
                  <a:lnTo>
                    <a:pt x="936" y="539"/>
                  </a:lnTo>
                  <a:lnTo>
                    <a:pt x="822" y="567"/>
                  </a:lnTo>
                  <a:lnTo>
                    <a:pt x="850" y="624"/>
                  </a:lnTo>
                  <a:lnTo>
                    <a:pt x="709" y="766"/>
                  </a:lnTo>
                  <a:lnTo>
                    <a:pt x="539" y="822"/>
                  </a:lnTo>
                  <a:lnTo>
                    <a:pt x="454" y="794"/>
                  </a:lnTo>
                  <a:lnTo>
                    <a:pt x="255" y="794"/>
                  </a:lnTo>
                  <a:lnTo>
                    <a:pt x="312" y="709"/>
                  </a:lnTo>
                  <a:lnTo>
                    <a:pt x="312" y="596"/>
                  </a:lnTo>
                  <a:lnTo>
                    <a:pt x="283" y="596"/>
                  </a:lnTo>
                  <a:lnTo>
                    <a:pt x="227" y="652"/>
                  </a:lnTo>
                  <a:lnTo>
                    <a:pt x="113" y="652"/>
                  </a:lnTo>
                  <a:lnTo>
                    <a:pt x="28" y="567"/>
                  </a:lnTo>
                  <a:lnTo>
                    <a:pt x="85" y="454"/>
                  </a:lnTo>
                  <a:lnTo>
                    <a:pt x="57" y="340"/>
                  </a:lnTo>
                  <a:lnTo>
                    <a:pt x="0" y="255"/>
                  </a:lnTo>
                  <a:lnTo>
                    <a:pt x="0" y="170"/>
                  </a:lnTo>
                  <a:lnTo>
                    <a:pt x="28" y="142"/>
                  </a:lnTo>
                  <a:lnTo>
                    <a:pt x="28" y="57"/>
                  </a:lnTo>
                  <a:lnTo>
                    <a:pt x="113" y="0"/>
                  </a:lnTo>
                  <a:lnTo>
                    <a:pt x="170" y="85"/>
                  </a:lnTo>
                  <a:lnTo>
                    <a:pt x="198" y="142"/>
                  </a:lnTo>
                  <a:lnTo>
                    <a:pt x="397" y="142"/>
                  </a:lnTo>
                  <a:lnTo>
                    <a:pt x="425" y="199"/>
                  </a:lnTo>
                  <a:lnTo>
                    <a:pt x="510" y="142"/>
                  </a:lnTo>
                  <a:lnTo>
                    <a:pt x="567" y="199"/>
                  </a:lnTo>
                  <a:lnTo>
                    <a:pt x="624" y="255"/>
                  </a:lnTo>
                  <a:lnTo>
                    <a:pt x="709" y="227"/>
                  </a:lnTo>
                  <a:lnTo>
                    <a:pt x="680" y="142"/>
                  </a:lnTo>
                  <a:lnTo>
                    <a:pt x="737" y="57"/>
                  </a:lnTo>
                  <a:lnTo>
                    <a:pt x="765" y="85"/>
                  </a:lnTo>
                  <a:lnTo>
                    <a:pt x="765" y="199"/>
                  </a:lnTo>
                  <a:lnTo>
                    <a:pt x="879" y="17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Freeform 343">
              <a:extLst>
                <a:ext uri="{FF2B5EF4-FFF2-40B4-BE49-F238E27FC236}">
                  <a16:creationId xmlns:a16="http://schemas.microsoft.com/office/drawing/2014/main" id="{CEB84A64-C45E-436D-A6DB-A495B6515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756"/>
              <a:ext cx="284" cy="426"/>
            </a:xfrm>
            <a:custGeom>
              <a:avLst/>
              <a:gdLst>
                <a:gd name="T0" fmla="*/ 170 w 284"/>
                <a:gd name="T1" fmla="*/ 0 h 426"/>
                <a:gd name="T2" fmla="*/ 29 w 284"/>
                <a:gd name="T3" fmla="*/ 29 h 426"/>
                <a:gd name="T4" fmla="*/ 0 w 284"/>
                <a:gd name="T5" fmla="*/ 57 h 426"/>
                <a:gd name="T6" fmla="*/ 29 w 284"/>
                <a:gd name="T7" fmla="*/ 170 h 426"/>
                <a:gd name="T8" fmla="*/ 0 w 284"/>
                <a:gd name="T9" fmla="*/ 284 h 426"/>
                <a:gd name="T10" fmla="*/ 0 w 284"/>
                <a:gd name="T11" fmla="*/ 397 h 426"/>
                <a:gd name="T12" fmla="*/ 29 w 284"/>
                <a:gd name="T13" fmla="*/ 426 h 426"/>
                <a:gd name="T14" fmla="*/ 142 w 284"/>
                <a:gd name="T15" fmla="*/ 340 h 426"/>
                <a:gd name="T16" fmla="*/ 199 w 284"/>
                <a:gd name="T17" fmla="*/ 340 h 426"/>
                <a:gd name="T18" fmla="*/ 227 w 284"/>
                <a:gd name="T19" fmla="*/ 312 h 426"/>
                <a:gd name="T20" fmla="*/ 199 w 284"/>
                <a:gd name="T21" fmla="*/ 284 h 426"/>
                <a:gd name="T22" fmla="*/ 284 w 284"/>
                <a:gd name="T23" fmla="*/ 199 h 426"/>
                <a:gd name="T24" fmla="*/ 284 w 284"/>
                <a:gd name="T25" fmla="*/ 57 h 426"/>
                <a:gd name="T26" fmla="*/ 227 w 284"/>
                <a:gd name="T27" fmla="*/ 57 h 426"/>
                <a:gd name="T28" fmla="*/ 170 w 284"/>
                <a:gd name="T29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4" h="426">
                  <a:moveTo>
                    <a:pt x="170" y="0"/>
                  </a:moveTo>
                  <a:lnTo>
                    <a:pt x="29" y="29"/>
                  </a:lnTo>
                  <a:lnTo>
                    <a:pt x="0" y="57"/>
                  </a:lnTo>
                  <a:lnTo>
                    <a:pt x="29" y="170"/>
                  </a:lnTo>
                  <a:lnTo>
                    <a:pt x="0" y="284"/>
                  </a:lnTo>
                  <a:lnTo>
                    <a:pt x="0" y="397"/>
                  </a:lnTo>
                  <a:lnTo>
                    <a:pt x="29" y="426"/>
                  </a:lnTo>
                  <a:lnTo>
                    <a:pt x="142" y="340"/>
                  </a:lnTo>
                  <a:lnTo>
                    <a:pt x="199" y="340"/>
                  </a:lnTo>
                  <a:lnTo>
                    <a:pt x="227" y="312"/>
                  </a:lnTo>
                  <a:lnTo>
                    <a:pt x="199" y="284"/>
                  </a:lnTo>
                  <a:lnTo>
                    <a:pt x="284" y="199"/>
                  </a:lnTo>
                  <a:lnTo>
                    <a:pt x="284" y="57"/>
                  </a:lnTo>
                  <a:lnTo>
                    <a:pt x="227" y="57"/>
                  </a:lnTo>
                  <a:lnTo>
                    <a:pt x="170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9" name="Freeform 345">
              <a:extLst>
                <a:ext uri="{FF2B5EF4-FFF2-40B4-BE49-F238E27FC236}">
                  <a16:creationId xmlns:a16="http://schemas.microsoft.com/office/drawing/2014/main" id="{C7EC393F-D7E1-4BD9-85B7-66893DD61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096"/>
              <a:ext cx="368" cy="1049"/>
            </a:xfrm>
            <a:custGeom>
              <a:avLst/>
              <a:gdLst>
                <a:gd name="T0" fmla="*/ 255 w 368"/>
                <a:gd name="T1" fmla="*/ 0 h 1049"/>
                <a:gd name="T2" fmla="*/ 198 w 368"/>
                <a:gd name="T3" fmla="*/ 29 h 1049"/>
                <a:gd name="T4" fmla="*/ 170 w 368"/>
                <a:gd name="T5" fmla="*/ 86 h 1049"/>
                <a:gd name="T6" fmla="*/ 170 w 368"/>
                <a:gd name="T7" fmla="*/ 171 h 1049"/>
                <a:gd name="T8" fmla="*/ 141 w 368"/>
                <a:gd name="T9" fmla="*/ 199 h 1049"/>
                <a:gd name="T10" fmla="*/ 170 w 368"/>
                <a:gd name="T11" fmla="*/ 341 h 1049"/>
                <a:gd name="T12" fmla="*/ 198 w 368"/>
                <a:gd name="T13" fmla="*/ 369 h 1049"/>
                <a:gd name="T14" fmla="*/ 170 w 368"/>
                <a:gd name="T15" fmla="*/ 397 h 1049"/>
                <a:gd name="T16" fmla="*/ 85 w 368"/>
                <a:gd name="T17" fmla="*/ 823 h 1049"/>
                <a:gd name="T18" fmla="*/ 0 w 368"/>
                <a:gd name="T19" fmla="*/ 936 h 1049"/>
                <a:gd name="T20" fmla="*/ 28 w 368"/>
                <a:gd name="T21" fmla="*/ 993 h 1049"/>
                <a:gd name="T22" fmla="*/ 113 w 368"/>
                <a:gd name="T23" fmla="*/ 1049 h 1049"/>
                <a:gd name="T24" fmla="*/ 170 w 368"/>
                <a:gd name="T25" fmla="*/ 1021 h 1049"/>
                <a:gd name="T26" fmla="*/ 226 w 368"/>
                <a:gd name="T27" fmla="*/ 936 h 1049"/>
                <a:gd name="T28" fmla="*/ 226 w 368"/>
                <a:gd name="T29" fmla="*/ 823 h 1049"/>
                <a:gd name="T30" fmla="*/ 170 w 368"/>
                <a:gd name="T31" fmla="*/ 738 h 1049"/>
                <a:gd name="T32" fmla="*/ 198 w 368"/>
                <a:gd name="T33" fmla="*/ 511 h 1049"/>
                <a:gd name="T34" fmla="*/ 368 w 368"/>
                <a:gd name="T35" fmla="*/ 256 h 1049"/>
                <a:gd name="T36" fmla="*/ 340 w 368"/>
                <a:gd name="T37" fmla="*/ 227 h 1049"/>
                <a:gd name="T38" fmla="*/ 368 w 368"/>
                <a:gd name="T39" fmla="*/ 171 h 1049"/>
                <a:gd name="T40" fmla="*/ 368 w 368"/>
                <a:gd name="T41" fmla="*/ 142 h 1049"/>
                <a:gd name="T42" fmla="*/ 340 w 368"/>
                <a:gd name="T43" fmla="*/ 29 h 1049"/>
                <a:gd name="T44" fmla="*/ 283 w 368"/>
                <a:gd name="T45" fmla="*/ 114 h 1049"/>
                <a:gd name="T46" fmla="*/ 226 w 368"/>
                <a:gd name="T47" fmla="*/ 86 h 1049"/>
                <a:gd name="T48" fmla="*/ 255 w 368"/>
                <a:gd name="T49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8" h="1049">
                  <a:moveTo>
                    <a:pt x="255" y="0"/>
                  </a:moveTo>
                  <a:lnTo>
                    <a:pt x="198" y="29"/>
                  </a:lnTo>
                  <a:lnTo>
                    <a:pt x="170" y="86"/>
                  </a:lnTo>
                  <a:lnTo>
                    <a:pt x="170" y="171"/>
                  </a:lnTo>
                  <a:lnTo>
                    <a:pt x="141" y="199"/>
                  </a:lnTo>
                  <a:lnTo>
                    <a:pt x="170" y="341"/>
                  </a:lnTo>
                  <a:lnTo>
                    <a:pt x="198" y="369"/>
                  </a:lnTo>
                  <a:lnTo>
                    <a:pt x="170" y="397"/>
                  </a:lnTo>
                  <a:lnTo>
                    <a:pt x="85" y="823"/>
                  </a:lnTo>
                  <a:lnTo>
                    <a:pt x="0" y="936"/>
                  </a:lnTo>
                  <a:lnTo>
                    <a:pt x="28" y="993"/>
                  </a:lnTo>
                  <a:lnTo>
                    <a:pt x="113" y="1049"/>
                  </a:lnTo>
                  <a:lnTo>
                    <a:pt x="170" y="1021"/>
                  </a:lnTo>
                  <a:lnTo>
                    <a:pt x="226" y="936"/>
                  </a:lnTo>
                  <a:lnTo>
                    <a:pt x="226" y="823"/>
                  </a:lnTo>
                  <a:lnTo>
                    <a:pt x="170" y="738"/>
                  </a:lnTo>
                  <a:lnTo>
                    <a:pt x="198" y="511"/>
                  </a:lnTo>
                  <a:lnTo>
                    <a:pt x="368" y="256"/>
                  </a:lnTo>
                  <a:lnTo>
                    <a:pt x="340" y="227"/>
                  </a:lnTo>
                  <a:lnTo>
                    <a:pt x="368" y="171"/>
                  </a:lnTo>
                  <a:lnTo>
                    <a:pt x="368" y="142"/>
                  </a:lnTo>
                  <a:lnTo>
                    <a:pt x="340" y="29"/>
                  </a:lnTo>
                  <a:lnTo>
                    <a:pt x="283" y="114"/>
                  </a:lnTo>
                  <a:lnTo>
                    <a:pt x="226" y="86"/>
                  </a:lnTo>
                  <a:lnTo>
                    <a:pt x="255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0" name="Freeform 347">
              <a:extLst>
                <a:ext uri="{FF2B5EF4-FFF2-40B4-BE49-F238E27FC236}">
                  <a16:creationId xmlns:a16="http://schemas.microsoft.com/office/drawing/2014/main" id="{2E648B4A-D2D9-48B5-A721-6F53DA172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643"/>
              <a:ext cx="595" cy="652"/>
            </a:xfrm>
            <a:custGeom>
              <a:avLst/>
              <a:gdLst>
                <a:gd name="T0" fmla="*/ 312 w 595"/>
                <a:gd name="T1" fmla="*/ 652 h 652"/>
                <a:gd name="T2" fmla="*/ 340 w 595"/>
                <a:gd name="T3" fmla="*/ 595 h 652"/>
                <a:gd name="T4" fmla="*/ 312 w 595"/>
                <a:gd name="T5" fmla="*/ 539 h 652"/>
                <a:gd name="T6" fmla="*/ 283 w 595"/>
                <a:gd name="T7" fmla="*/ 425 h 652"/>
                <a:gd name="T8" fmla="*/ 340 w 595"/>
                <a:gd name="T9" fmla="*/ 425 h 652"/>
                <a:gd name="T10" fmla="*/ 312 w 595"/>
                <a:gd name="T11" fmla="*/ 368 h 652"/>
                <a:gd name="T12" fmla="*/ 368 w 595"/>
                <a:gd name="T13" fmla="*/ 283 h 652"/>
                <a:gd name="T14" fmla="*/ 510 w 595"/>
                <a:gd name="T15" fmla="*/ 227 h 652"/>
                <a:gd name="T16" fmla="*/ 595 w 595"/>
                <a:gd name="T17" fmla="*/ 113 h 652"/>
                <a:gd name="T18" fmla="*/ 567 w 595"/>
                <a:gd name="T19" fmla="*/ 57 h 652"/>
                <a:gd name="T20" fmla="*/ 482 w 595"/>
                <a:gd name="T21" fmla="*/ 57 h 652"/>
                <a:gd name="T22" fmla="*/ 397 w 595"/>
                <a:gd name="T23" fmla="*/ 0 h 652"/>
                <a:gd name="T24" fmla="*/ 227 w 595"/>
                <a:gd name="T25" fmla="*/ 0 h 652"/>
                <a:gd name="T26" fmla="*/ 170 w 595"/>
                <a:gd name="T27" fmla="*/ 142 h 652"/>
                <a:gd name="T28" fmla="*/ 0 w 595"/>
                <a:gd name="T29" fmla="*/ 255 h 652"/>
                <a:gd name="T30" fmla="*/ 113 w 595"/>
                <a:gd name="T31" fmla="*/ 397 h 652"/>
                <a:gd name="T32" fmla="*/ 85 w 595"/>
                <a:gd name="T33" fmla="*/ 453 h 652"/>
                <a:gd name="T34" fmla="*/ 56 w 595"/>
                <a:gd name="T35" fmla="*/ 539 h 652"/>
                <a:gd name="T36" fmla="*/ 113 w 595"/>
                <a:gd name="T37" fmla="*/ 567 h 652"/>
                <a:gd name="T38" fmla="*/ 170 w 595"/>
                <a:gd name="T39" fmla="*/ 482 h 652"/>
                <a:gd name="T40" fmla="*/ 198 w 595"/>
                <a:gd name="T41" fmla="*/ 595 h 652"/>
                <a:gd name="T42" fmla="*/ 283 w 595"/>
                <a:gd name="T43" fmla="*/ 595 h 652"/>
                <a:gd name="T44" fmla="*/ 312 w 595"/>
                <a:gd name="T45" fmla="*/ 65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95" h="652">
                  <a:moveTo>
                    <a:pt x="312" y="652"/>
                  </a:moveTo>
                  <a:lnTo>
                    <a:pt x="340" y="595"/>
                  </a:lnTo>
                  <a:lnTo>
                    <a:pt x="312" y="539"/>
                  </a:lnTo>
                  <a:lnTo>
                    <a:pt x="283" y="425"/>
                  </a:lnTo>
                  <a:lnTo>
                    <a:pt x="340" y="425"/>
                  </a:lnTo>
                  <a:lnTo>
                    <a:pt x="312" y="368"/>
                  </a:lnTo>
                  <a:lnTo>
                    <a:pt x="368" y="283"/>
                  </a:lnTo>
                  <a:lnTo>
                    <a:pt x="510" y="227"/>
                  </a:lnTo>
                  <a:lnTo>
                    <a:pt x="595" y="113"/>
                  </a:lnTo>
                  <a:lnTo>
                    <a:pt x="567" y="57"/>
                  </a:lnTo>
                  <a:lnTo>
                    <a:pt x="482" y="57"/>
                  </a:lnTo>
                  <a:lnTo>
                    <a:pt x="397" y="0"/>
                  </a:lnTo>
                  <a:lnTo>
                    <a:pt x="227" y="0"/>
                  </a:lnTo>
                  <a:lnTo>
                    <a:pt x="170" y="142"/>
                  </a:lnTo>
                  <a:lnTo>
                    <a:pt x="0" y="255"/>
                  </a:lnTo>
                  <a:lnTo>
                    <a:pt x="113" y="397"/>
                  </a:lnTo>
                  <a:lnTo>
                    <a:pt x="85" y="453"/>
                  </a:lnTo>
                  <a:lnTo>
                    <a:pt x="56" y="539"/>
                  </a:lnTo>
                  <a:lnTo>
                    <a:pt x="113" y="567"/>
                  </a:lnTo>
                  <a:lnTo>
                    <a:pt x="170" y="482"/>
                  </a:lnTo>
                  <a:lnTo>
                    <a:pt x="198" y="595"/>
                  </a:lnTo>
                  <a:lnTo>
                    <a:pt x="283" y="595"/>
                  </a:lnTo>
                  <a:lnTo>
                    <a:pt x="312" y="65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1" name="Freeform 348">
              <a:extLst>
                <a:ext uri="{FF2B5EF4-FFF2-40B4-BE49-F238E27FC236}">
                  <a16:creationId xmlns:a16="http://schemas.microsoft.com/office/drawing/2014/main" id="{FEA989E0-48CC-4FF8-9067-3C7284FAD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2728"/>
              <a:ext cx="426" cy="595"/>
            </a:xfrm>
            <a:custGeom>
              <a:avLst/>
              <a:gdLst>
                <a:gd name="T0" fmla="*/ 397 w 426"/>
                <a:gd name="T1" fmla="*/ 510 h 595"/>
                <a:gd name="T2" fmla="*/ 397 w 426"/>
                <a:gd name="T3" fmla="*/ 425 h 595"/>
                <a:gd name="T4" fmla="*/ 397 w 426"/>
                <a:gd name="T5" fmla="*/ 255 h 595"/>
                <a:gd name="T6" fmla="*/ 312 w 426"/>
                <a:gd name="T7" fmla="*/ 255 h 595"/>
                <a:gd name="T8" fmla="*/ 426 w 426"/>
                <a:gd name="T9" fmla="*/ 113 h 595"/>
                <a:gd name="T10" fmla="*/ 426 w 426"/>
                <a:gd name="T11" fmla="*/ 0 h 595"/>
                <a:gd name="T12" fmla="*/ 397 w 426"/>
                <a:gd name="T13" fmla="*/ 57 h 595"/>
                <a:gd name="T14" fmla="*/ 312 w 426"/>
                <a:gd name="T15" fmla="*/ 28 h 595"/>
                <a:gd name="T16" fmla="*/ 227 w 426"/>
                <a:gd name="T17" fmla="*/ 142 h 595"/>
                <a:gd name="T18" fmla="*/ 85 w 426"/>
                <a:gd name="T19" fmla="*/ 198 h 595"/>
                <a:gd name="T20" fmla="*/ 29 w 426"/>
                <a:gd name="T21" fmla="*/ 283 h 595"/>
                <a:gd name="T22" fmla="*/ 57 w 426"/>
                <a:gd name="T23" fmla="*/ 340 h 595"/>
                <a:gd name="T24" fmla="*/ 0 w 426"/>
                <a:gd name="T25" fmla="*/ 340 h 595"/>
                <a:gd name="T26" fmla="*/ 29 w 426"/>
                <a:gd name="T27" fmla="*/ 454 h 595"/>
                <a:gd name="T28" fmla="*/ 57 w 426"/>
                <a:gd name="T29" fmla="*/ 510 h 595"/>
                <a:gd name="T30" fmla="*/ 142 w 426"/>
                <a:gd name="T31" fmla="*/ 510 h 595"/>
                <a:gd name="T32" fmla="*/ 142 w 426"/>
                <a:gd name="T33" fmla="*/ 567 h 595"/>
                <a:gd name="T34" fmla="*/ 199 w 426"/>
                <a:gd name="T35" fmla="*/ 595 h 595"/>
                <a:gd name="T36" fmla="*/ 199 w 426"/>
                <a:gd name="T37" fmla="*/ 567 h 595"/>
                <a:gd name="T38" fmla="*/ 255 w 426"/>
                <a:gd name="T39" fmla="*/ 567 h 595"/>
                <a:gd name="T40" fmla="*/ 397 w 426"/>
                <a:gd name="T41" fmla="*/ 51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6" h="595">
                  <a:moveTo>
                    <a:pt x="397" y="510"/>
                  </a:moveTo>
                  <a:lnTo>
                    <a:pt x="397" y="425"/>
                  </a:lnTo>
                  <a:lnTo>
                    <a:pt x="397" y="255"/>
                  </a:lnTo>
                  <a:lnTo>
                    <a:pt x="312" y="255"/>
                  </a:lnTo>
                  <a:lnTo>
                    <a:pt x="426" y="113"/>
                  </a:lnTo>
                  <a:lnTo>
                    <a:pt x="426" y="0"/>
                  </a:lnTo>
                  <a:lnTo>
                    <a:pt x="397" y="57"/>
                  </a:lnTo>
                  <a:lnTo>
                    <a:pt x="312" y="28"/>
                  </a:lnTo>
                  <a:lnTo>
                    <a:pt x="227" y="142"/>
                  </a:lnTo>
                  <a:lnTo>
                    <a:pt x="85" y="198"/>
                  </a:lnTo>
                  <a:lnTo>
                    <a:pt x="29" y="283"/>
                  </a:lnTo>
                  <a:lnTo>
                    <a:pt x="57" y="340"/>
                  </a:lnTo>
                  <a:lnTo>
                    <a:pt x="0" y="340"/>
                  </a:lnTo>
                  <a:lnTo>
                    <a:pt x="29" y="454"/>
                  </a:lnTo>
                  <a:lnTo>
                    <a:pt x="57" y="510"/>
                  </a:lnTo>
                  <a:lnTo>
                    <a:pt x="142" y="510"/>
                  </a:lnTo>
                  <a:lnTo>
                    <a:pt x="142" y="567"/>
                  </a:lnTo>
                  <a:lnTo>
                    <a:pt x="199" y="595"/>
                  </a:lnTo>
                  <a:lnTo>
                    <a:pt x="199" y="567"/>
                  </a:lnTo>
                  <a:lnTo>
                    <a:pt x="255" y="567"/>
                  </a:lnTo>
                  <a:lnTo>
                    <a:pt x="397" y="51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2" name="Freeform 349">
              <a:extLst>
                <a:ext uri="{FF2B5EF4-FFF2-40B4-BE49-F238E27FC236}">
                  <a16:creationId xmlns:a16="http://schemas.microsoft.com/office/drawing/2014/main" id="{337A1277-462D-4919-B592-EA32BD3DB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4287"/>
              <a:ext cx="680" cy="681"/>
            </a:xfrm>
            <a:custGeom>
              <a:avLst/>
              <a:gdLst>
                <a:gd name="T0" fmla="*/ 28 w 680"/>
                <a:gd name="T1" fmla="*/ 340 h 681"/>
                <a:gd name="T2" fmla="*/ 57 w 680"/>
                <a:gd name="T3" fmla="*/ 284 h 681"/>
                <a:gd name="T4" fmla="*/ 28 w 680"/>
                <a:gd name="T5" fmla="*/ 255 h 681"/>
                <a:gd name="T6" fmla="*/ 0 w 680"/>
                <a:gd name="T7" fmla="*/ 142 h 681"/>
                <a:gd name="T8" fmla="*/ 113 w 680"/>
                <a:gd name="T9" fmla="*/ 142 h 681"/>
                <a:gd name="T10" fmla="*/ 142 w 680"/>
                <a:gd name="T11" fmla="*/ 114 h 681"/>
                <a:gd name="T12" fmla="*/ 283 w 680"/>
                <a:gd name="T13" fmla="*/ 114 h 681"/>
                <a:gd name="T14" fmla="*/ 397 w 680"/>
                <a:gd name="T15" fmla="*/ 0 h 681"/>
                <a:gd name="T16" fmla="*/ 454 w 680"/>
                <a:gd name="T17" fmla="*/ 57 h 681"/>
                <a:gd name="T18" fmla="*/ 482 w 680"/>
                <a:gd name="T19" fmla="*/ 57 h 681"/>
                <a:gd name="T20" fmla="*/ 482 w 680"/>
                <a:gd name="T21" fmla="*/ 114 h 681"/>
                <a:gd name="T22" fmla="*/ 595 w 680"/>
                <a:gd name="T23" fmla="*/ 142 h 681"/>
                <a:gd name="T24" fmla="*/ 680 w 680"/>
                <a:gd name="T25" fmla="*/ 199 h 681"/>
                <a:gd name="T26" fmla="*/ 680 w 680"/>
                <a:gd name="T27" fmla="*/ 255 h 681"/>
                <a:gd name="T28" fmla="*/ 567 w 680"/>
                <a:gd name="T29" fmla="*/ 284 h 681"/>
                <a:gd name="T30" fmla="*/ 510 w 680"/>
                <a:gd name="T31" fmla="*/ 369 h 681"/>
                <a:gd name="T32" fmla="*/ 425 w 680"/>
                <a:gd name="T33" fmla="*/ 425 h 681"/>
                <a:gd name="T34" fmla="*/ 454 w 680"/>
                <a:gd name="T35" fmla="*/ 510 h 681"/>
                <a:gd name="T36" fmla="*/ 454 w 680"/>
                <a:gd name="T37" fmla="*/ 539 h 681"/>
                <a:gd name="T38" fmla="*/ 482 w 680"/>
                <a:gd name="T39" fmla="*/ 595 h 681"/>
                <a:gd name="T40" fmla="*/ 454 w 680"/>
                <a:gd name="T41" fmla="*/ 681 h 681"/>
                <a:gd name="T42" fmla="*/ 312 w 680"/>
                <a:gd name="T43" fmla="*/ 652 h 681"/>
                <a:gd name="T44" fmla="*/ 283 w 680"/>
                <a:gd name="T45" fmla="*/ 567 h 681"/>
                <a:gd name="T46" fmla="*/ 312 w 680"/>
                <a:gd name="T47" fmla="*/ 482 h 681"/>
                <a:gd name="T48" fmla="*/ 227 w 680"/>
                <a:gd name="T49" fmla="*/ 397 h 681"/>
                <a:gd name="T50" fmla="*/ 28 w 680"/>
                <a:gd name="T51" fmla="*/ 34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0" h="681">
                  <a:moveTo>
                    <a:pt x="28" y="340"/>
                  </a:moveTo>
                  <a:lnTo>
                    <a:pt x="57" y="284"/>
                  </a:lnTo>
                  <a:lnTo>
                    <a:pt x="28" y="255"/>
                  </a:lnTo>
                  <a:lnTo>
                    <a:pt x="0" y="142"/>
                  </a:lnTo>
                  <a:lnTo>
                    <a:pt x="113" y="142"/>
                  </a:lnTo>
                  <a:lnTo>
                    <a:pt x="142" y="114"/>
                  </a:lnTo>
                  <a:lnTo>
                    <a:pt x="283" y="114"/>
                  </a:lnTo>
                  <a:lnTo>
                    <a:pt x="397" y="0"/>
                  </a:lnTo>
                  <a:lnTo>
                    <a:pt x="454" y="57"/>
                  </a:lnTo>
                  <a:lnTo>
                    <a:pt x="482" y="57"/>
                  </a:lnTo>
                  <a:lnTo>
                    <a:pt x="482" y="114"/>
                  </a:lnTo>
                  <a:lnTo>
                    <a:pt x="595" y="142"/>
                  </a:lnTo>
                  <a:lnTo>
                    <a:pt x="680" y="199"/>
                  </a:lnTo>
                  <a:lnTo>
                    <a:pt x="680" y="255"/>
                  </a:lnTo>
                  <a:lnTo>
                    <a:pt x="567" y="284"/>
                  </a:lnTo>
                  <a:lnTo>
                    <a:pt x="510" y="369"/>
                  </a:lnTo>
                  <a:lnTo>
                    <a:pt x="425" y="425"/>
                  </a:lnTo>
                  <a:lnTo>
                    <a:pt x="454" y="510"/>
                  </a:lnTo>
                  <a:lnTo>
                    <a:pt x="454" y="539"/>
                  </a:lnTo>
                  <a:lnTo>
                    <a:pt x="482" y="595"/>
                  </a:lnTo>
                  <a:lnTo>
                    <a:pt x="454" y="681"/>
                  </a:lnTo>
                  <a:lnTo>
                    <a:pt x="312" y="652"/>
                  </a:lnTo>
                  <a:lnTo>
                    <a:pt x="283" y="567"/>
                  </a:lnTo>
                  <a:lnTo>
                    <a:pt x="312" y="482"/>
                  </a:lnTo>
                  <a:lnTo>
                    <a:pt x="227" y="397"/>
                  </a:lnTo>
                  <a:lnTo>
                    <a:pt x="28" y="34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3" name="Freeform 350">
              <a:extLst>
                <a:ext uri="{FF2B5EF4-FFF2-40B4-BE49-F238E27FC236}">
                  <a16:creationId xmlns:a16="http://schemas.microsoft.com/office/drawing/2014/main" id="{752266B5-CA87-4CDF-B75D-61ADF30EC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4542"/>
              <a:ext cx="907" cy="539"/>
            </a:xfrm>
            <a:custGeom>
              <a:avLst/>
              <a:gdLst>
                <a:gd name="T0" fmla="*/ 57 w 907"/>
                <a:gd name="T1" fmla="*/ 340 h 539"/>
                <a:gd name="T2" fmla="*/ 29 w 907"/>
                <a:gd name="T3" fmla="*/ 284 h 539"/>
                <a:gd name="T4" fmla="*/ 29 w 907"/>
                <a:gd name="T5" fmla="*/ 255 h 539"/>
                <a:gd name="T6" fmla="*/ 0 w 907"/>
                <a:gd name="T7" fmla="*/ 170 h 539"/>
                <a:gd name="T8" fmla="*/ 85 w 907"/>
                <a:gd name="T9" fmla="*/ 114 h 539"/>
                <a:gd name="T10" fmla="*/ 142 w 907"/>
                <a:gd name="T11" fmla="*/ 29 h 539"/>
                <a:gd name="T12" fmla="*/ 255 w 907"/>
                <a:gd name="T13" fmla="*/ 0 h 539"/>
                <a:gd name="T14" fmla="*/ 482 w 907"/>
                <a:gd name="T15" fmla="*/ 0 h 539"/>
                <a:gd name="T16" fmla="*/ 539 w 907"/>
                <a:gd name="T17" fmla="*/ 29 h 539"/>
                <a:gd name="T18" fmla="*/ 709 w 907"/>
                <a:gd name="T19" fmla="*/ 0 h 539"/>
                <a:gd name="T20" fmla="*/ 794 w 907"/>
                <a:gd name="T21" fmla="*/ 29 h 539"/>
                <a:gd name="T22" fmla="*/ 907 w 907"/>
                <a:gd name="T23" fmla="*/ 284 h 539"/>
                <a:gd name="T24" fmla="*/ 851 w 907"/>
                <a:gd name="T25" fmla="*/ 369 h 539"/>
                <a:gd name="T26" fmla="*/ 766 w 907"/>
                <a:gd name="T27" fmla="*/ 369 h 539"/>
                <a:gd name="T28" fmla="*/ 652 w 907"/>
                <a:gd name="T29" fmla="*/ 539 h 539"/>
                <a:gd name="T30" fmla="*/ 596 w 907"/>
                <a:gd name="T31" fmla="*/ 511 h 539"/>
                <a:gd name="T32" fmla="*/ 454 w 907"/>
                <a:gd name="T33" fmla="*/ 539 h 539"/>
                <a:gd name="T34" fmla="*/ 397 w 907"/>
                <a:gd name="T35" fmla="*/ 454 h 539"/>
                <a:gd name="T36" fmla="*/ 454 w 907"/>
                <a:gd name="T37" fmla="*/ 369 h 539"/>
                <a:gd name="T38" fmla="*/ 369 w 907"/>
                <a:gd name="T39" fmla="*/ 312 h 539"/>
                <a:gd name="T40" fmla="*/ 312 w 907"/>
                <a:gd name="T41" fmla="*/ 340 h 539"/>
                <a:gd name="T42" fmla="*/ 114 w 907"/>
                <a:gd name="T43" fmla="*/ 312 h 539"/>
                <a:gd name="T44" fmla="*/ 57 w 907"/>
                <a:gd name="T45" fmla="*/ 34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7" h="539">
                  <a:moveTo>
                    <a:pt x="57" y="340"/>
                  </a:moveTo>
                  <a:lnTo>
                    <a:pt x="29" y="284"/>
                  </a:lnTo>
                  <a:lnTo>
                    <a:pt x="29" y="255"/>
                  </a:lnTo>
                  <a:lnTo>
                    <a:pt x="0" y="170"/>
                  </a:lnTo>
                  <a:lnTo>
                    <a:pt x="85" y="114"/>
                  </a:lnTo>
                  <a:lnTo>
                    <a:pt x="142" y="29"/>
                  </a:lnTo>
                  <a:lnTo>
                    <a:pt x="255" y="0"/>
                  </a:lnTo>
                  <a:lnTo>
                    <a:pt x="482" y="0"/>
                  </a:lnTo>
                  <a:lnTo>
                    <a:pt x="539" y="29"/>
                  </a:lnTo>
                  <a:lnTo>
                    <a:pt x="709" y="0"/>
                  </a:lnTo>
                  <a:lnTo>
                    <a:pt x="794" y="29"/>
                  </a:lnTo>
                  <a:lnTo>
                    <a:pt x="907" y="284"/>
                  </a:lnTo>
                  <a:lnTo>
                    <a:pt x="851" y="369"/>
                  </a:lnTo>
                  <a:lnTo>
                    <a:pt x="766" y="369"/>
                  </a:lnTo>
                  <a:lnTo>
                    <a:pt x="652" y="539"/>
                  </a:lnTo>
                  <a:lnTo>
                    <a:pt x="596" y="511"/>
                  </a:lnTo>
                  <a:lnTo>
                    <a:pt x="454" y="539"/>
                  </a:lnTo>
                  <a:lnTo>
                    <a:pt x="397" y="454"/>
                  </a:lnTo>
                  <a:lnTo>
                    <a:pt x="454" y="369"/>
                  </a:lnTo>
                  <a:lnTo>
                    <a:pt x="369" y="312"/>
                  </a:lnTo>
                  <a:lnTo>
                    <a:pt x="312" y="340"/>
                  </a:lnTo>
                  <a:lnTo>
                    <a:pt x="114" y="312"/>
                  </a:lnTo>
                  <a:lnTo>
                    <a:pt x="57" y="34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4" name="Freeform 351">
              <a:extLst>
                <a:ext uri="{FF2B5EF4-FFF2-40B4-BE49-F238E27FC236}">
                  <a16:creationId xmlns:a16="http://schemas.microsoft.com/office/drawing/2014/main" id="{8FE5F685-EE32-4B66-B5BE-33A8F0432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4230"/>
              <a:ext cx="680" cy="341"/>
            </a:xfrm>
            <a:custGeom>
              <a:avLst/>
              <a:gdLst>
                <a:gd name="T0" fmla="*/ 28 w 680"/>
                <a:gd name="T1" fmla="*/ 171 h 341"/>
                <a:gd name="T2" fmla="*/ 28 w 680"/>
                <a:gd name="T3" fmla="*/ 114 h 341"/>
                <a:gd name="T4" fmla="*/ 0 w 680"/>
                <a:gd name="T5" fmla="*/ 114 h 341"/>
                <a:gd name="T6" fmla="*/ 28 w 680"/>
                <a:gd name="T7" fmla="*/ 29 h 341"/>
                <a:gd name="T8" fmla="*/ 56 w 680"/>
                <a:gd name="T9" fmla="*/ 0 h 341"/>
                <a:gd name="T10" fmla="*/ 255 w 680"/>
                <a:gd name="T11" fmla="*/ 85 h 341"/>
                <a:gd name="T12" fmla="*/ 283 w 680"/>
                <a:gd name="T13" fmla="*/ 142 h 341"/>
                <a:gd name="T14" fmla="*/ 481 w 680"/>
                <a:gd name="T15" fmla="*/ 171 h 341"/>
                <a:gd name="T16" fmla="*/ 680 w 680"/>
                <a:gd name="T17" fmla="*/ 256 h 341"/>
                <a:gd name="T18" fmla="*/ 680 w 680"/>
                <a:gd name="T19" fmla="*/ 312 h 341"/>
                <a:gd name="T20" fmla="*/ 510 w 680"/>
                <a:gd name="T21" fmla="*/ 341 h 341"/>
                <a:gd name="T22" fmla="*/ 453 w 680"/>
                <a:gd name="T23" fmla="*/ 312 h 341"/>
                <a:gd name="T24" fmla="*/ 226 w 680"/>
                <a:gd name="T25" fmla="*/ 312 h 341"/>
                <a:gd name="T26" fmla="*/ 226 w 680"/>
                <a:gd name="T27" fmla="*/ 256 h 341"/>
                <a:gd name="T28" fmla="*/ 141 w 680"/>
                <a:gd name="T29" fmla="*/ 199 h 341"/>
                <a:gd name="T30" fmla="*/ 28 w 680"/>
                <a:gd name="T31" fmla="*/ 17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0" h="341">
                  <a:moveTo>
                    <a:pt x="28" y="171"/>
                  </a:moveTo>
                  <a:lnTo>
                    <a:pt x="28" y="114"/>
                  </a:lnTo>
                  <a:lnTo>
                    <a:pt x="0" y="114"/>
                  </a:lnTo>
                  <a:lnTo>
                    <a:pt x="28" y="29"/>
                  </a:lnTo>
                  <a:lnTo>
                    <a:pt x="56" y="0"/>
                  </a:lnTo>
                  <a:lnTo>
                    <a:pt x="255" y="85"/>
                  </a:lnTo>
                  <a:lnTo>
                    <a:pt x="283" y="142"/>
                  </a:lnTo>
                  <a:lnTo>
                    <a:pt x="481" y="171"/>
                  </a:lnTo>
                  <a:lnTo>
                    <a:pt x="680" y="256"/>
                  </a:lnTo>
                  <a:lnTo>
                    <a:pt x="680" y="312"/>
                  </a:lnTo>
                  <a:lnTo>
                    <a:pt x="510" y="341"/>
                  </a:lnTo>
                  <a:lnTo>
                    <a:pt x="453" y="312"/>
                  </a:lnTo>
                  <a:lnTo>
                    <a:pt x="226" y="312"/>
                  </a:lnTo>
                  <a:lnTo>
                    <a:pt x="226" y="256"/>
                  </a:lnTo>
                  <a:lnTo>
                    <a:pt x="141" y="199"/>
                  </a:lnTo>
                  <a:lnTo>
                    <a:pt x="28" y="171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5" name="Freeform 353">
              <a:extLst>
                <a:ext uri="{FF2B5EF4-FFF2-40B4-BE49-F238E27FC236}">
                  <a16:creationId xmlns:a16="http://schemas.microsoft.com/office/drawing/2014/main" id="{D2A304A1-9371-40C6-AADA-A10D587A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3749"/>
              <a:ext cx="1134" cy="538"/>
            </a:xfrm>
            <a:custGeom>
              <a:avLst/>
              <a:gdLst>
                <a:gd name="T0" fmla="*/ 907 w 1134"/>
                <a:gd name="T1" fmla="*/ 28 h 538"/>
                <a:gd name="T2" fmla="*/ 624 w 1134"/>
                <a:gd name="T3" fmla="*/ 56 h 538"/>
                <a:gd name="T4" fmla="*/ 539 w 1134"/>
                <a:gd name="T5" fmla="*/ 0 h 538"/>
                <a:gd name="T6" fmla="*/ 510 w 1134"/>
                <a:gd name="T7" fmla="*/ 56 h 538"/>
                <a:gd name="T8" fmla="*/ 369 w 1134"/>
                <a:gd name="T9" fmla="*/ 56 h 538"/>
                <a:gd name="T10" fmla="*/ 255 w 1134"/>
                <a:gd name="T11" fmla="*/ 141 h 538"/>
                <a:gd name="T12" fmla="*/ 227 w 1134"/>
                <a:gd name="T13" fmla="*/ 141 h 538"/>
                <a:gd name="T14" fmla="*/ 114 w 1134"/>
                <a:gd name="T15" fmla="*/ 255 h 538"/>
                <a:gd name="T16" fmla="*/ 85 w 1134"/>
                <a:gd name="T17" fmla="*/ 255 h 538"/>
                <a:gd name="T18" fmla="*/ 29 w 1134"/>
                <a:gd name="T19" fmla="*/ 283 h 538"/>
                <a:gd name="T20" fmla="*/ 29 w 1134"/>
                <a:gd name="T21" fmla="*/ 340 h 538"/>
                <a:gd name="T22" fmla="*/ 0 w 1134"/>
                <a:gd name="T23" fmla="*/ 368 h 538"/>
                <a:gd name="T24" fmla="*/ 57 w 1134"/>
                <a:gd name="T25" fmla="*/ 396 h 538"/>
                <a:gd name="T26" fmla="*/ 57 w 1134"/>
                <a:gd name="T27" fmla="*/ 453 h 538"/>
                <a:gd name="T28" fmla="*/ 114 w 1134"/>
                <a:gd name="T29" fmla="*/ 510 h 538"/>
                <a:gd name="T30" fmla="*/ 170 w 1134"/>
                <a:gd name="T31" fmla="*/ 538 h 538"/>
                <a:gd name="T32" fmla="*/ 170 w 1134"/>
                <a:gd name="T33" fmla="*/ 453 h 538"/>
                <a:gd name="T34" fmla="*/ 227 w 1134"/>
                <a:gd name="T35" fmla="*/ 481 h 538"/>
                <a:gd name="T36" fmla="*/ 284 w 1134"/>
                <a:gd name="T37" fmla="*/ 453 h 538"/>
                <a:gd name="T38" fmla="*/ 510 w 1134"/>
                <a:gd name="T39" fmla="*/ 226 h 538"/>
                <a:gd name="T40" fmla="*/ 567 w 1134"/>
                <a:gd name="T41" fmla="*/ 311 h 538"/>
                <a:gd name="T42" fmla="*/ 596 w 1134"/>
                <a:gd name="T43" fmla="*/ 283 h 538"/>
                <a:gd name="T44" fmla="*/ 624 w 1134"/>
                <a:gd name="T45" fmla="*/ 311 h 538"/>
                <a:gd name="T46" fmla="*/ 652 w 1134"/>
                <a:gd name="T47" fmla="*/ 255 h 538"/>
                <a:gd name="T48" fmla="*/ 737 w 1134"/>
                <a:gd name="T49" fmla="*/ 283 h 538"/>
                <a:gd name="T50" fmla="*/ 766 w 1134"/>
                <a:gd name="T51" fmla="*/ 255 h 538"/>
                <a:gd name="T52" fmla="*/ 936 w 1134"/>
                <a:gd name="T53" fmla="*/ 368 h 538"/>
                <a:gd name="T54" fmla="*/ 1049 w 1134"/>
                <a:gd name="T55" fmla="*/ 340 h 538"/>
                <a:gd name="T56" fmla="*/ 1077 w 1134"/>
                <a:gd name="T57" fmla="*/ 368 h 538"/>
                <a:gd name="T58" fmla="*/ 1134 w 1134"/>
                <a:gd name="T59" fmla="*/ 311 h 538"/>
                <a:gd name="T60" fmla="*/ 1106 w 1134"/>
                <a:gd name="T61" fmla="*/ 198 h 538"/>
                <a:gd name="T62" fmla="*/ 964 w 1134"/>
                <a:gd name="T63" fmla="*/ 198 h 538"/>
                <a:gd name="T64" fmla="*/ 907 w 1134"/>
                <a:gd name="T65" fmla="*/ 2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4" h="538">
                  <a:moveTo>
                    <a:pt x="907" y="28"/>
                  </a:moveTo>
                  <a:lnTo>
                    <a:pt x="624" y="56"/>
                  </a:lnTo>
                  <a:lnTo>
                    <a:pt x="539" y="0"/>
                  </a:lnTo>
                  <a:lnTo>
                    <a:pt x="510" y="56"/>
                  </a:lnTo>
                  <a:lnTo>
                    <a:pt x="369" y="56"/>
                  </a:lnTo>
                  <a:lnTo>
                    <a:pt x="255" y="141"/>
                  </a:lnTo>
                  <a:lnTo>
                    <a:pt x="227" y="141"/>
                  </a:lnTo>
                  <a:lnTo>
                    <a:pt x="114" y="255"/>
                  </a:lnTo>
                  <a:lnTo>
                    <a:pt x="85" y="255"/>
                  </a:lnTo>
                  <a:lnTo>
                    <a:pt x="29" y="283"/>
                  </a:lnTo>
                  <a:lnTo>
                    <a:pt x="29" y="340"/>
                  </a:lnTo>
                  <a:lnTo>
                    <a:pt x="0" y="368"/>
                  </a:lnTo>
                  <a:lnTo>
                    <a:pt x="57" y="396"/>
                  </a:lnTo>
                  <a:lnTo>
                    <a:pt x="57" y="453"/>
                  </a:lnTo>
                  <a:lnTo>
                    <a:pt x="114" y="510"/>
                  </a:lnTo>
                  <a:lnTo>
                    <a:pt x="170" y="538"/>
                  </a:lnTo>
                  <a:lnTo>
                    <a:pt x="170" y="453"/>
                  </a:lnTo>
                  <a:lnTo>
                    <a:pt x="227" y="481"/>
                  </a:lnTo>
                  <a:lnTo>
                    <a:pt x="284" y="453"/>
                  </a:lnTo>
                  <a:lnTo>
                    <a:pt x="510" y="226"/>
                  </a:lnTo>
                  <a:lnTo>
                    <a:pt x="567" y="311"/>
                  </a:lnTo>
                  <a:lnTo>
                    <a:pt x="596" y="283"/>
                  </a:lnTo>
                  <a:lnTo>
                    <a:pt x="624" y="311"/>
                  </a:lnTo>
                  <a:lnTo>
                    <a:pt x="652" y="255"/>
                  </a:lnTo>
                  <a:lnTo>
                    <a:pt x="737" y="283"/>
                  </a:lnTo>
                  <a:lnTo>
                    <a:pt x="766" y="255"/>
                  </a:lnTo>
                  <a:lnTo>
                    <a:pt x="936" y="368"/>
                  </a:lnTo>
                  <a:lnTo>
                    <a:pt x="1049" y="340"/>
                  </a:lnTo>
                  <a:lnTo>
                    <a:pt x="1077" y="368"/>
                  </a:lnTo>
                  <a:lnTo>
                    <a:pt x="1134" y="311"/>
                  </a:lnTo>
                  <a:lnTo>
                    <a:pt x="1106" y="198"/>
                  </a:lnTo>
                  <a:lnTo>
                    <a:pt x="964" y="198"/>
                  </a:lnTo>
                  <a:lnTo>
                    <a:pt x="907" y="2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6" name="Freeform 354">
              <a:extLst>
                <a:ext uri="{FF2B5EF4-FFF2-40B4-BE49-F238E27FC236}">
                  <a16:creationId xmlns:a16="http://schemas.microsoft.com/office/drawing/2014/main" id="{EB0A54EF-49C5-4501-853D-EFAA7D21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3975"/>
              <a:ext cx="822" cy="454"/>
            </a:xfrm>
            <a:custGeom>
              <a:avLst/>
              <a:gdLst>
                <a:gd name="T0" fmla="*/ 822 w 822"/>
                <a:gd name="T1" fmla="*/ 142 h 454"/>
                <a:gd name="T2" fmla="*/ 708 w 822"/>
                <a:gd name="T3" fmla="*/ 227 h 454"/>
                <a:gd name="T4" fmla="*/ 567 w 822"/>
                <a:gd name="T5" fmla="*/ 227 h 454"/>
                <a:gd name="T6" fmla="*/ 538 w 822"/>
                <a:gd name="T7" fmla="*/ 255 h 454"/>
                <a:gd name="T8" fmla="*/ 510 w 822"/>
                <a:gd name="T9" fmla="*/ 284 h 454"/>
                <a:gd name="T10" fmla="*/ 482 w 822"/>
                <a:gd name="T11" fmla="*/ 369 h 454"/>
                <a:gd name="T12" fmla="*/ 425 w 822"/>
                <a:gd name="T13" fmla="*/ 312 h 454"/>
                <a:gd name="T14" fmla="*/ 311 w 822"/>
                <a:gd name="T15" fmla="*/ 426 h 454"/>
                <a:gd name="T16" fmla="*/ 170 w 822"/>
                <a:gd name="T17" fmla="*/ 426 h 454"/>
                <a:gd name="T18" fmla="*/ 141 w 822"/>
                <a:gd name="T19" fmla="*/ 454 h 454"/>
                <a:gd name="T20" fmla="*/ 28 w 822"/>
                <a:gd name="T21" fmla="*/ 454 h 454"/>
                <a:gd name="T22" fmla="*/ 28 w 822"/>
                <a:gd name="T23" fmla="*/ 397 h 454"/>
                <a:gd name="T24" fmla="*/ 0 w 822"/>
                <a:gd name="T25" fmla="*/ 340 h 454"/>
                <a:gd name="T26" fmla="*/ 0 w 822"/>
                <a:gd name="T27" fmla="*/ 284 h 454"/>
                <a:gd name="T28" fmla="*/ 56 w 822"/>
                <a:gd name="T29" fmla="*/ 312 h 454"/>
                <a:gd name="T30" fmla="*/ 56 w 822"/>
                <a:gd name="T31" fmla="*/ 227 h 454"/>
                <a:gd name="T32" fmla="*/ 113 w 822"/>
                <a:gd name="T33" fmla="*/ 255 h 454"/>
                <a:gd name="T34" fmla="*/ 170 w 822"/>
                <a:gd name="T35" fmla="*/ 227 h 454"/>
                <a:gd name="T36" fmla="*/ 396 w 822"/>
                <a:gd name="T37" fmla="*/ 0 h 454"/>
                <a:gd name="T38" fmla="*/ 453 w 822"/>
                <a:gd name="T39" fmla="*/ 85 h 454"/>
                <a:gd name="T40" fmla="*/ 482 w 822"/>
                <a:gd name="T41" fmla="*/ 57 h 454"/>
                <a:gd name="T42" fmla="*/ 510 w 822"/>
                <a:gd name="T43" fmla="*/ 85 h 454"/>
                <a:gd name="T44" fmla="*/ 538 w 822"/>
                <a:gd name="T45" fmla="*/ 29 h 454"/>
                <a:gd name="T46" fmla="*/ 623 w 822"/>
                <a:gd name="T47" fmla="*/ 57 h 454"/>
                <a:gd name="T48" fmla="*/ 652 w 822"/>
                <a:gd name="T49" fmla="*/ 29 h 454"/>
                <a:gd name="T50" fmla="*/ 822 w 822"/>
                <a:gd name="T51" fmla="*/ 14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22" h="454">
                  <a:moveTo>
                    <a:pt x="822" y="142"/>
                  </a:moveTo>
                  <a:lnTo>
                    <a:pt x="708" y="227"/>
                  </a:lnTo>
                  <a:lnTo>
                    <a:pt x="567" y="227"/>
                  </a:lnTo>
                  <a:lnTo>
                    <a:pt x="538" y="255"/>
                  </a:lnTo>
                  <a:lnTo>
                    <a:pt x="510" y="284"/>
                  </a:lnTo>
                  <a:lnTo>
                    <a:pt x="482" y="369"/>
                  </a:lnTo>
                  <a:lnTo>
                    <a:pt x="425" y="312"/>
                  </a:lnTo>
                  <a:lnTo>
                    <a:pt x="311" y="426"/>
                  </a:lnTo>
                  <a:lnTo>
                    <a:pt x="170" y="426"/>
                  </a:lnTo>
                  <a:lnTo>
                    <a:pt x="141" y="454"/>
                  </a:lnTo>
                  <a:lnTo>
                    <a:pt x="28" y="454"/>
                  </a:lnTo>
                  <a:lnTo>
                    <a:pt x="28" y="397"/>
                  </a:lnTo>
                  <a:lnTo>
                    <a:pt x="0" y="340"/>
                  </a:lnTo>
                  <a:lnTo>
                    <a:pt x="0" y="284"/>
                  </a:lnTo>
                  <a:lnTo>
                    <a:pt x="56" y="312"/>
                  </a:lnTo>
                  <a:lnTo>
                    <a:pt x="56" y="227"/>
                  </a:lnTo>
                  <a:lnTo>
                    <a:pt x="113" y="255"/>
                  </a:lnTo>
                  <a:lnTo>
                    <a:pt x="170" y="227"/>
                  </a:lnTo>
                  <a:lnTo>
                    <a:pt x="396" y="0"/>
                  </a:lnTo>
                  <a:lnTo>
                    <a:pt x="453" y="85"/>
                  </a:lnTo>
                  <a:lnTo>
                    <a:pt x="482" y="57"/>
                  </a:lnTo>
                  <a:lnTo>
                    <a:pt x="510" y="85"/>
                  </a:lnTo>
                  <a:lnTo>
                    <a:pt x="538" y="29"/>
                  </a:lnTo>
                  <a:lnTo>
                    <a:pt x="623" y="57"/>
                  </a:lnTo>
                  <a:lnTo>
                    <a:pt x="652" y="29"/>
                  </a:lnTo>
                  <a:lnTo>
                    <a:pt x="822" y="14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7" name="Freeform 355">
              <a:extLst>
                <a:ext uri="{FF2B5EF4-FFF2-40B4-BE49-F238E27FC236}">
                  <a16:creationId xmlns:a16="http://schemas.microsoft.com/office/drawing/2014/main" id="{60D1EE14-C546-4ACE-AC9C-4687753FB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4089"/>
              <a:ext cx="482" cy="312"/>
            </a:xfrm>
            <a:custGeom>
              <a:avLst/>
              <a:gdLst>
                <a:gd name="T0" fmla="*/ 425 w 482"/>
                <a:gd name="T1" fmla="*/ 312 h 312"/>
                <a:gd name="T2" fmla="*/ 482 w 482"/>
                <a:gd name="T3" fmla="*/ 198 h 312"/>
                <a:gd name="T4" fmla="*/ 482 w 482"/>
                <a:gd name="T5" fmla="*/ 85 h 312"/>
                <a:gd name="T6" fmla="*/ 425 w 482"/>
                <a:gd name="T7" fmla="*/ 28 h 312"/>
                <a:gd name="T8" fmla="*/ 397 w 482"/>
                <a:gd name="T9" fmla="*/ 0 h 312"/>
                <a:gd name="T10" fmla="*/ 284 w 482"/>
                <a:gd name="T11" fmla="*/ 28 h 312"/>
                <a:gd name="T12" fmla="*/ 170 w 482"/>
                <a:gd name="T13" fmla="*/ 113 h 312"/>
                <a:gd name="T14" fmla="*/ 29 w 482"/>
                <a:gd name="T15" fmla="*/ 113 h 312"/>
                <a:gd name="T16" fmla="*/ 0 w 482"/>
                <a:gd name="T17" fmla="*/ 141 h 312"/>
                <a:gd name="T18" fmla="*/ 199 w 482"/>
                <a:gd name="T19" fmla="*/ 226 h 312"/>
                <a:gd name="T20" fmla="*/ 227 w 482"/>
                <a:gd name="T21" fmla="*/ 283 h 312"/>
                <a:gd name="T22" fmla="*/ 425 w 482"/>
                <a:gd name="T23" fmla="*/ 31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2" h="312">
                  <a:moveTo>
                    <a:pt x="425" y="312"/>
                  </a:moveTo>
                  <a:lnTo>
                    <a:pt x="482" y="198"/>
                  </a:lnTo>
                  <a:lnTo>
                    <a:pt x="482" y="85"/>
                  </a:lnTo>
                  <a:lnTo>
                    <a:pt x="425" y="28"/>
                  </a:lnTo>
                  <a:lnTo>
                    <a:pt x="397" y="0"/>
                  </a:lnTo>
                  <a:lnTo>
                    <a:pt x="284" y="28"/>
                  </a:lnTo>
                  <a:lnTo>
                    <a:pt x="170" y="113"/>
                  </a:lnTo>
                  <a:lnTo>
                    <a:pt x="29" y="113"/>
                  </a:lnTo>
                  <a:lnTo>
                    <a:pt x="0" y="141"/>
                  </a:lnTo>
                  <a:lnTo>
                    <a:pt x="199" y="226"/>
                  </a:lnTo>
                  <a:lnTo>
                    <a:pt x="227" y="283"/>
                  </a:lnTo>
                  <a:lnTo>
                    <a:pt x="425" y="31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8" name="Freeform 356">
              <a:extLst>
                <a:ext uri="{FF2B5EF4-FFF2-40B4-BE49-F238E27FC236}">
                  <a16:creationId xmlns:a16="http://schemas.microsoft.com/office/drawing/2014/main" id="{0867442D-C3F3-431A-B508-E5A5EB2C1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728"/>
              <a:ext cx="397" cy="567"/>
            </a:xfrm>
            <a:custGeom>
              <a:avLst/>
              <a:gdLst>
                <a:gd name="T0" fmla="*/ 114 w 397"/>
                <a:gd name="T1" fmla="*/ 0 h 567"/>
                <a:gd name="T2" fmla="*/ 114 w 397"/>
                <a:gd name="T3" fmla="*/ 113 h 567"/>
                <a:gd name="T4" fmla="*/ 0 w 397"/>
                <a:gd name="T5" fmla="*/ 255 h 567"/>
                <a:gd name="T6" fmla="*/ 57 w 397"/>
                <a:gd name="T7" fmla="*/ 255 h 567"/>
                <a:gd name="T8" fmla="*/ 85 w 397"/>
                <a:gd name="T9" fmla="*/ 255 h 567"/>
                <a:gd name="T10" fmla="*/ 85 w 397"/>
                <a:gd name="T11" fmla="*/ 510 h 567"/>
                <a:gd name="T12" fmla="*/ 199 w 397"/>
                <a:gd name="T13" fmla="*/ 510 h 567"/>
                <a:gd name="T14" fmla="*/ 255 w 397"/>
                <a:gd name="T15" fmla="*/ 567 h 567"/>
                <a:gd name="T16" fmla="*/ 397 w 397"/>
                <a:gd name="T17" fmla="*/ 567 h 567"/>
                <a:gd name="T18" fmla="*/ 369 w 397"/>
                <a:gd name="T19" fmla="*/ 510 h 567"/>
                <a:gd name="T20" fmla="*/ 284 w 397"/>
                <a:gd name="T21" fmla="*/ 397 h 567"/>
                <a:gd name="T22" fmla="*/ 227 w 397"/>
                <a:gd name="T23" fmla="*/ 368 h 567"/>
                <a:gd name="T24" fmla="*/ 199 w 397"/>
                <a:gd name="T25" fmla="*/ 198 h 567"/>
                <a:gd name="T26" fmla="*/ 170 w 397"/>
                <a:gd name="T27" fmla="*/ 85 h 567"/>
                <a:gd name="T28" fmla="*/ 199 w 397"/>
                <a:gd name="T29" fmla="*/ 28 h 567"/>
                <a:gd name="T30" fmla="*/ 142 w 397"/>
                <a:gd name="T31" fmla="*/ 0 h 567"/>
                <a:gd name="T32" fmla="*/ 114 w 397"/>
                <a:gd name="T33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7" h="567">
                  <a:moveTo>
                    <a:pt x="114" y="0"/>
                  </a:moveTo>
                  <a:lnTo>
                    <a:pt x="114" y="113"/>
                  </a:lnTo>
                  <a:lnTo>
                    <a:pt x="0" y="255"/>
                  </a:lnTo>
                  <a:lnTo>
                    <a:pt x="57" y="255"/>
                  </a:lnTo>
                  <a:lnTo>
                    <a:pt x="85" y="255"/>
                  </a:lnTo>
                  <a:lnTo>
                    <a:pt x="85" y="510"/>
                  </a:lnTo>
                  <a:lnTo>
                    <a:pt x="199" y="510"/>
                  </a:lnTo>
                  <a:lnTo>
                    <a:pt x="255" y="567"/>
                  </a:lnTo>
                  <a:lnTo>
                    <a:pt x="397" y="567"/>
                  </a:lnTo>
                  <a:lnTo>
                    <a:pt x="369" y="510"/>
                  </a:lnTo>
                  <a:lnTo>
                    <a:pt x="284" y="397"/>
                  </a:lnTo>
                  <a:lnTo>
                    <a:pt x="227" y="368"/>
                  </a:lnTo>
                  <a:lnTo>
                    <a:pt x="199" y="198"/>
                  </a:lnTo>
                  <a:lnTo>
                    <a:pt x="170" y="85"/>
                  </a:lnTo>
                  <a:lnTo>
                    <a:pt x="199" y="28"/>
                  </a:lnTo>
                  <a:lnTo>
                    <a:pt x="142" y="0"/>
                  </a:lnTo>
                  <a:lnTo>
                    <a:pt x="114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9" name="Freeform 357">
              <a:extLst>
                <a:ext uri="{FF2B5EF4-FFF2-40B4-BE49-F238E27FC236}">
                  <a16:creationId xmlns:a16="http://schemas.microsoft.com/office/drawing/2014/main" id="{F94560FE-4A25-4F65-B2EF-8E6AFD932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2671"/>
              <a:ext cx="539" cy="652"/>
            </a:xfrm>
            <a:custGeom>
              <a:avLst/>
              <a:gdLst>
                <a:gd name="T0" fmla="*/ 340 w 539"/>
                <a:gd name="T1" fmla="*/ 652 h 652"/>
                <a:gd name="T2" fmla="*/ 255 w 539"/>
                <a:gd name="T3" fmla="*/ 624 h 652"/>
                <a:gd name="T4" fmla="*/ 227 w 539"/>
                <a:gd name="T5" fmla="*/ 624 h 652"/>
                <a:gd name="T6" fmla="*/ 114 w 539"/>
                <a:gd name="T7" fmla="*/ 454 h 652"/>
                <a:gd name="T8" fmla="*/ 57 w 539"/>
                <a:gd name="T9" fmla="*/ 425 h 652"/>
                <a:gd name="T10" fmla="*/ 0 w 539"/>
                <a:gd name="T11" fmla="*/ 142 h 652"/>
                <a:gd name="T12" fmla="*/ 29 w 539"/>
                <a:gd name="T13" fmla="*/ 85 h 652"/>
                <a:gd name="T14" fmla="*/ 85 w 539"/>
                <a:gd name="T15" fmla="*/ 114 h 652"/>
                <a:gd name="T16" fmla="*/ 142 w 539"/>
                <a:gd name="T17" fmla="*/ 57 h 652"/>
                <a:gd name="T18" fmla="*/ 312 w 539"/>
                <a:gd name="T19" fmla="*/ 0 h 652"/>
                <a:gd name="T20" fmla="*/ 369 w 539"/>
                <a:gd name="T21" fmla="*/ 57 h 652"/>
                <a:gd name="T22" fmla="*/ 454 w 539"/>
                <a:gd name="T23" fmla="*/ 29 h 652"/>
                <a:gd name="T24" fmla="*/ 539 w 539"/>
                <a:gd name="T25" fmla="*/ 227 h 652"/>
                <a:gd name="T26" fmla="*/ 511 w 539"/>
                <a:gd name="T27" fmla="*/ 312 h 652"/>
                <a:gd name="T28" fmla="*/ 482 w 539"/>
                <a:gd name="T29" fmla="*/ 369 h 652"/>
                <a:gd name="T30" fmla="*/ 482 w 539"/>
                <a:gd name="T31" fmla="*/ 454 h 652"/>
                <a:gd name="T32" fmla="*/ 482 w 539"/>
                <a:gd name="T33" fmla="*/ 567 h 652"/>
                <a:gd name="T34" fmla="*/ 340 w 539"/>
                <a:gd name="T35" fmla="*/ 65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9" h="652">
                  <a:moveTo>
                    <a:pt x="340" y="652"/>
                  </a:moveTo>
                  <a:lnTo>
                    <a:pt x="255" y="624"/>
                  </a:lnTo>
                  <a:lnTo>
                    <a:pt x="227" y="624"/>
                  </a:lnTo>
                  <a:lnTo>
                    <a:pt x="114" y="454"/>
                  </a:lnTo>
                  <a:lnTo>
                    <a:pt x="57" y="425"/>
                  </a:lnTo>
                  <a:lnTo>
                    <a:pt x="0" y="142"/>
                  </a:lnTo>
                  <a:lnTo>
                    <a:pt x="29" y="85"/>
                  </a:lnTo>
                  <a:lnTo>
                    <a:pt x="85" y="114"/>
                  </a:lnTo>
                  <a:lnTo>
                    <a:pt x="142" y="57"/>
                  </a:lnTo>
                  <a:lnTo>
                    <a:pt x="312" y="0"/>
                  </a:lnTo>
                  <a:lnTo>
                    <a:pt x="369" y="57"/>
                  </a:lnTo>
                  <a:lnTo>
                    <a:pt x="454" y="29"/>
                  </a:lnTo>
                  <a:lnTo>
                    <a:pt x="539" y="227"/>
                  </a:lnTo>
                  <a:lnTo>
                    <a:pt x="511" y="312"/>
                  </a:lnTo>
                  <a:lnTo>
                    <a:pt x="482" y="369"/>
                  </a:lnTo>
                  <a:lnTo>
                    <a:pt x="482" y="454"/>
                  </a:lnTo>
                  <a:lnTo>
                    <a:pt x="482" y="567"/>
                  </a:lnTo>
                  <a:lnTo>
                    <a:pt x="340" y="65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0" name="Freeform 358">
              <a:extLst>
                <a:ext uri="{FF2B5EF4-FFF2-40B4-BE49-F238E27FC236}">
                  <a16:creationId xmlns:a16="http://schemas.microsoft.com/office/drawing/2014/main" id="{0910D948-FA2A-4DA1-A9E5-057550B5C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481"/>
              <a:ext cx="680" cy="425"/>
            </a:xfrm>
            <a:custGeom>
              <a:avLst/>
              <a:gdLst>
                <a:gd name="T0" fmla="*/ 368 w 680"/>
                <a:gd name="T1" fmla="*/ 425 h 425"/>
                <a:gd name="T2" fmla="*/ 198 w 680"/>
                <a:gd name="T3" fmla="*/ 311 h 425"/>
                <a:gd name="T4" fmla="*/ 170 w 680"/>
                <a:gd name="T5" fmla="*/ 226 h 425"/>
                <a:gd name="T6" fmla="*/ 113 w 680"/>
                <a:gd name="T7" fmla="*/ 255 h 425"/>
                <a:gd name="T8" fmla="*/ 28 w 680"/>
                <a:gd name="T9" fmla="*/ 226 h 425"/>
                <a:gd name="T10" fmla="*/ 0 w 680"/>
                <a:gd name="T11" fmla="*/ 85 h 425"/>
                <a:gd name="T12" fmla="*/ 28 w 680"/>
                <a:gd name="T13" fmla="*/ 28 h 425"/>
                <a:gd name="T14" fmla="*/ 85 w 680"/>
                <a:gd name="T15" fmla="*/ 28 h 425"/>
                <a:gd name="T16" fmla="*/ 113 w 680"/>
                <a:gd name="T17" fmla="*/ 0 h 425"/>
                <a:gd name="T18" fmla="*/ 198 w 680"/>
                <a:gd name="T19" fmla="*/ 28 h 425"/>
                <a:gd name="T20" fmla="*/ 255 w 680"/>
                <a:gd name="T21" fmla="*/ 0 h 425"/>
                <a:gd name="T22" fmla="*/ 425 w 680"/>
                <a:gd name="T23" fmla="*/ 56 h 425"/>
                <a:gd name="T24" fmla="*/ 510 w 680"/>
                <a:gd name="T25" fmla="*/ 113 h 425"/>
                <a:gd name="T26" fmla="*/ 652 w 680"/>
                <a:gd name="T27" fmla="*/ 141 h 425"/>
                <a:gd name="T28" fmla="*/ 680 w 680"/>
                <a:gd name="T29" fmla="*/ 198 h 425"/>
                <a:gd name="T30" fmla="*/ 425 w 680"/>
                <a:gd name="T31" fmla="*/ 283 h 425"/>
                <a:gd name="T32" fmla="*/ 425 w 680"/>
                <a:gd name="T33" fmla="*/ 340 h 425"/>
                <a:gd name="T34" fmla="*/ 368 w 680"/>
                <a:gd name="T35" fmla="*/ 425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0" h="425">
                  <a:moveTo>
                    <a:pt x="368" y="425"/>
                  </a:moveTo>
                  <a:lnTo>
                    <a:pt x="198" y="311"/>
                  </a:lnTo>
                  <a:lnTo>
                    <a:pt x="170" y="226"/>
                  </a:lnTo>
                  <a:lnTo>
                    <a:pt x="113" y="255"/>
                  </a:lnTo>
                  <a:lnTo>
                    <a:pt x="28" y="226"/>
                  </a:lnTo>
                  <a:lnTo>
                    <a:pt x="0" y="85"/>
                  </a:lnTo>
                  <a:lnTo>
                    <a:pt x="28" y="28"/>
                  </a:lnTo>
                  <a:lnTo>
                    <a:pt x="85" y="28"/>
                  </a:lnTo>
                  <a:lnTo>
                    <a:pt x="113" y="0"/>
                  </a:lnTo>
                  <a:lnTo>
                    <a:pt x="198" y="28"/>
                  </a:lnTo>
                  <a:lnTo>
                    <a:pt x="255" y="0"/>
                  </a:lnTo>
                  <a:lnTo>
                    <a:pt x="425" y="56"/>
                  </a:lnTo>
                  <a:lnTo>
                    <a:pt x="510" y="113"/>
                  </a:lnTo>
                  <a:lnTo>
                    <a:pt x="652" y="141"/>
                  </a:lnTo>
                  <a:lnTo>
                    <a:pt x="680" y="198"/>
                  </a:lnTo>
                  <a:lnTo>
                    <a:pt x="425" y="283"/>
                  </a:lnTo>
                  <a:lnTo>
                    <a:pt x="425" y="340"/>
                  </a:lnTo>
                  <a:lnTo>
                    <a:pt x="368" y="425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1" name="Freeform 361">
              <a:extLst>
                <a:ext uri="{FF2B5EF4-FFF2-40B4-BE49-F238E27FC236}">
                  <a16:creationId xmlns:a16="http://schemas.microsoft.com/office/drawing/2014/main" id="{7EB65C79-EEAE-4065-83EF-3E0486AA5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942"/>
              <a:ext cx="907" cy="680"/>
            </a:xfrm>
            <a:custGeom>
              <a:avLst/>
              <a:gdLst>
                <a:gd name="T0" fmla="*/ 567 w 907"/>
                <a:gd name="T1" fmla="*/ 0 h 680"/>
                <a:gd name="T2" fmla="*/ 680 w 907"/>
                <a:gd name="T3" fmla="*/ 85 h 680"/>
                <a:gd name="T4" fmla="*/ 794 w 907"/>
                <a:gd name="T5" fmla="*/ 85 h 680"/>
                <a:gd name="T6" fmla="*/ 879 w 907"/>
                <a:gd name="T7" fmla="*/ 170 h 680"/>
                <a:gd name="T8" fmla="*/ 850 w 907"/>
                <a:gd name="T9" fmla="*/ 340 h 680"/>
                <a:gd name="T10" fmla="*/ 879 w 907"/>
                <a:gd name="T11" fmla="*/ 397 h 680"/>
                <a:gd name="T12" fmla="*/ 907 w 907"/>
                <a:gd name="T13" fmla="*/ 482 h 680"/>
                <a:gd name="T14" fmla="*/ 794 w 907"/>
                <a:gd name="T15" fmla="*/ 510 h 680"/>
                <a:gd name="T16" fmla="*/ 624 w 907"/>
                <a:gd name="T17" fmla="*/ 510 h 680"/>
                <a:gd name="T18" fmla="*/ 482 w 907"/>
                <a:gd name="T19" fmla="*/ 595 h 680"/>
                <a:gd name="T20" fmla="*/ 482 w 907"/>
                <a:gd name="T21" fmla="*/ 680 h 680"/>
                <a:gd name="T22" fmla="*/ 340 w 907"/>
                <a:gd name="T23" fmla="*/ 652 h 680"/>
                <a:gd name="T24" fmla="*/ 255 w 907"/>
                <a:gd name="T25" fmla="*/ 595 h 680"/>
                <a:gd name="T26" fmla="*/ 85 w 907"/>
                <a:gd name="T27" fmla="*/ 539 h 680"/>
                <a:gd name="T28" fmla="*/ 28 w 907"/>
                <a:gd name="T29" fmla="*/ 425 h 680"/>
                <a:gd name="T30" fmla="*/ 57 w 907"/>
                <a:gd name="T31" fmla="*/ 283 h 680"/>
                <a:gd name="T32" fmla="*/ 0 w 907"/>
                <a:gd name="T33" fmla="*/ 255 h 680"/>
                <a:gd name="T34" fmla="*/ 57 w 907"/>
                <a:gd name="T35" fmla="*/ 198 h 680"/>
                <a:gd name="T36" fmla="*/ 85 w 907"/>
                <a:gd name="T37" fmla="*/ 142 h 680"/>
                <a:gd name="T38" fmla="*/ 113 w 907"/>
                <a:gd name="T39" fmla="*/ 113 h 680"/>
                <a:gd name="T40" fmla="*/ 170 w 907"/>
                <a:gd name="T41" fmla="*/ 28 h 680"/>
                <a:gd name="T42" fmla="*/ 340 w 907"/>
                <a:gd name="T43" fmla="*/ 85 h 680"/>
                <a:gd name="T44" fmla="*/ 369 w 907"/>
                <a:gd name="T45" fmla="*/ 142 h 680"/>
                <a:gd name="T46" fmla="*/ 454 w 907"/>
                <a:gd name="T47" fmla="*/ 85 h 680"/>
                <a:gd name="T48" fmla="*/ 510 w 907"/>
                <a:gd name="T49" fmla="*/ 85 h 680"/>
                <a:gd name="T50" fmla="*/ 510 w 907"/>
                <a:gd name="T51" fmla="*/ 28 h 680"/>
                <a:gd name="T52" fmla="*/ 567 w 907"/>
                <a:gd name="T53" fmla="*/ 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7" h="680">
                  <a:moveTo>
                    <a:pt x="567" y="0"/>
                  </a:moveTo>
                  <a:lnTo>
                    <a:pt x="680" y="85"/>
                  </a:lnTo>
                  <a:lnTo>
                    <a:pt x="794" y="85"/>
                  </a:lnTo>
                  <a:lnTo>
                    <a:pt x="879" y="170"/>
                  </a:lnTo>
                  <a:lnTo>
                    <a:pt x="850" y="340"/>
                  </a:lnTo>
                  <a:lnTo>
                    <a:pt x="879" y="397"/>
                  </a:lnTo>
                  <a:lnTo>
                    <a:pt x="907" y="482"/>
                  </a:lnTo>
                  <a:lnTo>
                    <a:pt x="794" y="510"/>
                  </a:lnTo>
                  <a:lnTo>
                    <a:pt x="624" y="510"/>
                  </a:lnTo>
                  <a:lnTo>
                    <a:pt x="482" y="595"/>
                  </a:lnTo>
                  <a:lnTo>
                    <a:pt x="482" y="680"/>
                  </a:lnTo>
                  <a:lnTo>
                    <a:pt x="340" y="652"/>
                  </a:lnTo>
                  <a:lnTo>
                    <a:pt x="255" y="595"/>
                  </a:lnTo>
                  <a:lnTo>
                    <a:pt x="85" y="539"/>
                  </a:lnTo>
                  <a:lnTo>
                    <a:pt x="28" y="425"/>
                  </a:lnTo>
                  <a:lnTo>
                    <a:pt x="57" y="283"/>
                  </a:lnTo>
                  <a:lnTo>
                    <a:pt x="0" y="255"/>
                  </a:lnTo>
                  <a:lnTo>
                    <a:pt x="57" y="198"/>
                  </a:lnTo>
                  <a:lnTo>
                    <a:pt x="85" y="142"/>
                  </a:lnTo>
                  <a:lnTo>
                    <a:pt x="113" y="113"/>
                  </a:lnTo>
                  <a:lnTo>
                    <a:pt x="170" y="28"/>
                  </a:lnTo>
                  <a:lnTo>
                    <a:pt x="340" y="85"/>
                  </a:lnTo>
                  <a:lnTo>
                    <a:pt x="369" y="142"/>
                  </a:lnTo>
                  <a:lnTo>
                    <a:pt x="454" y="85"/>
                  </a:lnTo>
                  <a:lnTo>
                    <a:pt x="510" y="85"/>
                  </a:lnTo>
                  <a:lnTo>
                    <a:pt x="510" y="28"/>
                  </a:lnTo>
                  <a:lnTo>
                    <a:pt x="567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2" name="Freeform 362">
              <a:extLst>
                <a:ext uri="{FF2B5EF4-FFF2-40B4-BE49-F238E27FC236}">
                  <a16:creationId xmlns:a16="http://schemas.microsoft.com/office/drawing/2014/main" id="{BCA6F3ED-E1BA-4EB5-930F-C78E22D20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687"/>
              <a:ext cx="595" cy="397"/>
            </a:xfrm>
            <a:custGeom>
              <a:avLst/>
              <a:gdLst>
                <a:gd name="T0" fmla="*/ 369 w 595"/>
                <a:gd name="T1" fmla="*/ 0 h 397"/>
                <a:gd name="T2" fmla="*/ 255 w 595"/>
                <a:gd name="T3" fmla="*/ 0 h 397"/>
                <a:gd name="T4" fmla="*/ 113 w 595"/>
                <a:gd name="T5" fmla="*/ 56 h 397"/>
                <a:gd name="T6" fmla="*/ 57 w 595"/>
                <a:gd name="T7" fmla="*/ 0 h 397"/>
                <a:gd name="T8" fmla="*/ 28 w 595"/>
                <a:gd name="T9" fmla="*/ 56 h 397"/>
                <a:gd name="T10" fmla="*/ 85 w 595"/>
                <a:gd name="T11" fmla="*/ 85 h 397"/>
                <a:gd name="T12" fmla="*/ 28 w 595"/>
                <a:gd name="T13" fmla="*/ 141 h 397"/>
                <a:gd name="T14" fmla="*/ 28 w 595"/>
                <a:gd name="T15" fmla="*/ 198 h 397"/>
                <a:gd name="T16" fmla="*/ 0 w 595"/>
                <a:gd name="T17" fmla="*/ 255 h 397"/>
                <a:gd name="T18" fmla="*/ 28 w 595"/>
                <a:gd name="T19" fmla="*/ 283 h 397"/>
                <a:gd name="T20" fmla="*/ 85 w 595"/>
                <a:gd name="T21" fmla="*/ 397 h 397"/>
                <a:gd name="T22" fmla="*/ 113 w 595"/>
                <a:gd name="T23" fmla="*/ 368 h 397"/>
                <a:gd name="T24" fmla="*/ 170 w 595"/>
                <a:gd name="T25" fmla="*/ 283 h 397"/>
                <a:gd name="T26" fmla="*/ 340 w 595"/>
                <a:gd name="T27" fmla="*/ 340 h 397"/>
                <a:gd name="T28" fmla="*/ 369 w 595"/>
                <a:gd name="T29" fmla="*/ 397 h 397"/>
                <a:gd name="T30" fmla="*/ 454 w 595"/>
                <a:gd name="T31" fmla="*/ 340 h 397"/>
                <a:gd name="T32" fmla="*/ 510 w 595"/>
                <a:gd name="T33" fmla="*/ 340 h 397"/>
                <a:gd name="T34" fmla="*/ 510 w 595"/>
                <a:gd name="T35" fmla="*/ 283 h 397"/>
                <a:gd name="T36" fmla="*/ 567 w 595"/>
                <a:gd name="T37" fmla="*/ 255 h 397"/>
                <a:gd name="T38" fmla="*/ 567 w 595"/>
                <a:gd name="T39" fmla="*/ 198 h 397"/>
                <a:gd name="T40" fmla="*/ 595 w 595"/>
                <a:gd name="T41" fmla="*/ 141 h 397"/>
                <a:gd name="T42" fmla="*/ 567 w 595"/>
                <a:gd name="T43" fmla="*/ 113 h 397"/>
                <a:gd name="T44" fmla="*/ 539 w 595"/>
                <a:gd name="T45" fmla="*/ 141 h 397"/>
                <a:gd name="T46" fmla="*/ 482 w 595"/>
                <a:gd name="T47" fmla="*/ 113 h 397"/>
                <a:gd name="T48" fmla="*/ 369 w 595"/>
                <a:gd name="T49" fmla="*/ 141 h 397"/>
                <a:gd name="T50" fmla="*/ 425 w 595"/>
                <a:gd name="T51" fmla="*/ 56 h 397"/>
                <a:gd name="T52" fmla="*/ 369 w 595"/>
                <a:gd name="T5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5" h="397">
                  <a:moveTo>
                    <a:pt x="369" y="0"/>
                  </a:moveTo>
                  <a:lnTo>
                    <a:pt x="255" y="0"/>
                  </a:lnTo>
                  <a:lnTo>
                    <a:pt x="113" y="56"/>
                  </a:lnTo>
                  <a:lnTo>
                    <a:pt x="57" y="0"/>
                  </a:lnTo>
                  <a:lnTo>
                    <a:pt x="28" y="56"/>
                  </a:lnTo>
                  <a:lnTo>
                    <a:pt x="85" y="85"/>
                  </a:lnTo>
                  <a:lnTo>
                    <a:pt x="28" y="141"/>
                  </a:lnTo>
                  <a:lnTo>
                    <a:pt x="28" y="198"/>
                  </a:lnTo>
                  <a:lnTo>
                    <a:pt x="0" y="255"/>
                  </a:lnTo>
                  <a:lnTo>
                    <a:pt x="28" y="283"/>
                  </a:lnTo>
                  <a:lnTo>
                    <a:pt x="85" y="397"/>
                  </a:lnTo>
                  <a:lnTo>
                    <a:pt x="113" y="368"/>
                  </a:lnTo>
                  <a:lnTo>
                    <a:pt x="170" y="283"/>
                  </a:lnTo>
                  <a:lnTo>
                    <a:pt x="340" y="340"/>
                  </a:lnTo>
                  <a:lnTo>
                    <a:pt x="369" y="397"/>
                  </a:lnTo>
                  <a:lnTo>
                    <a:pt x="454" y="340"/>
                  </a:lnTo>
                  <a:lnTo>
                    <a:pt x="510" y="340"/>
                  </a:lnTo>
                  <a:lnTo>
                    <a:pt x="510" y="283"/>
                  </a:lnTo>
                  <a:lnTo>
                    <a:pt x="567" y="255"/>
                  </a:lnTo>
                  <a:lnTo>
                    <a:pt x="567" y="198"/>
                  </a:lnTo>
                  <a:lnTo>
                    <a:pt x="595" y="141"/>
                  </a:lnTo>
                  <a:lnTo>
                    <a:pt x="567" y="113"/>
                  </a:lnTo>
                  <a:lnTo>
                    <a:pt x="539" y="141"/>
                  </a:lnTo>
                  <a:lnTo>
                    <a:pt x="482" y="113"/>
                  </a:lnTo>
                  <a:lnTo>
                    <a:pt x="369" y="141"/>
                  </a:lnTo>
                  <a:lnTo>
                    <a:pt x="425" y="56"/>
                  </a:lnTo>
                  <a:lnTo>
                    <a:pt x="369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3" name="Freeform 364">
              <a:extLst>
                <a:ext uri="{FF2B5EF4-FFF2-40B4-BE49-F238E27FC236}">
                  <a16:creationId xmlns:a16="http://schemas.microsoft.com/office/drawing/2014/main" id="{EA4799C5-51D3-48F3-8F20-7AA45FBCC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914"/>
              <a:ext cx="454" cy="595"/>
            </a:xfrm>
            <a:custGeom>
              <a:avLst/>
              <a:gdLst>
                <a:gd name="T0" fmla="*/ 369 w 454"/>
                <a:gd name="T1" fmla="*/ 28 h 595"/>
                <a:gd name="T2" fmla="*/ 397 w 454"/>
                <a:gd name="T3" fmla="*/ 56 h 595"/>
                <a:gd name="T4" fmla="*/ 454 w 454"/>
                <a:gd name="T5" fmla="*/ 170 h 595"/>
                <a:gd name="T6" fmla="*/ 426 w 454"/>
                <a:gd name="T7" fmla="*/ 226 h 595"/>
                <a:gd name="T8" fmla="*/ 369 w 454"/>
                <a:gd name="T9" fmla="*/ 283 h 595"/>
                <a:gd name="T10" fmla="*/ 426 w 454"/>
                <a:gd name="T11" fmla="*/ 311 h 595"/>
                <a:gd name="T12" fmla="*/ 397 w 454"/>
                <a:gd name="T13" fmla="*/ 453 h 595"/>
                <a:gd name="T14" fmla="*/ 454 w 454"/>
                <a:gd name="T15" fmla="*/ 567 h 595"/>
                <a:gd name="T16" fmla="*/ 397 w 454"/>
                <a:gd name="T17" fmla="*/ 595 h 595"/>
                <a:gd name="T18" fmla="*/ 312 w 454"/>
                <a:gd name="T19" fmla="*/ 567 h 595"/>
                <a:gd name="T20" fmla="*/ 284 w 454"/>
                <a:gd name="T21" fmla="*/ 595 h 595"/>
                <a:gd name="T22" fmla="*/ 227 w 454"/>
                <a:gd name="T23" fmla="*/ 595 h 595"/>
                <a:gd name="T24" fmla="*/ 227 w 454"/>
                <a:gd name="T25" fmla="*/ 538 h 595"/>
                <a:gd name="T26" fmla="*/ 199 w 454"/>
                <a:gd name="T27" fmla="*/ 481 h 595"/>
                <a:gd name="T28" fmla="*/ 114 w 454"/>
                <a:gd name="T29" fmla="*/ 481 h 595"/>
                <a:gd name="T30" fmla="*/ 114 w 454"/>
                <a:gd name="T31" fmla="*/ 396 h 595"/>
                <a:gd name="T32" fmla="*/ 57 w 454"/>
                <a:gd name="T33" fmla="*/ 368 h 595"/>
                <a:gd name="T34" fmla="*/ 85 w 454"/>
                <a:gd name="T35" fmla="*/ 311 h 595"/>
                <a:gd name="T36" fmla="*/ 85 w 454"/>
                <a:gd name="T37" fmla="*/ 198 h 595"/>
                <a:gd name="T38" fmla="*/ 0 w 454"/>
                <a:gd name="T39" fmla="*/ 170 h 595"/>
                <a:gd name="T40" fmla="*/ 0 w 454"/>
                <a:gd name="T41" fmla="*/ 0 h 595"/>
                <a:gd name="T42" fmla="*/ 57 w 454"/>
                <a:gd name="T43" fmla="*/ 0 h 595"/>
                <a:gd name="T44" fmla="*/ 57 w 454"/>
                <a:gd name="T45" fmla="*/ 28 h 595"/>
                <a:gd name="T46" fmla="*/ 114 w 454"/>
                <a:gd name="T47" fmla="*/ 85 h 595"/>
                <a:gd name="T48" fmla="*/ 142 w 454"/>
                <a:gd name="T49" fmla="*/ 56 h 595"/>
                <a:gd name="T50" fmla="*/ 171 w 454"/>
                <a:gd name="T51" fmla="*/ 113 h 595"/>
                <a:gd name="T52" fmla="*/ 256 w 454"/>
                <a:gd name="T53" fmla="*/ 141 h 595"/>
                <a:gd name="T54" fmla="*/ 284 w 454"/>
                <a:gd name="T55" fmla="*/ 113 h 595"/>
                <a:gd name="T56" fmla="*/ 256 w 454"/>
                <a:gd name="T57" fmla="*/ 56 h 595"/>
                <a:gd name="T58" fmla="*/ 284 w 454"/>
                <a:gd name="T59" fmla="*/ 0 h 595"/>
                <a:gd name="T60" fmla="*/ 341 w 454"/>
                <a:gd name="T61" fmla="*/ 0 h 595"/>
                <a:gd name="T62" fmla="*/ 341 w 454"/>
                <a:gd name="T63" fmla="*/ 28 h 595"/>
                <a:gd name="T64" fmla="*/ 369 w 454"/>
                <a:gd name="T65" fmla="*/ 28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4" h="595">
                  <a:moveTo>
                    <a:pt x="369" y="28"/>
                  </a:moveTo>
                  <a:lnTo>
                    <a:pt x="397" y="56"/>
                  </a:lnTo>
                  <a:lnTo>
                    <a:pt x="454" y="170"/>
                  </a:lnTo>
                  <a:lnTo>
                    <a:pt x="426" y="226"/>
                  </a:lnTo>
                  <a:lnTo>
                    <a:pt x="369" y="283"/>
                  </a:lnTo>
                  <a:lnTo>
                    <a:pt x="426" y="311"/>
                  </a:lnTo>
                  <a:lnTo>
                    <a:pt x="397" y="453"/>
                  </a:lnTo>
                  <a:lnTo>
                    <a:pt x="454" y="567"/>
                  </a:lnTo>
                  <a:lnTo>
                    <a:pt x="397" y="595"/>
                  </a:lnTo>
                  <a:lnTo>
                    <a:pt x="312" y="567"/>
                  </a:lnTo>
                  <a:lnTo>
                    <a:pt x="284" y="595"/>
                  </a:lnTo>
                  <a:lnTo>
                    <a:pt x="227" y="595"/>
                  </a:lnTo>
                  <a:lnTo>
                    <a:pt x="227" y="538"/>
                  </a:lnTo>
                  <a:lnTo>
                    <a:pt x="199" y="481"/>
                  </a:lnTo>
                  <a:lnTo>
                    <a:pt x="114" y="481"/>
                  </a:lnTo>
                  <a:lnTo>
                    <a:pt x="114" y="396"/>
                  </a:lnTo>
                  <a:lnTo>
                    <a:pt x="57" y="368"/>
                  </a:lnTo>
                  <a:lnTo>
                    <a:pt x="85" y="311"/>
                  </a:lnTo>
                  <a:lnTo>
                    <a:pt x="85" y="198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28"/>
                  </a:lnTo>
                  <a:lnTo>
                    <a:pt x="114" y="85"/>
                  </a:lnTo>
                  <a:lnTo>
                    <a:pt x="142" y="56"/>
                  </a:lnTo>
                  <a:lnTo>
                    <a:pt x="171" y="113"/>
                  </a:lnTo>
                  <a:lnTo>
                    <a:pt x="256" y="141"/>
                  </a:lnTo>
                  <a:lnTo>
                    <a:pt x="284" y="113"/>
                  </a:lnTo>
                  <a:lnTo>
                    <a:pt x="256" y="56"/>
                  </a:lnTo>
                  <a:lnTo>
                    <a:pt x="284" y="0"/>
                  </a:lnTo>
                  <a:lnTo>
                    <a:pt x="341" y="0"/>
                  </a:lnTo>
                  <a:lnTo>
                    <a:pt x="341" y="28"/>
                  </a:lnTo>
                  <a:lnTo>
                    <a:pt x="369" y="2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4" name="Freeform 365">
              <a:extLst>
                <a:ext uri="{FF2B5EF4-FFF2-40B4-BE49-F238E27FC236}">
                  <a16:creationId xmlns:a16="http://schemas.microsoft.com/office/drawing/2014/main" id="{BA903627-E360-4BDC-9F0E-514156D2E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62"/>
              <a:ext cx="397" cy="425"/>
            </a:xfrm>
            <a:custGeom>
              <a:avLst/>
              <a:gdLst>
                <a:gd name="T0" fmla="*/ 397 w 397"/>
                <a:gd name="T1" fmla="*/ 0 h 425"/>
                <a:gd name="T2" fmla="*/ 284 w 397"/>
                <a:gd name="T3" fmla="*/ 0 h 425"/>
                <a:gd name="T4" fmla="*/ 198 w 397"/>
                <a:gd name="T5" fmla="*/ 28 h 425"/>
                <a:gd name="T6" fmla="*/ 85 w 397"/>
                <a:gd name="T7" fmla="*/ 85 h 425"/>
                <a:gd name="T8" fmla="*/ 0 w 397"/>
                <a:gd name="T9" fmla="*/ 255 h 425"/>
                <a:gd name="T10" fmla="*/ 28 w 397"/>
                <a:gd name="T11" fmla="*/ 311 h 425"/>
                <a:gd name="T12" fmla="*/ 85 w 397"/>
                <a:gd name="T13" fmla="*/ 340 h 425"/>
                <a:gd name="T14" fmla="*/ 85 w 397"/>
                <a:gd name="T15" fmla="*/ 368 h 425"/>
                <a:gd name="T16" fmla="*/ 170 w 397"/>
                <a:gd name="T17" fmla="*/ 425 h 425"/>
                <a:gd name="T18" fmla="*/ 284 w 397"/>
                <a:gd name="T19" fmla="*/ 425 h 425"/>
                <a:gd name="T20" fmla="*/ 369 w 397"/>
                <a:gd name="T21" fmla="*/ 340 h 425"/>
                <a:gd name="T22" fmla="*/ 312 w 397"/>
                <a:gd name="T23" fmla="*/ 255 h 425"/>
                <a:gd name="T24" fmla="*/ 255 w 397"/>
                <a:gd name="T25" fmla="*/ 255 h 425"/>
                <a:gd name="T26" fmla="*/ 255 w 397"/>
                <a:gd name="T27" fmla="*/ 113 h 425"/>
                <a:gd name="T28" fmla="*/ 369 w 397"/>
                <a:gd name="T29" fmla="*/ 56 h 425"/>
                <a:gd name="T30" fmla="*/ 397 w 397"/>
                <a:gd name="T31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7" h="425">
                  <a:moveTo>
                    <a:pt x="397" y="0"/>
                  </a:moveTo>
                  <a:lnTo>
                    <a:pt x="284" y="0"/>
                  </a:lnTo>
                  <a:lnTo>
                    <a:pt x="198" y="28"/>
                  </a:lnTo>
                  <a:lnTo>
                    <a:pt x="85" y="85"/>
                  </a:lnTo>
                  <a:lnTo>
                    <a:pt x="0" y="255"/>
                  </a:lnTo>
                  <a:lnTo>
                    <a:pt x="28" y="311"/>
                  </a:lnTo>
                  <a:lnTo>
                    <a:pt x="85" y="340"/>
                  </a:lnTo>
                  <a:lnTo>
                    <a:pt x="85" y="368"/>
                  </a:lnTo>
                  <a:lnTo>
                    <a:pt x="170" y="425"/>
                  </a:lnTo>
                  <a:lnTo>
                    <a:pt x="284" y="425"/>
                  </a:lnTo>
                  <a:lnTo>
                    <a:pt x="369" y="340"/>
                  </a:lnTo>
                  <a:lnTo>
                    <a:pt x="312" y="255"/>
                  </a:lnTo>
                  <a:lnTo>
                    <a:pt x="255" y="255"/>
                  </a:lnTo>
                  <a:lnTo>
                    <a:pt x="255" y="113"/>
                  </a:lnTo>
                  <a:lnTo>
                    <a:pt x="369" y="56"/>
                  </a:lnTo>
                  <a:lnTo>
                    <a:pt x="397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5" name="Freeform 366">
              <a:extLst>
                <a:ext uri="{FF2B5EF4-FFF2-40B4-BE49-F238E27FC236}">
                  <a16:creationId xmlns:a16="http://schemas.microsoft.com/office/drawing/2014/main" id="{878ED9BF-EFA5-484C-95CC-015EBD2BD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63"/>
              <a:ext cx="907" cy="992"/>
            </a:xfrm>
            <a:custGeom>
              <a:avLst/>
              <a:gdLst>
                <a:gd name="T0" fmla="*/ 907 w 907"/>
                <a:gd name="T1" fmla="*/ 28 h 992"/>
                <a:gd name="T2" fmla="*/ 851 w 907"/>
                <a:gd name="T3" fmla="*/ 0 h 992"/>
                <a:gd name="T4" fmla="*/ 624 w 907"/>
                <a:gd name="T5" fmla="*/ 57 h 992"/>
                <a:gd name="T6" fmla="*/ 369 w 907"/>
                <a:gd name="T7" fmla="*/ 199 h 992"/>
                <a:gd name="T8" fmla="*/ 255 w 907"/>
                <a:gd name="T9" fmla="*/ 482 h 992"/>
                <a:gd name="T10" fmla="*/ 170 w 907"/>
                <a:gd name="T11" fmla="*/ 454 h 992"/>
                <a:gd name="T12" fmla="*/ 85 w 907"/>
                <a:gd name="T13" fmla="*/ 539 h 992"/>
                <a:gd name="T14" fmla="*/ 57 w 907"/>
                <a:gd name="T15" fmla="*/ 652 h 992"/>
                <a:gd name="T16" fmla="*/ 85 w 907"/>
                <a:gd name="T17" fmla="*/ 737 h 992"/>
                <a:gd name="T18" fmla="*/ 0 w 907"/>
                <a:gd name="T19" fmla="*/ 765 h 992"/>
                <a:gd name="T20" fmla="*/ 28 w 907"/>
                <a:gd name="T21" fmla="*/ 851 h 992"/>
                <a:gd name="T22" fmla="*/ 85 w 907"/>
                <a:gd name="T23" fmla="*/ 851 h 992"/>
                <a:gd name="T24" fmla="*/ 85 w 907"/>
                <a:gd name="T25" fmla="*/ 879 h 992"/>
                <a:gd name="T26" fmla="*/ 142 w 907"/>
                <a:gd name="T27" fmla="*/ 936 h 992"/>
                <a:gd name="T28" fmla="*/ 170 w 907"/>
                <a:gd name="T29" fmla="*/ 907 h 992"/>
                <a:gd name="T30" fmla="*/ 199 w 907"/>
                <a:gd name="T31" fmla="*/ 964 h 992"/>
                <a:gd name="T32" fmla="*/ 284 w 907"/>
                <a:gd name="T33" fmla="*/ 992 h 992"/>
                <a:gd name="T34" fmla="*/ 312 w 907"/>
                <a:gd name="T35" fmla="*/ 964 h 992"/>
                <a:gd name="T36" fmla="*/ 284 w 907"/>
                <a:gd name="T37" fmla="*/ 907 h 992"/>
                <a:gd name="T38" fmla="*/ 312 w 907"/>
                <a:gd name="T39" fmla="*/ 851 h 992"/>
                <a:gd name="T40" fmla="*/ 369 w 907"/>
                <a:gd name="T41" fmla="*/ 851 h 992"/>
                <a:gd name="T42" fmla="*/ 369 w 907"/>
                <a:gd name="T43" fmla="*/ 879 h 992"/>
                <a:gd name="T44" fmla="*/ 397 w 907"/>
                <a:gd name="T45" fmla="*/ 879 h 992"/>
                <a:gd name="T46" fmla="*/ 425 w 907"/>
                <a:gd name="T47" fmla="*/ 822 h 992"/>
                <a:gd name="T48" fmla="*/ 425 w 907"/>
                <a:gd name="T49" fmla="*/ 765 h 992"/>
                <a:gd name="T50" fmla="*/ 482 w 907"/>
                <a:gd name="T51" fmla="*/ 709 h 992"/>
                <a:gd name="T52" fmla="*/ 425 w 907"/>
                <a:gd name="T53" fmla="*/ 680 h 992"/>
                <a:gd name="T54" fmla="*/ 454 w 907"/>
                <a:gd name="T55" fmla="*/ 624 h 992"/>
                <a:gd name="T56" fmla="*/ 510 w 907"/>
                <a:gd name="T57" fmla="*/ 680 h 992"/>
                <a:gd name="T58" fmla="*/ 652 w 907"/>
                <a:gd name="T59" fmla="*/ 624 h 992"/>
                <a:gd name="T60" fmla="*/ 567 w 907"/>
                <a:gd name="T61" fmla="*/ 567 h 992"/>
                <a:gd name="T62" fmla="*/ 567 w 907"/>
                <a:gd name="T63" fmla="*/ 539 h 992"/>
                <a:gd name="T64" fmla="*/ 510 w 907"/>
                <a:gd name="T65" fmla="*/ 510 h 992"/>
                <a:gd name="T66" fmla="*/ 482 w 907"/>
                <a:gd name="T67" fmla="*/ 454 h 992"/>
                <a:gd name="T68" fmla="*/ 567 w 907"/>
                <a:gd name="T69" fmla="*/ 284 h 992"/>
                <a:gd name="T70" fmla="*/ 680 w 907"/>
                <a:gd name="T71" fmla="*/ 227 h 992"/>
                <a:gd name="T72" fmla="*/ 766 w 907"/>
                <a:gd name="T73" fmla="*/ 199 h 992"/>
                <a:gd name="T74" fmla="*/ 766 w 907"/>
                <a:gd name="T75" fmla="*/ 142 h 992"/>
                <a:gd name="T76" fmla="*/ 907 w 907"/>
                <a:gd name="T77" fmla="*/ 28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7" h="992">
                  <a:moveTo>
                    <a:pt x="907" y="28"/>
                  </a:moveTo>
                  <a:lnTo>
                    <a:pt x="851" y="0"/>
                  </a:lnTo>
                  <a:lnTo>
                    <a:pt x="624" y="57"/>
                  </a:lnTo>
                  <a:lnTo>
                    <a:pt x="369" y="199"/>
                  </a:lnTo>
                  <a:lnTo>
                    <a:pt x="255" y="482"/>
                  </a:lnTo>
                  <a:lnTo>
                    <a:pt x="170" y="454"/>
                  </a:lnTo>
                  <a:lnTo>
                    <a:pt x="85" y="539"/>
                  </a:lnTo>
                  <a:lnTo>
                    <a:pt x="57" y="652"/>
                  </a:lnTo>
                  <a:lnTo>
                    <a:pt x="85" y="737"/>
                  </a:lnTo>
                  <a:lnTo>
                    <a:pt x="0" y="765"/>
                  </a:lnTo>
                  <a:lnTo>
                    <a:pt x="28" y="851"/>
                  </a:lnTo>
                  <a:lnTo>
                    <a:pt x="85" y="851"/>
                  </a:lnTo>
                  <a:lnTo>
                    <a:pt x="85" y="879"/>
                  </a:lnTo>
                  <a:lnTo>
                    <a:pt x="142" y="936"/>
                  </a:lnTo>
                  <a:lnTo>
                    <a:pt x="170" y="907"/>
                  </a:lnTo>
                  <a:lnTo>
                    <a:pt x="199" y="964"/>
                  </a:lnTo>
                  <a:lnTo>
                    <a:pt x="284" y="992"/>
                  </a:lnTo>
                  <a:lnTo>
                    <a:pt x="312" y="964"/>
                  </a:lnTo>
                  <a:lnTo>
                    <a:pt x="284" y="907"/>
                  </a:lnTo>
                  <a:lnTo>
                    <a:pt x="312" y="851"/>
                  </a:lnTo>
                  <a:lnTo>
                    <a:pt x="369" y="851"/>
                  </a:lnTo>
                  <a:lnTo>
                    <a:pt x="369" y="879"/>
                  </a:lnTo>
                  <a:lnTo>
                    <a:pt x="397" y="879"/>
                  </a:lnTo>
                  <a:lnTo>
                    <a:pt x="425" y="822"/>
                  </a:lnTo>
                  <a:lnTo>
                    <a:pt x="425" y="765"/>
                  </a:lnTo>
                  <a:lnTo>
                    <a:pt x="482" y="709"/>
                  </a:lnTo>
                  <a:lnTo>
                    <a:pt x="425" y="680"/>
                  </a:lnTo>
                  <a:lnTo>
                    <a:pt x="454" y="624"/>
                  </a:lnTo>
                  <a:lnTo>
                    <a:pt x="510" y="680"/>
                  </a:lnTo>
                  <a:lnTo>
                    <a:pt x="652" y="624"/>
                  </a:lnTo>
                  <a:lnTo>
                    <a:pt x="567" y="567"/>
                  </a:lnTo>
                  <a:lnTo>
                    <a:pt x="567" y="539"/>
                  </a:lnTo>
                  <a:lnTo>
                    <a:pt x="510" y="510"/>
                  </a:lnTo>
                  <a:lnTo>
                    <a:pt x="482" y="454"/>
                  </a:lnTo>
                  <a:lnTo>
                    <a:pt x="567" y="284"/>
                  </a:lnTo>
                  <a:lnTo>
                    <a:pt x="680" y="227"/>
                  </a:lnTo>
                  <a:lnTo>
                    <a:pt x="766" y="199"/>
                  </a:lnTo>
                  <a:lnTo>
                    <a:pt x="766" y="142"/>
                  </a:lnTo>
                  <a:lnTo>
                    <a:pt x="907" y="2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 sz="80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  <p:sp>
        <p:nvSpPr>
          <p:cNvPr id="86" name="吹き出し: 円形 85">
            <a:extLst>
              <a:ext uri="{FF2B5EF4-FFF2-40B4-BE49-F238E27FC236}">
                <a16:creationId xmlns:a16="http://schemas.microsoft.com/office/drawing/2014/main" id="{2EFDF57D-B460-4E32-9B47-70B1208BBAFC}"/>
              </a:ext>
            </a:extLst>
          </p:cNvPr>
          <p:cNvSpPr/>
          <p:nvPr/>
        </p:nvSpPr>
        <p:spPr>
          <a:xfrm>
            <a:off x="296094" y="871268"/>
            <a:ext cx="1222155" cy="758983"/>
          </a:xfrm>
          <a:prstGeom prst="wedgeEllipseCallout">
            <a:avLst>
              <a:gd name="adj1" fmla="val 16134"/>
              <a:gd name="adj2" fmla="val 66189"/>
            </a:avLst>
          </a:prstGeom>
          <a:solidFill>
            <a:schemeClr val="tx2">
              <a:lumMod val="20000"/>
              <a:lumOff val="80000"/>
            </a:schemeClr>
          </a:solidFill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おいしい</a:t>
            </a:r>
            <a:endParaRPr kumimoji="1" lang="en-US" altLang="ja-JP" b="1" dirty="0">
              <a:solidFill>
                <a:sysClr val="windowText" lastClr="000000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 algn="ctr"/>
            <a:r>
              <a:rPr kumimoji="1"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果物</a:t>
            </a:r>
          </a:p>
        </p:txBody>
      </p:sp>
      <p:grpSp>
        <p:nvGrpSpPr>
          <p:cNvPr id="87" name="グループ化 86">
            <a:extLst>
              <a:ext uri="{FF2B5EF4-FFF2-40B4-BE49-F238E27FC236}">
                <a16:creationId xmlns:a16="http://schemas.microsoft.com/office/drawing/2014/main" id="{ED4A15E2-9BFD-4E9D-89B6-6FF94DA08F43}"/>
              </a:ext>
            </a:extLst>
          </p:cNvPr>
          <p:cNvGrpSpPr/>
          <p:nvPr/>
        </p:nvGrpSpPr>
        <p:grpSpPr>
          <a:xfrm>
            <a:off x="376098" y="1920390"/>
            <a:ext cx="1232335" cy="953689"/>
            <a:chOff x="6106832" y="5016076"/>
            <a:chExt cx="2562286" cy="1982922"/>
          </a:xfrm>
        </p:grpSpPr>
        <p:grpSp>
          <p:nvGrpSpPr>
            <p:cNvPr id="88" name="グループ化 87">
              <a:extLst>
                <a:ext uri="{FF2B5EF4-FFF2-40B4-BE49-F238E27FC236}">
                  <a16:creationId xmlns:a16="http://schemas.microsoft.com/office/drawing/2014/main" id="{22976449-4FA7-4F7F-95CA-6307690CD8CD}"/>
                </a:ext>
              </a:extLst>
            </p:cNvPr>
            <p:cNvGrpSpPr/>
            <p:nvPr/>
          </p:nvGrpSpPr>
          <p:grpSpPr>
            <a:xfrm>
              <a:off x="6106832" y="5462299"/>
              <a:ext cx="2562286" cy="1536699"/>
              <a:chOff x="746064" y="1894185"/>
              <a:chExt cx="2562286" cy="1536699"/>
            </a:xfrm>
          </p:grpSpPr>
          <p:grpSp>
            <p:nvGrpSpPr>
              <p:cNvPr id="111" name="グループ化 110">
                <a:extLst>
                  <a:ext uri="{FF2B5EF4-FFF2-40B4-BE49-F238E27FC236}">
                    <a16:creationId xmlns:a16="http://schemas.microsoft.com/office/drawing/2014/main" id="{E150FA99-E15E-437B-97E1-04002F97BDFC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14" name="フリーフォーム: 図形 113">
                  <a:extLst>
                    <a:ext uri="{FF2B5EF4-FFF2-40B4-BE49-F238E27FC236}">
                      <a16:creationId xmlns:a16="http://schemas.microsoft.com/office/drawing/2014/main" id="{150760D7-1E77-421F-8399-675FC9905E4F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" name="楕円 114">
                  <a:extLst>
                    <a:ext uri="{FF2B5EF4-FFF2-40B4-BE49-F238E27FC236}">
                      <a16:creationId xmlns:a16="http://schemas.microsoft.com/office/drawing/2014/main" id="{FB3B4DF0-1B3C-4ADD-A8BA-0FD801F448D9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12" name="楕円 111">
                <a:extLst>
                  <a:ext uri="{FF2B5EF4-FFF2-40B4-BE49-F238E27FC236}">
                    <a16:creationId xmlns:a16="http://schemas.microsoft.com/office/drawing/2014/main" id="{7608B578-06DE-43B5-9692-900D8B6516ED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3C17AAD8-3012-42E7-9CA2-A8D8ECD68E86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89" name="グループ化 88">
              <a:extLst>
                <a:ext uri="{FF2B5EF4-FFF2-40B4-BE49-F238E27FC236}">
                  <a16:creationId xmlns:a16="http://schemas.microsoft.com/office/drawing/2014/main" id="{A76ECE66-EF7F-49C2-BB0C-011D5DBAE3A5}"/>
                </a:ext>
              </a:extLst>
            </p:cNvPr>
            <p:cNvGrpSpPr/>
            <p:nvPr/>
          </p:nvGrpSpPr>
          <p:grpSpPr>
            <a:xfrm rot="20972371">
              <a:off x="6670556" y="5016076"/>
              <a:ext cx="932705" cy="959300"/>
              <a:chOff x="561151" y="3098800"/>
              <a:chExt cx="3959830" cy="4072737"/>
            </a:xfrm>
          </p:grpSpPr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A303908B-D1E5-4E20-90E0-FACEBF0E9220}"/>
                  </a:ext>
                </a:extLst>
              </p:cNvPr>
              <p:cNvSpPr/>
              <p:nvPr/>
            </p:nvSpPr>
            <p:spPr>
              <a:xfrm>
                <a:off x="561151" y="3535994"/>
                <a:ext cx="3959830" cy="3635543"/>
              </a:xfrm>
              <a:custGeom>
                <a:avLst/>
                <a:gdLst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67580 w 1337157"/>
                  <a:gd name="connsiteY6" fmla="*/ 1220105 h 1228759"/>
                  <a:gd name="connsiteX7" fmla="*/ 558630 w 1337157"/>
                  <a:gd name="connsiteY7" fmla="*/ 1226588 h 1228759"/>
                  <a:gd name="connsiteX8" fmla="*/ 554736 w 1337157"/>
                  <a:gd name="connsiteY8" fmla="*/ 1226265 h 1228759"/>
                  <a:gd name="connsiteX9" fmla="*/ 63 w 1337157"/>
                  <a:gd name="connsiteY9" fmla="*/ 391985 h 1228759"/>
                  <a:gd name="connsiteX10" fmla="*/ 674960 w 1337157"/>
                  <a:gd name="connsiteY10" fmla="*/ 54582 h 1228759"/>
                  <a:gd name="connsiteX11" fmla="*/ 979738 w 1337157"/>
                  <a:gd name="connsiteY11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58630 w 1337157"/>
                  <a:gd name="connsiteY6" fmla="*/ 1226588 h 1228759"/>
                  <a:gd name="connsiteX7" fmla="*/ 554736 w 1337157"/>
                  <a:gd name="connsiteY7" fmla="*/ 1226265 h 1228759"/>
                  <a:gd name="connsiteX8" fmla="*/ 63 w 1337157"/>
                  <a:gd name="connsiteY8" fmla="*/ 391985 h 1228759"/>
                  <a:gd name="connsiteX9" fmla="*/ 674960 w 1337157"/>
                  <a:gd name="connsiteY9" fmla="*/ 54582 h 1228759"/>
                  <a:gd name="connsiteX10" fmla="*/ 979738 w 1337157"/>
                  <a:gd name="connsiteY10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664118 w 1337157"/>
                  <a:gd name="connsiteY4" fmla="*/ 1200576 h 1228759"/>
                  <a:gd name="connsiteX5" fmla="*/ 558630 w 1337157"/>
                  <a:gd name="connsiteY5" fmla="*/ 1226588 h 1228759"/>
                  <a:gd name="connsiteX6" fmla="*/ 554736 w 1337157"/>
                  <a:gd name="connsiteY6" fmla="*/ 1226265 h 1228759"/>
                  <a:gd name="connsiteX7" fmla="*/ 63 w 1337157"/>
                  <a:gd name="connsiteY7" fmla="*/ 391985 h 1228759"/>
                  <a:gd name="connsiteX8" fmla="*/ 674960 w 1337157"/>
                  <a:gd name="connsiteY8" fmla="*/ 54582 h 1228759"/>
                  <a:gd name="connsiteX9" fmla="*/ 979738 w 1337157"/>
                  <a:gd name="connsiteY9" fmla="*/ 315 h 1228759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73120 w 1337157"/>
                  <a:gd name="connsiteY4" fmla="*/ 1222021 h 1226588"/>
                  <a:gd name="connsiteX5" fmla="*/ 558630 w 1337157"/>
                  <a:gd name="connsiteY5" fmla="*/ 1226588 h 1226588"/>
                  <a:gd name="connsiteX6" fmla="*/ 554736 w 1337157"/>
                  <a:gd name="connsiteY6" fmla="*/ 1226265 h 1226588"/>
                  <a:gd name="connsiteX7" fmla="*/ 63 w 1337157"/>
                  <a:gd name="connsiteY7" fmla="*/ 391985 h 1226588"/>
                  <a:gd name="connsiteX8" fmla="*/ 674960 w 1337157"/>
                  <a:gd name="connsiteY8" fmla="*/ 54582 h 1226588"/>
                  <a:gd name="connsiteX9" fmla="*/ 979738 w 1337157"/>
                  <a:gd name="connsiteY9" fmla="*/ 315 h 1226588"/>
                  <a:gd name="connsiteX0" fmla="*/ 979738 w 1337157"/>
                  <a:gd name="connsiteY0" fmla="*/ 315 h 1271607"/>
                  <a:gd name="connsiteX1" fmla="*/ 1337157 w 1337157"/>
                  <a:gd name="connsiteY1" fmla="*/ 391985 h 1271607"/>
                  <a:gd name="connsiteX2" fmla="*/ 859484 w 1337157"/>
                  <a:gd name="connsiteY2" fmla="*/ 1212917 h 1271607"/>
                  <a:gd name="connsiteX3" fmla="*/ 664118 w 1337157"/>
                  <a:gd name="connsiteY3" fmla="*/ 1200576 h 1271607"/>
                  <a:gd name="connsiteX4" fmla="*/ 609573 w 1337157"/>
                  <a:gd name="connsiteY4" fmla="*/ 1271340 h 1271607"/>
                  <a:gd name="connsiteX5" fmla="*/ 558630 w 1337157"/>
                  <a:gd name="connsiteY5" fmla="*/ 1226588 h 1271607"/>
                  <a:gd name="connsiteX6" fmla="*/ 554736 w 1337157"/>
                  <a:gd name="connsiteY6" fmla="*/ 1226265 h 1271607"/>
                  <a:gd name="connsiteX7" fmla="*/ 63 w 1337157"/>
                  <a:gd name="connsiteY7" fmla="*/ 391985 h 1271607"/>
                  <a:gd name="connsiteX8" fmla="*/ 674960 w 1337157"/>
                  <a:gd name="connsiteY8" fmla="*/ 54582 h 1271607"/>
                  <a:gd name="connsiteX9" fmla="*/ 979738 w 1337157"/>
                  <a:gd name="connsiteY9" fmla="*/ 315 h 1271607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54464"/>
                  <a:gd name="connsiteX1" fmla="*/ 1337157 w 1337157"/>
                  <a:gd name="connsiteY1" fmla="*/ 391985 h 1254464"/>
                  <a:gd name="connsiteX2" fmla="*/ 859484 w 1337157"/>
                  <a:gd name="connsiteY2" fmla="*/ 1212917 h 1254464"/>
                  <a:gd name="connsiteX3" fmla="*/ 664118 w 1337157"/>
                  <a:gd name="connsiteY3" fmla="*/ 1200576 h 1254464"/>
                  <a:gd name="connsiteX4" fmla="*/ 627247 w 1337157"/>
                  <a:gd name="connsiteY4" fmla="*/ 1254464 h 1254464"/>
                  <a:gd name="connsiteX5" fmla="*/ 554736 w 1337157"/>
                  <a:gd name="connsiteY5" fmla="*/ 1226265 h 1254464"/>
                  <a:gd name="connsiteX6" fmla="*/ 63 w 1337157"/>
                  <a:gd name="connsiteY6" fmla="*/ 391985 h 1254464"/>
                  <a:gd name="connsiteX7" fmla="*/ 674960 w 1337157"/>
                  <a:gd name="connsiteY7" fmla="*/ 54582 h 1254464"/>
                  <a:gd name="connsiteX8" fmla="*/ 979738 w 1337157"/>
                  <a:gd name="connsiteY8" fmla="*/ 315 h 1254464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7157" h="1227654">
                    <a:moveTo>
                      <a:pt x="979738" y="315"/>
                    </a:moveTo>
                    <a:cubicBezTo>
                      <a:pt x="1233084" y="6197"/>
                      <a:pt x="1337157" y="178581"/>
                      <a:pt x="1337157" y="391985"/>
                    </a:cubicBezTo>
                    <a:cubicBezTo>
                      <a:pt x="1337157" y="640957"/>
                      <a:pt x="1273106" y="1106260"/>
                      <a:pt x="859484" y="1212917"/>
                    </a:cubicBezTo>
                    <a:cubicBezTo>
                      <a:pt x="765772" y="1235249"/>
                      <a:pt x="781417" y="1197542"/>
                      <a:pt x="700571" y="1196287"/>
                    </a:cubicBezTo>
                    <a:cubicBezTo>
                      <a:pt x="619725" y="1195032"/>
                      <a:pt x="641945" y="1235570"/>
                      <a:pt x="554736" y="1226265"/>
                    </a:cubicBezTo>
                    <a:cubicBezTo>
                      <a:pt x="58134" y="1148382"/>
                      <a:pt x="-2277" y="576424"/>
                      <a:pt x="63" y="391985"/>
                    </a:cubicBezTo>
                    <a:cubicBezTo>
                      <a:pt x="2559" y="195250"/>
                      <a:pt x="172382" y="-129568"/>
                      <a:pt x="674960" y="54582"/>
                    </a:cubicBezTo>
                    <a:cubicBezTo>
                      <a:pt x="794255" y="14895"/>
                      <a:pt x="895289" y="-1645"/>
                      <a:pt x="979738" y="315"/>
                    </a:cubicBezTo>
                    <a:close/>
                  </a:path>
                </a:pathLst>
              </a:custGeom>
              <a:gradFill>
                <a:gsLst>
                  <a:gs pos="30000">
                    <a:srgbClr val="C00000"/>
                  </a:gs>
                  <a:gs pos="0">
                    <a:srgbClr val="92D050"/>
                  </a:gs>
                  <a:gs pos="6000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F110E05C-ABF6-4C18-9E0E-9703ED5165E9}"/>
                  </a:ext>
                </a:extLst>
              </p:cNvPr>
              <p:cNvSpPr/>
              <p:nvPr/>
            </p:nvSpPr>
            <p:spPr>
              <a:xfrm rot="16200000">
                <a:off x="2206874" y="3356644"/>
                <a:ext cx="749720" cy="234032"/>
              </a:xfrm>
              <a:custGeom>
                <a:avLst/>
                <a:gdLst>
                  <a:gd name="connsiteX0" fmla="*/ 791417 w 791944"/>
                  <a:gd name="connsiteY0" fmla="*/ 67522 h 272580"/>
                  <a:gd name="connsiteX1" fmla="*/ 764786 w 791944"/>
                  <a:gd name="connsiteY1" fmla="*/ 236494 h 272580"/>
                  <a:gd name="connsiteX2" fmla="*/ 715921 w 791944"/>
                  <a:gd name="connsiteY2" fmla="*/ 272053 h 272580"/>
                  <a:gd name="connsiteX3" fmla="*/ 715921 w 791944"/>
                  <a:gd name="connsiteY3" fmla="*/ 272052 h 272580"/>
                  <a:gd name="connsiteX4" fmla="*/ 680362 w 791944"/>
                  <a:gd name="connsiteY4" fmla="*/ 223187 h 272580"/>
                  <a:gd name="connsiteX5" fmla="*/ 681759 w 791944"/>
                  <a:gd name="connsiteY5" fmla="*/ 214322 h 272580"/>
                  <a:gd name="connsiteX6" fmla="*/ 496993 w 791944"/>
                  <a:gd name="connsiteY6" fmla="*/ 171543 h 272580"/>
                  <a:gd name="connsiteX7" fmla="*/ 94621 w 791944"/>
                  <a:gd name="connsiteY7" fmla="*/ 162291 h 272580"/>
                  <a:gd name="connsiteX8" fmla="*/ 7502 w 791944"/>
                  <a:gd name="connsiteY8" fmla="*/ 177161 h 272580"/>
                  <a:gd name="connsiteX9" fmla="*/ 0 w 791944"/>
                  <a:gd name="connsiteY9" fmla="*/ 70187 h 272580"/>
                  <a:gd name="connsiteX10" fmla="*/ 1299 w 791944"/>
                  <a:gd name="connsiteY10" fmla="*/ 51668 h 272580"/>
                  <a:gd name="connsiteX11" fmla="*/ 20678 w 791944"/>
                  <a:gd name="connsiteY11" fmla="*/ 43383 h 272580"/>
                  <a:gd name="connsiteX12" fmla="*/ 521906 w 791944"/>
                  <a:gd name="connsiteY12" fmla="*/ 16727 h 272580"/>
                  <a:gd name="connsiteX13" fmla="*/ 658797 w 791944"/>
                  <a:gd name="connsiteY13" fmla="*/ 46201 h 272580"/>
                  <a:gd name="connsiteX14" fmla="*/ 705803 w 791944"/>
                  <a:gd name="connsiteY14" fmla="*/ 61779 h 272580"/>
                  <a:gd name="connsiteX15" fmla="*/ 706994 w 791944"/>
                  <a:gd name="connsiteY15" fmla="*/ 54216 h 272580"/>
                  <a:gd name="connsiteX16" fmla="*/ 724062 w 791944"/>
                  <a:gd name="connsiteY16" fmla="*/ 26316 h 272580"/>
                  <a:gd name="connsiteX17" fmla="*/ 755858 w 791944"/>
                  <a:gd name="connsiteY17" fmla="*/ 18657 h 272580"/>
                  <a:gd name="connsiteX18" fmla="*/ 783758 w 791944"/>
                  <a:gd name="connsiteY18" fmla="*/ 35725 h 272580"/>
                  <a:gd name="connsiteX19" fmla="*/ 791417 w 791944"/>
                  <a:gd name="connsiteY19" fmla="*/ 67522 h 27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944" h="272580">
                    <a:moveTo>
                      <a:pt x="791417" y="67522"/>
                    </a:moveTo>
                    <a:lnTo>
                      <a:pt x="764786" y="236494"/>
                    </a:lnTo>
                    <a:cubicBezTo>
                      <a:pt x="761111" y="259807"/>
                      <a:pt x="739234" y="275727"/>
                      <a:pt x="715921" y="272053"/>
                    </a:cubicBezTo>
                    <a:lnTo>
                      <a:pt x="715921" y="272052"/>
                    </a:lnTo>
                    <a:cubicBezTo>
                      <a:pt x="692608" y="268377"/>
                      <a:pt x="676688" y="246500"/>
                      <a:pt x="680362" y="223187"/>
                    </a:cubicBezTo>
                    <a:lnTo>
                      <a:pt x="681759" y="214322"/>
                    </a:lnTo>
                    <a:lnTo>
                      <a:pt x="496993" y="171543"/>
                    </a:lnTo>
                    <a:cubicBezTo>
                      <a:pt x="356654" y="148959"/>
                      <a:pt x="218375" y="146408"/>
                      <a:pt x="94621" y="162291"/>
                    </a:cubicBezTo>
                    <a:lnTo>
                      <a:pt x="7502" y="177161"/>
                    </a:lnTo>
                    <a:lnTo>
                      <a:pt x="0" y="70187"/>
                    </a:lnTo>
                    <a:lnTo>
                      <a:pt x="1299" y="51668"/>
                    </a:lnTo>
                    <a:lnTo>
                      <a:pt x="20678" y="43383"/>
                    </a:lnTo>
                    <a:cubicBezTo>
                      <a:pt x="155046" y="-1300"/>
                      <a:pt x="332739" y="-13715"/>
                      <a:pt x="521906" y="16727"/>
                    </a:cubicBezTo>
                    <a:cubicBezTo>
                      <a:pt x="569198" y="24337"/>
                      <a:pt x="614969" y="34267"/>
                      <a:pt x="658797" y="46201"/>
                    </a:cubicBezTo>
                    <a:lnTo>
                      <a:pt x="705803" y="61779"/>
                    </a:lnTo>
                    <a:lnTo>
                      <a:pt x="706994" y="54216"/>
                    </a:lnTo>
                    <a:cubicBezTo>
                      <a:pt x="708832" y="42560"/>
                      <a:pt x="715220" y="32751"/>
                      <a:pt x="724062" y="26316"/>
                    </a:cubicBezTo>
                    <a:lnTo>
                      <a:pt x="755858" y="18657"/>
                    </a:lnTo>
                    <a:lnTo>
                      <a:pt x="783758" y="35725"/>
                    </a:lnTo>
                    <a:cubicBezTo>
                      <a:pt x="790193" y="44567"/>
                      <a:pt x="793254" y="55866"/>
                      <a:pt x="791417" y="67522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0" name="月 109">
                <a:extLst>
                  <a:ext uri="{FF2B5EF4-FFF2-40B4-BE49-F238E27FC236}">
                    <a16:creationId xmlns:a16="http://schemas.microsoft.com/office/drawing/2014/main" id="{75531C0B-320B-4CE2-87E4-8AAE0A6F79B6}"/>
                  </a:ext>
                </a:extLst>
              </p:cNvPr>
              <p:cNvSpPr/>
              <p:nvPr/>
            </p:nvSpPr>
            <p:spPr>
              <a:xfrm rot="16200000">
                <a:off x="2410164" y="3418545"/>
                <a:ext cx="223634" cy="747240"/>
              </a:xfrm>
              <a:prstGeom prst="moon">
                <a:avLst>
                  <a:gd name="adj" fmla="val 35803"/>
                </a:avLst>
              </a:prstGeom>
              <a:solidFill>
                <a:srgbClr val="C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90" name="グループ化 89">
              <a:extLst>
                <a:ext uri="{FF2B5EF4-FFF2-40B4-BE49-F238E27FC236}">
                  <a16:creationId xmlns:a16="http://schemas.microsoft.com/office/drawing/2014/main" id="{B3C45C42-735E-4147-A398-785CB054BF45}"/>
                </a:ext>
              </a:extLst>
            </p:cNvPr>
            <p:cNvGrpSpPr/>
            <p:nvPr/>
          </p:nvGrpSpPr>
          <p:grpSpPr>
            <a:xfrm>
              <a:off x="7455760" y="5110931"/>
              <a:ext cx="932705" cy="959300"/>
              <a:chOff x="561151" y="3098800"/>
              <a:chExt cx="3959830" cy="4072737"/>
            </a:xfrm>
          </p:grpSpPr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5F98A9BF-8017-4E7F-99D1-A69A561E5CCF}"/>
                  </a:ext>
                </a:extLst>
              </p:cNvPr>
              <p:cNvSpPr/>
              <p:nvPr/>
            </p:nvSpPr>
            <p:spPr>
              <a:xfrm>
                <a:off x="561151" y="3535994"/>
                <a:ext cx="3959830" cy="3635543"/>
              </a:xfrm>
              <a:custGeom>
                <a:avLst/>
                <a:gdLst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67580 w 1337157"/>
                  <a:gd name="connsiteY6" fmla="*/ 1220105 h 1228759"/>
                  <a:gd name="connsiteX7" fmla="*/ 558630 w 1337157"/>
                  <a:gd name="connsiteY7" fmla="*/ 1226588 h 1228759"/>
                  <a:gd name="connsiteX8" fmla="*/ 554736 w 1337157"/>
                  <a:gd name="connsiteY8" fmla="*/ 1226265 h 1228759"/>
                  <a:gd name="connsiteX9" fmla="*/ 63 w 1337157"/>
                  <a:gd name="connsiteY9" fmla="*/ 391985 h 1228759"/>
                  <a:gd name="connsiteX10" fmla="*/ 674960 w 1337157"/>
                  <a:gd name="connsiteY10" fmla="*/ 54582 h 1228759"/>
                  <a:gd name="connsiteX11" fmla="*/ 979738 w 1337157"/>
                  <a:gd name="connsiteY11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58630 w 1337157"/>
                  <a:gd name="connsiteY6" fmla="*/ 1226588 h 1228759"/>
                  <a:gd name="connsiteX7" fmla="*/ 554736 w 1337157"/>
                  <a:gd name="connsiteY7" fmla="*/ 1226265 h 1228759"/>
                  <a:gd name="connsiteX8" fmla="*/ 63 w 1337157"/>
                  <a:gd name="connsiteY8" fmla="*/ 391985 h 1228759"/>
                  <a:gd name="connsiteX9" fmla="*/ 674960 w 1337157"/>
                  <a:gd name="connsiteY9" fmla="*/ 54582 h 1228759"/>
                  <a:gd name="connsiteX10" fmla="*/ 979738 w 1337157"/>
                  <a:gd name="connsiteY10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664118 w 1337157"/>
                  <a:gd name="connsiteY4" fmla="*/ 1200576 h 1228759"/>
                  <a:gd name="connsiteX5" fmla="*/ 558630 w 1337157"/>
                  <a:gd name="connsiteY5" fmla="*/ 1226588 h 1228759"/>
                  <a:gd name="connsiteX6" fmla="*/ 554736 w 1337157"/>
                  <a:gd name="connsiteY6" fmla="*/ 1226265 h 1228759"/>
                  <a:gd name="connsiteX7" fmla="*/ 63 w 1337157"/>
                  <a:gd name="connsiteY7" fmla="*/ 391985 h 1228759"/>
                  <a:gd name="connsiteX8" fmla="*/ 674960 w 1337157"/>
                  <a:gd name="connsiteY8" fmla="*/ 54582 h 1228759"/>
                  <a:gd name="connsiteX9" fmla="*/ 979738 w 1337157"/>
                  <a:gd name="connsiteY9" fmla="*/ 315 h 1228759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73120 w 1337157"/>
                  <a:gd name="connsiteY4" fmla="*/ 1222021 h 1226588"/>
                  <a:gd name="connsiteX5" fmla="*/ 558630 w 1337157"/>
                  <a:gd name="connsiteY5" fmla="*/ 1226588 h 1226588"/>
                  <a:gd name="connsiteX6" fmla="*/ 554736 w 1337157"/>
                  <a:gd name="connsiteY6" fmla="*/ 1226265 h 1226588"/>
                  <a:gd name="connsiteX7" fmla="*/ 63 w 1337157"/>
                  <a:gd name="connsiteY7" fmla="*/ 391985 h 1226588"/>
                  <a:gd name="connsiteX8" fmla="*/ 674960 w 1337157"/>
                  <a:gd name="connsiteY8" fmla="*/ 54582 h 1226588"/>
                  <a:gd name="connsiteX9" fmla="*/ 979738 w 1337157"/>
                  <a:gd name="connsiteY9" fmla="*/ 315 h 1226588"/>
                  <a:gd name="connsiteX0" fmla="*/ 979738 w 1337157"/>
                  <a:gd name="connsiteY0" fmla="*/ 315 h 1271607"/>
                  <a:gd name="connsiteX1" fmla="*/ 1337157 w 1337157"/>
                  <a:gd name="connsiteY1" fmla="*/ 391985 h 1271607"/>
                  <a:gd name="connsiteX2" fmla="*/ 859484 w 1337157"/>
                  <a:gd name="connsiteY2" fmla="*/ 1212917 h 1271607"/>
                  <a:gd name="connsiteX3" fmla="*/ 664118 w 1337157"/>
                  <a:gd name="connsiteY3" fmla="*/ 1200576 h 1271607"/>
                  <a:gd name="connsiteX4" fmla="*/ 609573 w 1337157"/>
                  <a:gd name="connsiteY4" fmla="*/ 1271340 h 1271607"/>
                  <a:gd name="connsiteX5" fmla="*/ 558630 w 1337157"/>
                  <a:gd name="connsiteY5" fmla="*/ 1226588 h 1271607"/>
                  <a:gd name="connsiteX6" fmla="*/ 554736 w 1337157"/>
                  <a:gd name="connsiteY6" fmla="*/ 1226265 h 1271607"/>
                  <a:gd name="connsiteX7" fmla="*/ 63 w 1337157"/>
                  <a:gd name="connsiteY7" fmla="*/ 391985 h 1271607"/>
                  <a:gd name="connsiteX8" fmla="*/ 674960 w 1337157"/>
                  <a:gd name="connsiteY8" fmla="*/ 54582 h 1271607"/>
                  <a:gd name="connsiteX9" fmla="*/ 979738 w 1337157"/>
                  <a:gd name="connsiteY9" fmla="*/ 315 h 1271607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54464"/>
                  <a:gd name="connsiteX1" fmla="*/ 1337157 w 1337157"/>
                  <a:gd name="connsiteY1" fmla="*/ 391985 h 1254464"/>
                  <a:gd name="connsiteX2" fmla="*/ 859484 w 1337157"/>
                  <a:gd name="connsiteY2" fmla="*/ 1212917 h 1254464"/>
                  <a:gd name="connsiteX3" fmla="*/ 664118 w 1337157"/>
                  <a:gd name="connsiteY3" fmla="*/ 1200576 h 1254464"/>
                  <a:gd name="connsiteX4" fmla="*/ 627247 w 1337157"/>
                  <a:gd name="connsiteY4" fmla="*/ 1254464 h 1254464"/>
                  <a:gd name="connsiteX5" fmla="*/ 554736 w 1337157"/>
                  <a:gd name="connsiteY5" fmla="*/ 1226265 h 1254464"/>
                  <a:gd name="connsiteX6" fmla="*/ 63 w 1337157"/>
                  <a:gd name="connsiteY6" fmla="*/ 391985 h 1254464"/>
                  <a:gd name="connsiteX7" fmla="*/ 674960 w 1337157"/>
                  <a:gd name="connsiteY7" fmla="*/ 54582 h 1254464"/>
                  <a:gd name="connsiteX8" fmla="*/ 979738 w 1337157"/>
                  <a:gd name="connsiteY8" fmla="*/ 315 h 1254464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7157" h="1227654">
                    <a:moveTo>
                      <a:pt x="979738" y="315"/>
                    </a:moveTo>
                    <a:cubicBezTo>
                      <a:pt x="1233084" y="6197"/>
                      <a:pt x="1337157" y="178581"/>
                      <a:pt x="1337157" y="391985"/>
                    </a:cubicBezTo>
                    <a:cubicBezTo>
                      <a:pt x="1337157" y="640957"/>
                      <a:pt x="1273106" y="1106260"/>
                      <a:pt x="859484" y="1212917"/>
                    </a:cubicBezTo>
                    <a:cubicBezTo>
                      <a:pt x="765772" y="1235249"/>
                      <a:pt x="781417" y="1197542"/>
                      <a:pt x="700571" y="1196287"/>
                    </a:cubicBezTo>
                    <a:cubicBezTo>
                      <a:pt x="619725" y="1195032"/>
                      <a:pt x="641945" y="1235570"/>
                      <a:pt x="554736" y="1226265"/>
                    </a:cubicBezTo>
                    <a:cubicBezTo>
                      <a:pt x="58134" y="1148382"/>
                      <a:pt x="-2277" y="576424"/>
                      <a:pt x="63" y="391985"/>
                    </a:cubicBezTo>
                    <a:cubicBezTo>
                      <a:pt x="2559" y="195250"/>
                      <a:pt x="172382" y="-129568"/>
                      <a:pt x="674960" y="54582"/>
                    </a:cubicBezTo>
                    <a:cubicBezTo>
                      <a:pt x="794255" y="14895"/>
                      <a:pt x="895289" y="-1645"/>
                      <a:pt x="979738" y="315"/>
                    </a:cubicBezTo>
                    <a:close/>
                  </a:path>
                </a:pathLst>
              </a:custGeom>
              <a:gradFill>
                <a:gsLst>
                  <a:gs pos="30000">
                    <a:srgbClr val="C00000"/>
                  </a:gs>
                  <a:gs pos="0">
                    <a:srgbClr val="92D050"/>
                  </a:gs>
                  <a:gs pos="6000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4F01AE0D-5DF8-46B5-A897-C58196869245}"/>
                  </a:ext>
                </a:extLst>
              </p:cNvPr>
              <p:cNvSpPr/>
              <p:nvPr/>
            </p:nvSpPr>
            <p:spPr>
              <a:xfrm rot="16200000">
                <a:off x="2206874" y="3356644"/>
                <a:ext cx="749720" cy="234032"/>
              </a:xfrm>
              <a:custGeom>
                <a:avLst/>
                <a:gdLst>
                  <a:gd name="connsiteX0" fmla="*/ 791417 w 791944"/>
                  <a:gd name="connsiteY0" fmla="*/ 67522 h 272580"/>
                  <a:gd name="connsiteX1" fmla="*/ 764786 w 791944"/>
                  <a:gd name="connsiteY1" fmla="*/ 236494 h 272580"/>
                  <a:gd name="connsiteX2" fmla="*/ 715921 w 791944"/>
                  <a:gd name="connsiteY2" fmla="*/ 272053 h 272580"/>
                  <a:gd name="connsiteX3" fmla="*/ 715921 w 791944"/>
                  <a:gd name="connsiteY3" fmla="*/ 272052 h 272580"/>
                  <a:gd name="connsiteX4" fmla="*/ 680362 w 791944"/>
                  <a:gd name="connsiteY4" fmla="*/ 223187 h 272580"/>
                  <a:gd name="connsiteX5" fmla="*/ 681759 w 791944"/>
                  <a:gd name="connsiteY5" fmla="*/ 214322 h 272580"/>
                  <a:gd name="connsiteX6" fmla="*/ 496993 w 791944"/>
                  <a:gd name="connsiteY6" fmla="*/ 171543 h 272580"/>
                  <a:gd name="connsiteX7" fmla="*/ 94621 w 791944"/>
                  <a:gd name="connsiteY7" fmla="*/ 162291 h 272580"/>
                  <a:gd name="connsiteX8" fmla="*/ 7502 w 791944"/>
                  <a:gd name="connsiteY8" fmla="*/ 177161 h 272580"/>
                  <a:gd name="connsiteX9" fmla="*/ 0 w 791944"/>
                  <a:gd name="connsiteY9" fmla="*/ 70187 h 272580"/>
                  <a:gd name="connsiteX10" fmla="*/ 1299 w 791944"/>
                  <a:gd name="connsiteY10" fmla="*/ 51668 h 272580"/>
                  <a:gd name="connsiteX11" fmla="*/ 20678 w 791944"/>
                  <a:gd name="connsiteY11" fmla="*/ 43383 h 272580"/>
                  <a:gd name="connsiteX12" fmla="*/ 521906 w 791944"/>
                  <a:gd name="connsiteY12" fmla="*/ 16727 h 272580"/>
                  <a:gd name="connsiteX13" fmla="*/ 658797 w 791944"/>
                  <a:gd name="connsiteY13" fmla="*/ 46201 h 272580"/>
                  <a:gd name="connsiteX14" fmla="*/ 705803 w 791944"/>
                  <a:gd name="connsiteY14" fmla="*/ 61779 h 272580"/>
                  <a:gd name="connsiteX15" fmla="*/ 706994 w 791944"/>
                  <a:gd name="connsiteY15" fmla="*/ 54216 h 272580"/>
                  <a:gd name="connsiteX16" fmla="*/ 724062 w 791944"/>
                  <a:gd name="connsiteY16" fmla="*/ 26316 h 272580"/>
                  <a:gd name="connsiteX17" fmla="*/ 755858 w 791944"/>
                  <a:gd name="connsiteY17" fmla="*/ 18657 h 272580"/>
                  <a:gd name="connsiteX18" fmla="*/ 783758 w 791944"/>
                  <a:gd name="connsiteY18" fmla="*/ 35725 h 272580"/>
                  <a:gd name="connsiteX19" fmla="*/ 791417 w 791944"/>
                  <a:gd name="connsiteY19" fmla="*/ 67522 h 27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944" h="272580">
                    <a:moveTo>
                      <a:pt x="791417" y="67522"/>
                    </a:moveTo>
                    <a:lnTo>
                      <a:pt x="764786" y="236494"/>
                    </a:lnTo>
                    <a:cubicBezTo>
                      <a:pt x="761111" y="259807"/>
                      <a:pt x="739234" y="275727"/>
                      <a:pt x="715921" y="272053"/>
                    </a:cubicBezTo>
                    <a:lnTo>
                      <a:pt x="715921" y="272052"/>
                    </a:lnTo>
                    <a:cubicBezTo>
                      <a:pt x="692608" y="268377"/>
                      <a:pt x="676688" y="246500"/>
                      <a:pt x="680362" y="223187"/>
                    </a:cubicBezTo>
                    <a:lnTo>
                      <a:pt x="681759" y="214322"/>
                    </a:lnTo>
                    <a:lnTo>
                      <a:pt x="496993" y="171543"/>
                    </a:lnTo>
                    <a:cubicBezTo>
                      <a:pt x="356654" y="148959"/>
                      <a:pt x="218375" y="146408"/>
                      <a:pt x="94621" y="162291"/>
                    </a:cubicBezTo>
                    <a:lnTo>
                      <a:pt x="7502" y="177161"/>
                    </a:lnTo>
                    <a:lnTo>
                      <a:pt x="0" y="70187"/>
                    </a:lnTo>
                    <a:lnTo>
                      <a:pt x="1299" y="51668"/>
                    </a:lnTo>
                    <a:lnTo>
                      <a:pt x="20678" y="43383"/>
                    </a:lnTo>
                    <a:cubicBezTo>
                      <a:pt x="155046" y="-1300"/>
                      <a:pt x="332739" y="-13715"/>
                      <a:pt x="521906" y="16727"/>
                    </a:cubicBezTo>
                    <a:cubicBezTo>
                      <a:pt x="569198" y="24337"/>
                      <a:pt x="614969" y="34267"/>
                      <a:pt x="658797" y="46201"/>
                    </a:cubicBezTo>
                    <a:lnTo>
                      <a:pt x="705803" y="61779"/>
                    </a:lnTo>
                    <a:lnTo>
                      <a:pt x="706994" y="54216"/>
                    </a:lnTo>
                    <a:cubicBezTo>
                      <a:pt x="708832" y="42560"/>
                      <a:pt x="715220" y="32751"/>
                      <a:pt x="724062" y="26316"/>
                    </a:cubicBezTo>
                    <a:lnTo>
                      <a:pt x="755858" y="18657"/>
                    </a:lnTo>
                    <a:lnTo>
                      <a:pt x="783758" y="35725"/>
                    </a:lnTo>
                    <a:cubicBezTo>
                      <a:pt x="790193" y="44567"/>
                      <a:pt x="793254" y="55866"/>
                      <a:pt x="791417" y="67522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5" name="月 104">
                <a:extLst>
                  <a:ext uri="{FF2B5EF4-FFF2-40B4-BE49-F238E27FC236}">
                    <a16:creationId xmlns:a16="http://schemas.microsoft.com/office/drawing/2014/main" id="{25A32057-1D3C-4889-9A65-BE3E6E36212E}"/>
                  </a:ext>
                </a:extLst>
              </p:cNvPr>
              <p:cNvSpPr/>
              <p:nvPr/>
            </p:nvSpPr>
            <p:spPr>
              <a:xfrm rot="16200000">
                <a:off x="2410164" y="3418545"/>
                <a:ext cx="223634" cy="747240"/>
              </a:xfrm>
              <a:prstGeom prst="moon">
                <a:avLst>
                  <a:gd name="adj" fmla="val 35803"/>
                </a:avLst>
              </a:prstGeom>
              <a:solidFill>
                <a:srgbClr val="C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91" name="グループ化 90">
              <a:extLst>
                <a:ext uri="{FF2B5EF4-FFF2-40B4-BE49-F238E27FC236}">
                  <a16:creationId xmlns:a16="http://schemas.microsoft.com/office/drawing/2014/main" id="{9699DFB9-692C-40ED-8DB5-4C4FB878E498}"/>
                </a:ext>
              </a:extLst>
            </p:cNvPr>
            <p:cNvGrpSpPr/>
            <p:nvPr/>
          </p:nvGrpSpPr>
          <p:grpSpPr>
            <a:xfrm>
              <a:off x="6186733" y="5411736"/>
              <a:ext cx="932705" cy="959300"/>
              <a:chOff x="561151" y="3098800"/>
              <a:chExt cx="3959830" cy="4072737"/>
            </a:xfrm>
          </p:grpSpPr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16E52B85-2897-48F2-8706-336CDEB220AD}"/>
                  </a:ext>
                </a:extLst>
              </p:cNvPr>
              <p:cNvSpPr/>
              <p:nvPr/>
            </p:nvSpPr>
            <p:spPr>
              <a:xfrm>
                <a:off x="561151" y="3535994"/>
                <a:ext cx="3959830" cy="3635543"/>
              </a:xfrm>
              <a:custGeom>
                <a:avLst/>
                <a:gdLst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67580 w 1337157"/>
                  <a:gd name="connsiteY6" fmla="*/ 1220105 h 1228759"/>
                  <a:gd name="connsiteX7" fmla="*/ 558630 w 1337157"/>
                  <a:gd name="connsiteY7" fmla="*/ 1226588 h 1228759"/>
                  <a:gd name="connsiteX8" fmla="*/ 554736 w 1337157"/>
                  <a:gd name="connsiteY8" fmla="*/ 1226265 h 1228759"/>
                  <a:gd name="connsiteX9" fmla="*/ 63 w 1337157"/>
                  <a:gd name="connsiteY9" fmla="*/ 391985 h 1228759"/>
                  <a:gd name="connsiteX10" fmla="*/ 674960 w 1337157"/>
                  <a:gd name="connsiteY10" fmla="*/ 54582 h 1228759"/>
                  <a:gd name="connsiteX11" fmla="*/ 979738 w 1337157"/>
                  <a:gd name="connsiteY11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58630 w 1337157"/>
                  <a:gd name="connsiteY6" fmla="*/ 1226588 h 1228759"/>
                  <a:gd name="connsiteX7" fmla="*/ 554736 w 1337157"/>
                  <a:gd name="connsiteY7" fmla="*/ 1226265 h 1228759"/>
                  <a:gd name="connsiteX8" fmla="*/ 63 w 1337157"/>
                  <a:gd name="connsiteY8" fmla="*/ 391985 h 1228759"/>
                  <a:gd name="connsiteX9" fmla="*/ 674960 w 1337157"/>
                  <a:gd name="connsiteY9" fmla="*/ 54582 h 1228759"/>
                  <a:gd name="connsiteX10" fmla="*/ 979738 w 1337157"/>
                  <a:gd name="connsiteY10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664118 w 1337157"/>
                  <a:gd name="connsiteY4" fmla="*/ 1200576 h 1228759"/>
                  <a:gd name="connsiteX5" fmla="*/ 558630 w 1337157"/>
                  <a:gd name="connsiteY5" fmla="*/ 1226588 h 1228759"/>
                  <a:gd name="connsiteX6" fmla="*/ 554736 w 1337157"/>
                  <a:gd name="connsiteY6" fmla="*/ 1226265 h 1228759"/>
                  <a:gd name="connsiteX7" fmla="*/ 63 w 1337157"/>
                  <a:gd name="connsiteY7" fmla="*/ 391985 h 1228759"/>
                  <a:gd name="connsiteX8" fmla="*/ 674960 w 1337157"/>
                  <a:gd name="connsiteY8" fmla="*/ 54582 h 1228759"/>
                  <a:gd name="connsiteX9" fmla="*/ 979738 w 1337157"/>
                  <a:gd name="connsiteY9" fmla="*/ 315 h 1228759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73120 w 1337157"/>
                  <a:gd name="connsiteY4" fmla="*/ 1222021 h 1226588"/>
                  <a:gd name="connsiteX5" fmla="*/ 558630 w 1337157"/>
                  <a:gd name="connsiteY5" fmla="*/ 1226588 h 1226588"/>
                  <a:gd name="connsiteX6" fmla="*/ 554736 w 1337157"/>
                  <a:gd name="connsiteY6" fmla="*/ 1226265 h 1226588"/>
                  <a:gd name="connsiteX7" fmla="*/ 63 w 1337157"/>
                  <a:gd name="connsiteY7" fmla="*/ 391985 h 1226588"/>
                  <a:gd name="connsiteX8" fmla="*/ 674960 w 1337157"/>
                  <a:gd name="connsiteY8" fmla="*/ 54582 h 1226588"/>
                  <a:gd name="connsiteX9" fmla="*/ 979738 w 1337157"/>
                  <a:gd name="connsiteY9" fmla="*/ 315 h 1226588"/>
                  <a:gd name="connsiteX0" fmla="*/ 979738 w 1337157"/>
                  <a:gd name="connsiteY0" fmla="*/ 315 h 1271607"/>
                  <a:gd name="connsiteX1" fmla="*/ 1337157 w 1337157"/>
                  <a:gd name="connsiteY1" fmla="*/ 391985 h 1271607"/>
                  <a:gd name="connsiteX2" fmla="*/ 859484 w 1337157"/>
                  <a:gd name="connsiteY2" fmla="*/ 1212917 h 1271607"/>
                  <a:gd name="connsiteX3" fmla="*/ 664118 w 1337157"/>
                  <a:gd name="connsiteY3" fmla="*/ 1200576 h 1271607"/>
                  <a:gd name="connsiteX4" fmla="*/ 609573 w 1337157"/>
                  <a:gd name="connsiteY4" fmla="*/ 1271340 h 1271607"/>
                  <a:gd name="connsiteX5" fmla="*/ 558630 w 1337157"/>
                  <a:gd name="connsiteY5" fmla="*/ 1226588 h 1271607"/>
                  <a:gd name="connsiteX6" fmla="*/ 554736 w 1337157"/>
                  <a:gd name="connsiteY6" fmla="*/ 1226265 h 1271607"/>
                  <a:gd name="connsiteX7" fmla="*/ 63 w 1337157"/>
                  <a:gd name="connsiteY7" fmla="*/ 391985 h 1271607"/>
                  <a:gd name="connsiteX8" fmla="*/ 674960 w 1337157"/>
                  <a:gd name="connsiteY8" fmla="*/ 54582 h 1271607"/>
                  <a:gd name="connsiteX9" fmla="*/ 979738 w 1337157"/>
                  <a:gd name="connsiteY9" fmla="*/ 315 h 1271607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54464"/>
                  <a:gd name="connsiteX1" fmla="*/ 1337157 w 1337157"/>
                  <a:gd name="connsiteY1" fmla="*/ 391985 h 1254464"/>
                  <a:gd name="connsiteX2" fmla="*/ 859484 w 1337157"/>
                  <a:gd name="connsiteY2" fmla="*/ 1212917 h 1254464"/>
                  <a:gd name="connsiteX3" fmla="*/ 664118 w 1337157"/>
                  <a:gd name="connsiteY3" fmla="*/ 1200576 h 1254464"/>
                  <a:gd name="connsiteX4" fmla="*/ 627247 w 1337157"/>
                  <a:gd name="connsiteY4" fmla="*/ 1254464 h 1254464"/>
                  <a:gd name="connsiteX5" fmla="*/ 554736 w 1337157"/>
                  <a:gd name="connsiteY5" fmla="*/ 1226265 h 1254464"/>
                  <a:gd name="connsiteX6" fmla="*/ 63 w 1337157"/>
                  <a:gd name="connsiteY6" fmla="*/ 391985 h 1254464"/>
                  <a:gd name="connsiteX7" fmla="*/ 674960 w 1337157"/>
                  <a:gd name="connsiteY7" fmla="*/ 54582 h 1254464"/>
                  <a:gd name="connsiteX8" fmla="*/ 979738 w 1337157"/>
                  <a:gd name="connsiteY8" fmla="*/ 315 h 1254464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7157" h="1227654">
                    <a:moveTo>
                      <a:pt x="979738" y="315"/>
                    </a:moveTo>
                    <a:cubicBezTo>
                      <a:pt x="1233084" y="6197"/>
                      <a:pt x="1337157" y="178581"/>
                      <a:pt x="1337157" y="391985"/>
                    </a:cubicBezTo>
                    <a:cubicBezTo>
                      <a:pt x="1337157" y="640957"/>
                      <a:pt x="1273106" y="1106260"/>
                      <a:pt x="859484" y="1212917"/>
                    </a:cubicBezTo>
                    <a:cubicBezTo>
                      <a:pt x="765772" y="1235249"/>
                      <a:pt x="781417" y="1197542"/>
                      <a:pt x="700571" y="1196287"/>
                    </a:cubicBezTo>
                    <a:cubicBezTo>
                      <a:pt x="619725" y="1195032"/>
                      <a:pt x="641945" y="1235570"/>
                      <a:pt x="554736" y="1226265"/>
                    </a:cubicBezTo>
                    <a:cubicBezTo>
                      <a:pt x="58134" y="1148382"/>
                      <a:pt x="-2277" y="576424"/>
                      <a:pt x="63" y="391985"/>
                    </a:cubicBezTo>
                    <a:cubicBezTo>
                      <a:pt x="2559" y="195250"/>
                      <a:pt x="172382" y="-129568"/>
                      <a:pt x="674960" y="54582"/>
                    </a:cubicBezTo>
                    <a:cubicBezTo>
                      <a:pt x="794255" y="14895"/>
                      <a:pt x="895289" y="-1645"/>
                      <a:pt x="979738" y="315"/>
                    </a:cubicBezTo>
                    <a:close/>
                  </a:path>
                </a:pathLst>
              </a:custGeom>
              <a:gradFill>
                <a:gsLst>
                  <a:gs pos="30000">
                    <a:srgbClr val="C00000"/>
                  </a:gs>
                  <a:gs pos="0">
                    <a:srgbClr val="92D050"/>
                  </a:gs>
                  <a:gs pos="6000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B8B0141A-6693-4523-908A-6C983E3292E3}"/>
                  </a:ext>
                </a:extLst>
              </p:cNvPr>
              <p:cNvSpPr/>
              <p:nvPr/>
            </p:nvSpPr>
            <p:spPr>
              <a:xfrm rot="16200000">
                <a:off x="2206874" y="3356644"/>
                <a:ext cx="749720" cy="234032"/>
              </a:xfrm>
              <a:custGeom>
                <a:avLst/>
                <a:gdLst>
                  <a:gd name="connsiteX0" fmla="*/ 791417 w 791944"/>
                  <a:gd name="connsiteY0" fmla="*/ 67522 h 272580"/>
                  <a:gd name="connsiteX1" fmla="*/ 764786 w 791944"/>
                  <a:gd name="connsiteY1" fmla="*/ 236494 h 272580"/>
                  <a:gd name="connsiteX2" fmla="*/ 715921 w 791944"/>
                  <a:gd name="connsiteY2" fmla="*/ 272053 h 272580"/>
                  <a:gd name="connsiteX3" fmla="*/ 715921 w 791944"/>
                  <a:gd name="connsiteY3" fmla="*/ 272052 h 272580"/>
                  <a:gd name="connsiteX4" fmla="*/ 680362 w 791944"/>
                  <a:gd name="connsiteY4" fmla="*/ 223187 h 272580"/>
                  <a:gd name="connsiteX5" fmla="*/ 681759 w 791944"/>
                  <a:gd name="connsiteY5" fmla="*/ 214322 h 272580"/>
                  <a:gd name="connsiteX6" fmla="*/ 496993 w 791944"/>
                  <a:gd name="connsiteY6" fmla="*/ 171543 h 272580"/>
                  <a:gd name="connsiteX7" fmla="*/ 94621 w 791944"/>
                  <a:gd name="connsiteY7" fmla="*/ 162291 h 272580"/>
                  <a:gd name="connsiteX8" fmla="*/ 7502 w 791944"/>
                  <a:gd name="connsiteY8" fmla="*/ 177161 h 272580"/>
                  <a:gd name="connsiteX9" fmla="*/ 0 w 791944"/>
                  <a:gd name="connsiteY9" fmla="*/ 70187 h 272580"/>
                  <a:gd name="connsiteX10" fmla="*/ 1299 w 791944"/>
                  <a:gd name="connsiteY10" fmla="*/ 51668 h 272580"/>
                  <a:gd name="connsiteX11" fmla="*/ 20678 w 791944"/>
                  <a:gd name="connsiteY11" fmla="*/ 43383 h 272580"/>
                  <a:gd name="connsiteX12" fmla="*/ 521906 w 791944"/>
                  <a:gd name="connsiteY12" fmla="*/ 16727 h 272580"/>
                  <a:gd name="connsiteX13" fmla="*/ 658797 w 791944"/>
                  <a:gd name="connsiteY13" fmla="*/ 46201 h 272580"/>
                  <a:gd name="connsiteX14" fmla="*/ 705803 w 791944"/>
                  <a:gd name="connsiteY14" fmla="*/ 61779 h 272580"/>
                  <a:gd name="connsiteX15" fmla="*/ 706994 w 791944"/>
                  <a:gd name="connsiteY15" fmla="*/ 54216 h 272580"/>
                  <a:gd name="connsiteX16" fmla="*/ 724062 w 791944"/>
                  <a:gd name="connsiteY16" fmla="*/ 26316 h 272580"/>
                  <a:gd name="connsiteX17" fmla="*/ 755858 w 791944"/>
                  <a:gd name="connsiteY17" fmla="*/ 18657 h 272580"/>
                  <a:gd name="connsiteX18" fmla="*/ 783758 w 791944"/>
                  <a:gd name="connsiteY18" fmla="*/ 35725 h 272580"/>
                  <a:gd name="connsiteX19" fmla="*/ 791417 w 791944"/>
                  <a:gd name="connsiteY19" fmla="*/ 67522 h 27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944" h="272580">
                    <a:moveTo>
                      <a:pt x="791417" y="67522"/>
                    </a:moveTo>
                    <a:lnTo>
                      <a:pt x="764786" y="236494"/>
                    </a:lnTo>
                    <a:cubicBezTo>
                      <a:pt x="761111" y="259807"/>
                      <a:pt x="739234" y="275727"/>
                      <a:pt x="715921" y="272053"/>
                    </a:cubicBezTo>
                    <a:lnTo>
                      <a:pt x="715921" y="272052"/>
                    </a:lnTo>
                    <a:cubicBezTo>
                      <a:pt x="692608" y="268377"/>
                      <a:pt x="676688" y="246500"/>
                      <a:pt x="680362" y="223187"/>
                    </a:cubicBezTo>
                    <a:lnTo>
                      <a:pt x="681759" y="214322"/>
                    </a:lnTo>
                    <a:lnTo>
                      <a:pt x="496993" y="171543"/>
                    </a:lnTo>
                    <a:cubicBezTo>
                      <a:pt x="356654" y="148959"/>
                      <a:pt x="218375" y="146408"/>
                      <a:pt x="94621" y="162291"/>
                    </a:cubicBezTo>
                    <a:lnTo>
                      <a:pt x="7502" y="177161"/>
                    </a:lnTo>
                    <a:lnTo>
                      <a:pt x="0" y="70187"/>
                    </a:lnTo>
                    <a:lnTo>
                      <a:pt x="1299" y="51668"/>
                    </a:lnTo>
                    <a:lnTo>
                      <a:pt x="20678" y="43383"/>
                    </a:lnTo>
                    <a:cubicBezTo>
                      <a:pt x="155046" y="-1300"/>
                      <a:pt x="332739" y="-13715"/>
                      <a:pt x="521906" y="16727"/>
                    </a:cubicBezTo>
                    <a:cubicBezTo>
                      <a:pt x="569198" y="24337"/>
                      <a:pt x="614969" y="34267"/>
                      <a:pt x="658797" y="46201"/>
                    </a:cubicBezTo>
                    <a:lnTo>
                      <a:pt x="705803" y="61779"/>
                    </a:lnTo>
                    <a:lnTo>
                      <a:pt x="706994" y="54216"/>
                    </a:lnTo>
                    <a:cubicBezTo>
                      <a:pt x="708832" y="42560"/>
                      <a:pt x="715220" y="32751"/>
                      <a:pt x="724062" y="26316"/>
                    </a:cubicBezTo>
                    <a:lnTo>
                      <a:pt x="755858" y="18657"/>
                    </a:lnTo>
                    <a:lnTo>
                      <a:pt x="783758" y="35725"/>
                    </a:lnTo>
                    <a:cubicBezTo>
                      <a:pt x="790193" y="44567"/>
                      <a:pt x="793254" y="55866"/>
                      <a:pt x="791417" y="67522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2" name="月 101">
                <a:extLst>
                  <a:ext uri="{FF2B5EF4-FFF2-40B4-BE49-F238E27FC236}">
                    <a16:creationId xmlns:a16="http://schemas.microsoft.com/office/drawing/2014/main" id="{EAEACA91-9F3A-4712-AA12-74D8CE84E0FB}"/>
                  </a:ext>
                </a:extLst>
              </p:cNvPr>
              <p:cNvSpPr/>
              <p:nvPr/>
            </p:nvSpPr>
            <p:spPr>
              <a:xfrm rot="16200000">
                <a:off x="2410164" y="3418545"/>
                <a:ext cx="223634" cy="747240"/>
              </a:xfrm>
              <a:prstGeom prst="moon">
                <a:avLst>
                  <a:gd name="adj" fmla="val 35803"/>
                </a:avLst>
              </a:prstGeom>
              <a:solidFill>
                <a:srgbClr val="C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92" name="グループ化 91">
              <a:extLst>
                <a:ext uri="{FF2B5EF4-FFF2-40B4-BE49-F238E27FC236}">
                  <a16:creationId xmlns:a16="http://schemas.microsoft.com/office/drawing/2014/main" id="{AC35C4D1-61B8-4D6A-BFAF-27842644F7FE}"/>
                </a:ext>
              </a:extLst>
            </p:cNvPr>
            <p:cNvGrpSpPr/>
            <p:nvPr/>
          </p:nvGrpSpPr>
          <p:grpSpPr>
            <a:xfrm rot="20947209">
              <a:off x="6708755" y="5658297"/>
              <a:ext cx="932705" cy="959300"/>
              <a:chOff x="561151" y="3098800"/>
              <a:chExt cx="3959830" cy="4072737"/>
            </a:xfrm>
          </p:grpSpPr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65D23F2A-ACFC-428A-9B9B-634FAA1D4887}"/>
                  </a:ext>
                </a:extLst>
              </p:cNvPr>
              <p:cNvSpPr/>
              <p:nvPr/>
            </p:nvSpPr>
            <p:spPr>
              <a:xfrm>
                <a:off x="561151" y="3535994"/>
                <a:ext cx="3959830" cy="3635543"/>
              </a:xfrm>
              <a:custGeom>
                <a:avLst/>
                <a:gdLst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67580 w 1337157"/>
                  <a:gd name="connsiteY6" fmla="*/ 1220105 h 1228759"/>
                  <a:gd name="connsiteX7" fmla="*/ 558630 w 1337157"/>
                  <a:gd name="connsiteY7" fmla="*/ 1226588 h 1228759"/>
                  <a:gd name="connsiteX8" fmla="*/ 554736 w 1337157"/>
                  <a:gd name="connsiteY8" fmla="*/ 1226265 h 1228759"/>
                  <a:gd name="connsiteX9" fmla="*/ 63 w 1337157"/>
                  <a:gd name="connsiteY9" fmla="*/ 391985 h 1228759"/>
                  <a:gd name="connsiteX10" fmla="*/ 674960 w 1337157"/>
                  <a:gd name="connsiteY10" fmla="*/ 54582 h 1228759"/>
                  <a:gd name="connsiteX11" fmla="*/ 979738 w 1337157"/>
                  <a:gd name="connsiteY11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58630 w 1337157"/>
                  <a:gd name="connsiteY6" fmla="*/ 1226588 h 1228759"/>
                  <a:gd name="connsiteX7" fmla="*/ 554736 w 1337157"/>
                  <a:gd name="connsiteY7" fmla="*/ 1226265 h 1228759"/>
                  <a:gd name="connsiteX8" fmla="*/ 63 w 1337157"/>
                  <a:gd name="connsiteY8" fmla="*/ 391985 h 1228759"/>
                  <a:gd name="connsiteX9" fmla="*/ 674960 w 1337157"/>
                  <a:gd name="connsiteY9" fmla="*/ 54582 h 1228759"/>
                  <a:gd name="connsiteX10" fmla="*/ 979738 w 1337157"/>
                  <a:gd name="connsiteY10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664118 w 1337157"/>
                  <a:gd name="connsiteY4" fmla="*/ 1200576 h 1228759"/>
                  <a:gd name="connsiteX5" fmla="*/ 558630 w 1337157"/>
                  <a:gd name="connsiteY5" fmla="*/ 1226588 h 1228759"/>
                  <a:gd name="connsiteX6" fmla="*/ 554736 w 1337157"/>
                  <a:gd name="connsiteY6" fmla="*/ 1226265 h 1228759"/>
                  <a:gd name="connsiteX7" fmla="*/ 63 w 1337157"/>
                  <a:gd name="connsiteY7" fmla="*/ 391985 h 1228759"/>
                  <a:gd name="connsiteX8" fmla="*/ 674960 w 1337157"/>
                  <a:gd name="connsiteY8" fmla="*/ 54582 h 1228759"/>
                  <a:gd name="connsiteX9" fmla="*/ 979738 w 1337157"/>
                  <a:gd name="connsiteY9" fmla="*/ 315 h 1228759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73120 w 1337157"/>
                  <a:gd name="connsiteY4" fmla="*/ 1222021 h 1226588"/>
                  <a:gd name="connsiteX5" fmla="*/ 558630 w 1337157"/>
                  <a:gd name="connsiteY5" fmla="*/ 1226588 h 1226588"/>
                  <a:gd name="connsiteX6" fmla="*/ 554736 w 1337157"/>
                  <a:gd name="connsiteY6" fmla="*/ 1226265 h 1226588"/>
                  <a:gd name="connsiteX7" fmla="*/ 63 w 1337157"/>
                  <a:gd name="connsiteY7" fmla="*/ 391985 h 1226588"/>
                  <a:gd name="connsiteX8" fmla="*/ 674960 w 1337157"/>
                  <a:gd name="connsiteY8" fmla="*/ 54582 h 1226588"/>
                  <a:gd name="connsiteX9" fmla="*/ 979738 w 1337157"/>
                  <a:gd name="connsiteY9" fmla="*/ 315 h 1226588"/>
                  <a:gd name="connsiteX0" fmla="*/ 979738 w 1337157"/>
                  <a:gd name="connsiteY0" fmla="*/ 315 h 1271607"/>
                  <a:gd name="connsiteX1" fmla="*/ 1337157 w 1337157"/>
                  <a:gd name="connsiteY1" fmla="*/ 391985 h 1271607"/>
                  <a:gd name="connsiteX2" fmla="*/ 859484 w 1337157"/>
                  <a:gd name="connsiteY2" fmla="*/ 1212917 h 1271607"/>
                  <a:gd name="connsiteX3" fmla="*/ 664118 w 1337157"/>
                  <a:gd name="connsiteY3" fmla="*/ 1200576 h 1271607"/>
                  <a:gd name="connsiteX4" fmla="*/ 609573 w 1337157"/>
                  <a:gd name="connsiteY4" fmla="*/ 1271340 h 1271607"/>
                  <a:gd name="connsiteX5" fmla="*/ 558630 w 1337157"/>
                  <a:gd name="connsiteY5" fmla="*/ 1226588 h 1271607"/>
                  <a:gd name="connsiteX6" fmla="*/ 554736 w 1337157"/>
                  <a:gd name="connsiteY6" fmla="*/ 1226265 h 1271607"/>
                  <a:gd name="connsiteX7" fmla="*/ 63 w 1337157"/>
                  <a:gd name="connsiteY7" fmla="*/ 391985 h 1271607"/>
                  <a:gd name="connsiteX8" fmla="*/ 674960 w 1337157"/>
                  <a:gd name="connsiteY8" fmla="*/ 54582 h 1271607"/>
                  <a:gd name="connsiteX9" fmla="*/ 979738 w 1337157"/>
                  <a:gd name="connsiteY9" fmla="*/ 315 h 1271607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54464"/>
                  <a:gd name="connsiteX1" fmla="*/ 1337157 w 1337157"/>
                  <a:gd name="connsiteY1" fmla="*/ 391985 h 1254464"/>
                  <a:gd name="connsiteX2" fmla="*/ 859484 w 1337157"/>
                  <a:gd name="connsiteY2" fmla="*/ 1212917 h 1254464"/>
                  <a:gd name="connsiteX3" fmla="*/ 664118 w 1337157"/>
                  <a:gd name="connsiteY3" fmla="*/ 1200576 h 1254464"/>
                  <a:gd name="connsiteX4" fmla="*/ 627247 w 1337157"/>
                  <a:gd name="connsiteY4" fmla="*/ 1254464 h 1254464"/>
                  <a:gd name="connsiteX5" fmla="*/ 554736 w 1337157"/>
                  <a:gd name="connsiteY5" fmla="*/ 1226265 h 1254464"/>
                  <a:gd name="connsiteX6" fmla="*/ 63 w 1337157"/>
                  <a:gd name="connsiteY6" fmla="*/ 391985 h 1254464"/>
                  <a:gd name="connsiteX7" fmla="*/ 674960 w 1337157"/>
                  <a:gd name="connsiteY7" fmla="*/ 54582 h 1254464"/>
                  <a:gd name="connsiteX8" fmla="*/ 979738 w 1337157"/>
                  <a:gd name="connsiteY8" fmla="*/ 315 h 1254464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7157" h="1227654">
                    <a:moveTo>
                      <a:pt x="979738" y="315"/>
                    </a:moveTo>
                    <a:cubicBezTo>
                      <a:pt x="1233084" y="6197"/>
                      <a:pt x="1337157" y="178581"/>
                      <a:pt x="1337157" y="391985"/>
                    </a:cubicBezTo>
                    <a:cubicBezTo>
                      <a:pt x="1337157" y="640957"/>
                      <a:pt x="1273106" y="1106260"/>
                      <a:pt x="859484" y="1212917"/>
                    </a:cubicBezTo>
                    <a:cubicBezTo>
                      <a:pt x="765772" y="1235249"/>
                      <a:pt x="781417" y="1197542"/>
                      <a:pt x="700571" y="1196287"/>
                    </a:cubicBezTo>
                    <a:cubicBezTo>
                      <a:pt x="619725" y="1195032"/>
                      <a:pt x="641945" y="1235570"/>
                      <a:pt x="554736" y="1226265"/>
                    </a:cubicBezTo>
                    <a:cubicBezTo>
                      <a:pt x="58134" y="1148382"/>
                      <a:pt x="-2277" y="576424"/>
                      <a:pt x="63" y="391985"/>
                    </a:cubicBezTo>
                    <a:cubicBezTo>
                      <a:pt x="2559" y="195250"/>
                      <a:pt x="172382" y="-129568"/>
                      <a:pt x="674960" y="54582"/>
                    </a:cubicBezTo>
                    <a:cubicBezTo>
                      <a:pt x="794255" y="14895"/>
                      <a:pt x="895289" y="-1645"/>
                      <a:pt x="979738" y="315"/>
                    </a:cubicBezTo>
                    <a:close/>
                  </a:path>
                </a:pathLst>
              </a:custGeom>
              <a:gradFill>
                <a:gsLst>
                  <a:gs pos="30000">
                    <a:srgbClr val="C00000"/>
                  </a:gs>
                  <a:gs pos="0">
                    <a:srgbClr val="92D050"/>
                  </a:gs>
                  <a:gs pos="6000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A4E73B7E-4054-469F-A70E-5C62A0D3B8A2}"/>
                  </a:ext>
                </a:extLst>
              </p:cNvPr>
              <p:cNvSpPr/>
              <p:nvPr/>
            </p:nvSpPr>
            <p:spPr>
              <a:xfrm rot="16200000">
                <a:off x="2206874" y="3356644"/>
                <a:ext cx="749720" cy="234032"/>
              </a:xfrm>
              <a:custGeom>
                <a:avLst/>
                <a:gdLst>
                  <a:gd name="connsiteX0" fmla="*/ 791417 w 791944"/>
                  <a:gd name="connsiteY0" fmla="*/ 67522 h 272580"/>
                  <a:gd name="connsiteX1" fmla="*/ 764786 w 791944"/>
                  <a:gd name="connsiteY1" fmla="*/ 236494 h 272580"/>
                  <a:gd name="connsiteX2" fmla="*/ 715921 w 791944"/>
                  <a:gd name="connsiteY2" fmla="*/ 272053 h 272580"/>
                  <a:gd name="connsiteX3" fmla="*/ 715921 w 791944"/>
                  <a:gd name="connsiteY3" fmla="*/ 272052 h 272580"/>
                  <a:gd name="connsiteX4" fmla="*/ 680362 w 791944"/>
                  <a:gd name="connsiteY4" fmla="*/ 223187 h 272580"/>
                  <a:gd name="connsiteX5" fmla="*/ 681759 w 791944"/>
                  <a:gd name="connsiteY5" fmla="*/ 214322 h 272580"/>
                  <a:gd name="connsiteX6" fmla="*/ 496993 w 791944"/>
                  <a:gd name="connsiteY6" fmla="*/ 171543 h 272580"/>
                  <a:gd name="connsiteX7" fmla="*/ 94621 w 791944"/>
                  <a:gd name="connsiteY7" fmla="*/ 162291 h 272580"/>
                  <a:gd name="connsiteX8" fmla="*/ 7502 w 791944"/>
                  <a:gd name="connsiteY8" fmla="*/ 177161 h 272580"/>
                  <a:gd name="connsiteX9" fmla="*/ 0 w 791944"/>
                  <a:gd name="connsiteY9" fmla="*/ 70187 h 272580"/>
                  <a:gd name="connsiteX10" fmla="*/ 1299 w 791944"/>
                  <a:gd name="connsiteY10" fmla="*/ 51668 h 272580"/>
                  <a:gd name="connsiteX11" fmla="*/ 20678 w 791944"/>
                  <a:gd name="connsiteY11" fmla="*/ 43383 h 272580"/>
                  <a:gd name="connsiteX12" fmla="*/ 521906 w 791944"/>
                  <a:gd name="connsiteY12" fmla="*/ 16727 h 272580"/>
                  <a:gd name="connsiteX13" fmla="*/ 658797 w 791944"/>
                  <a:gd name="connsiteY13" fmla="*/ 46201 h 272580"/>
                  <a:gd name="connsiteX14" fmla="*/ 705803 w 791944"/>
                  <a:gd name="connsiteY14" fmla="*/ 61779 h 272580"/>
                  <a:gd name="connsiteX15" fmla="*/ 706994 w 791944"/>
                  <a:gd name="connsiteY15" fmla="*/ 54216 h 272580"/>
                  <a:gd name="connsiteX16" fmla="*/ 724062 w 791944"/>
                  <a:gd name="connsiteY16" fmla="*/ 26316 h 272580"/>
                  <a:gd name="connsiteX17" fmla="*/ 755858 w 791944"/>
                  <a:gd name="connsiteY17" fmla="*/ 18657 h 272580"/>
                  <a:gd name="connsiteX18" fmla="*/ 783758 w 791944"/>
                  <a:gd name="connsiteY18" fmla="*/ 35725 h 272580"/>
                  <a:gd name="connsiteX19" fmla="*/ 791417 w 791944"/>
                  <a:gd name="connsiteY19" fmla="*/ 67522 h 27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944" h="272580">
                    <a:moveTo>
                      <a:pt x="791417" y="67522"/>
                    </a:moveTo>
                    <a:lnTo>
                      <a:pt x="764786" y="236494"/>
                    </a:lnTo>
                    <a:cubicBezTo>
                      <a:pt x="761111" y="259807"/>
                      <a:pt x="739234" y="275727"/>
                      <a:pt x="715921" y="272053"/>
                    </a:cubicBezTo>
                    <a:lnTo>
                      <a:pt x="715921" y="272052"/>
                    </a:lnTo>
                    <a:cubicBezTo>
                      <a:pt x="692608" y="268377"/>
                      <a:pt x="676688" y="246500"/>
                      <a:pt x="680362" y="223187"/>
                    </a:cubicBezTo>
                    <a:lnTo>
                      <a:pt x="681759" y="214322"/>
                    </a:lnTo>
                    <a:lnTo>
                      <a:pt x="496993" y="171543"/>
                    </a:lnTo>
                    <a:cubicBezTo>
                      <a:pt x="356654" y="148959"/>
                      <a:pt x="218375" y="146408"/>
                      <a:pt x="94621" y="162291"/>
                    </a:cubicBezTo>
                    <a:lnTo>
                      <a:pt x="7502" y="177161"/>
                    </a:lnTo>
                    <a:lnTo>
                      <a:pt x="0" y="70187"/>
                    </a:lnTo>
                    <a:lnTo>
                      <a:pt x="1299" y="51668"/>
                    </a:lnTo>
                    <a:lnTo>
                      <a:pt x="20678" y="43383"/>
                    </a:lnTo>
                    <a:cubicBezTo>
                      <a:pt x="155046" y="-1300"/>
                      <a:pt x="332739" y="-13715"/>
                      <a:pt x="521906" y="16727"/>
                    </a:cubicBezTo>
                    <a:cubicBezTo>
                      <a:pt x="569198" y="24337"/>
                      <a:pt x="614969" y="34267"/>
                      <a:pt x="658797" y="46201"/>
                    </a:cubicBezTo>
                    <a:lnTo>
                      <a:pt x="705803" y="61779"/>
                    </a:lnTo>
                    <a:lnTo>
                      <a:pt x="706994" y="54216"/>
                    </a:lnTo>
                    <a:cubicBezTo>
                      <a:pt x="708832" y="42560"/>
                      <a:pt x="715220" y="32751"/>
                      <a:pt x="724062" y="26316"/>
                    </a:cubicBezTo>
                    <a:lnTo>
                      <a:pt x="755858" y="18657"/>
                    </a:lnTo>
                    <a:lnTo>
                      <a:pt x="783758" y="35725"/>
                    </a:lnTo>
                    <a:cubicBezTo>
                      <a:pt x="790193" y="44567"/>
                      <a:pt x="793254" y="55866"/>
                      <a:pt x="791417" y="67522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" name="月 98">
                <a:extLst>
                  <a:ext uri="{FF2B5EF4-FFF2-40B4-BE49-F238E27FC236}">
                    <a16:creationId xmlns:a16="http://schemas.microsoft.com/office/drawing/2014/main" id="{52746DD6-BAFF-4480-AADE-2D10B015F4A8}"/>
                  </a:ext>
                </a:extLst>
              </p:cNvPr>
              <p:cNvSpPr/>
              <p:nvPr/>
            </p:nvSpPr>
            <p:spPr>
              <a:xfrm rot="16200000">
                <a:off x="2410164" y="3418545"/>
                <a:ext cx="223634" cy="747240"/>
              </a:xfrm>
              <a:prstGeom prst="moon">
                <a:avLst>
                  <a:gd name="adj" fmla="val 35803"/>
                </a:avLst>
              </a:prstGeom>
              <a:solidFill>
                <a:srgbClr val="C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93" name="グループ化 92">
              <a:extLst>
                <a:ext uri="{FF2B5EF4-FFF2-40B4-BE49-F238E27FC236}">
                  <a16:creationId xmlns:a16="http://schemas.microsoft.com/office/drawing/2014/main" id="{22CC4DFD-DC34-4AFE-BFC5-5FBB474398C2}"/>
                </a:ext>
              </a:extLst>
            </p:cNvPr>
            <p:cNvGrpSpPr/>
            <p:nvPr/>
          </p:nvGrpSpPr>
          <p:grpSpPr>
            <a:xfrm rot="1009453">
              <a:off x="7451264" y="5622278"/>
              <a:ext cx="932705" cy="959300"/>
              <a:chOff x="561151" y="3098800"/>
              <a:chExt cx="3959830" cy="4072737"/>
            </a:xfrm>
          </p:grpSpPr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75C43AEA-5C60-47C6-9BB3-187FFAF7980B}"/>
                  </a:ext>
                </a:extLst>
              </p:cNvPr>
              <p:cNvSpPr/>
              <p:nvPr/>
            </p:nvSpPr>
            <p:spPr>
              <a:xfrm>
                <a:off x="561151" y="3535994"/>
                <a:ext cx="3959830" cy="3635543"/>
              </a:xfrm>
              <a:custGeom>
                <a:avLst/>
                <a:gdLst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67580 w 1337157"/>
                  <a:gd name="connsiteY6" fmla="*/ 1220105 h 1228759"/>
                  <a:gd name="connsiteX7" fmla="*/ 558630 w 1337157"/>
                  <a:gd name="connsiteY7" fmla="*/ 1226588 h 1228759"/>
                  <a:gd name="connsiteX8" fmla="*/ 554736 w 1337157"/>
                  <a:gd name="connsiteY8" fmla="*/ 1226265 h 1228759"/>
                  <a:gd name="connsiteX9" fmla="*/ 63 w 1337157"/>
                  <a:gd name="connsiteY9" fmla="*/ 391985 h 1228759"/>
                  <a:gd name="connsiteX10" fmla="*/ 674960 w 1337157"/>
                  <a:gd name="connsiteY10" fmla="*/ 54582 h 1228759"/>
                  <a:gd name="connsiteX11" fmla="*/ 979738 w 1337157"/>
                  <a:gd name="connsiteY11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58630 w 1337157"/>
                  <a:gd name="connsiteY6" fmla="*/ 1226588 h 1228759"/>
                  <a:gd name="connsiteX7" fmla="*/ 554736 w 1337157"/>
                  <a:gd name="connsiteY7" fmla="*/ 1226265 h 1228759"/>
                  <a:gd name="connsiteX8" fmla="*/ 63 w 1337157"/>
                  <a:gd name="connsiteY8" fmla="*/ 391985 h 1228759"/>
                  <a:gd name="connsiteX9" fmla="*/ 674960 w 1337157"/>
                  <a:gd name="connsiteY9" fmla="*/ 54582 h 1228759"/>
                  <a:gd name="connsiteX10" fmla="*/ 979738 w 1337157"/>
                  <a:gd name="connsiteY10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664118 w 1337157"/>
                  <a:gd name="connsiteY4" fmla="*/ 1200576 h 1228759"/>
                  <a:gd name="connsiteX5" fmla="*/ 558630 w 1337157"/>
                  <a:gd name="connsiteY5" fmla="*/ 1226588 h 1228759"/>
                  <a:gd name="connsiteX6" fmla="*/ 554736 w 1337157"/>
                  <a:gd name="connsiteY6" fmla="*/ 1226265 h 1228759"/>
                  <a:gd name="connsiteX7" fmla="*/ 63 w 1337157"/>
                  <a:gd name="connsiteY7" fmla="*/ 391985 h 1228759"/>
                  <a:gd name="connsiteX8" fmla="*/ 674960 w 1337157"/>
                  <a:gd name="connsiteY8" fmla="*/ 54582 h 1228759"/>
                  <a:gd name="connsiteX9" fmla="*/ 979738 w 1337157"/>
                  <a:gd name="connsiteY9" fmla="*/ 315 h 1228759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73120 w 1337157"/>
                  <a:gd name="connsiteY4" fmla="*/ 1222021 h 1226588"/>
                  <a:gd name="connsiteX5" fmla="*/ 558630 w 1337157"/>
                  <a:gd name="connsiteY5" fmla="*/ 1226588 h 1226588"/>
                  <a:gd name="connsiteX6" fmla="*/ 554736 w 1337157"/>
                  <a:gd name="connsiteY6" fmla="*/ 1226265 h 1226588"/>
                  <a:gd name="connsiteX7" fmla="*/ 63 w 1337157"/>
                  <a:gd name="connsiteY7" fmla="*/ 391985 h 1226588"/>
                  <a:gd name="connsiteX8" fmla="*/ 674960 w 1337157"/>
                  <a:gd name="connsiteY8" fmla="*/ 54582 h 1226588"/>
                  <a:gd name="connsiteX9" fmla="*/ 979738 w 1337157"/>
                  <a:gd name="connsiteY9" fmla="*/ 315 h 1226588"/>
                  <a:gd name="connsiteX0" fmla="*/ 979738 w 1337157"/>
                  <a:gd name="connsiteY0" fmla="*/ 315 h 1271607"/>
                  <a:gd name="connsiteX1" fmla="*/ 1337157 w 1337157"/>
                  <a:gd name="connsiteY1" fmla="*/ 391985 h 1271607"/>
                  <a:gd name="connsiteX2" fmla="*/ 859484 w 1337157"/>
                  <a:gd name="connsiteY2" fmla="*/ 1212917 h 1271607"/>
                  <a:gd name="connsiteX3" fmla="*/ 664118 w 1337157"/>
                  <a:gd name="connsiteY3" fmla="*/ 1200576 h 1271607"/>
                  <a:gd name="connsiteX4" fmla="*/ 609573 w 1337157"/>
                  <a:gd name="connsiteY4" fmla="*/ 1271340 h 1271607"/>
                  <a:gd name="connsiteX5" fmla="*/ 558630 w 1337157"/>
                  <a:gd name="connsiteY5" fmla="*/ 1226588 h 1271607"/>
                  <a:gd name="connsiteX6" fmla="*/ 554736 w 1337157"/>
                  <a:gd name="connsiteY6" fmla="*/ 1226265 h 1271607"/>
                  <a:gd name="connsiteX7" fmla="*/ 63 w 1337157"/>
                  <a:gd name="connsiteY7" fmla="*/ 391985 h 1271607"/>
                  <a:gd name="connsiteX8" fmla="*/ 674960 w 1337157"/>
                  <a:gd name="connsiteY8" fmla="*/ 54582 h 1271607"/>
                  <a:gd name="connsiteX9" fmla="*/ 979738 w 1337157"/>
                  <a:gd name="connsiteY9" fmla="*/ 315 h 1271607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54464"/>
                  <a:gd name="connsiteX1" fmla="*/ 1337157 w 1337157"/>
                  <a:gd name="connsiteY1" fmla="*/ 391985 h 1254464"/>
                  <a:gd name="connsiteX2" fmla="*/ 859484 w 1337157"/>
                  <a:gd name="connsiteY2" fmla="*/ 1212917 h 1254464"/>
                  <a:gd name="connsiteX3" fmla="*/ 664118 w 1337157"/>
                  <a:gd name="connsiteY3" fmla="*/ 1200576 h 1254464"/>
                  <a:gd name="connsiteX4" fmla="*/ 627247 w 1337157"/>
                  <a:gd name="connsiteY4" fmla="*/ 1254464 h 1254464"/>
                  <a:gd name="connsiteX5" fmla="*/ 554736 w 1337157"/>
                  <a:gd name="connsiteY5" fmla="*/ 1226265 h 1254464"/>
                  <a:gd name="connsiteX6" fmla="*/ 63 w 1337157"/>
                  <a:gd name="connsiteY6" fmla="*/ 391985 h 1254464"/>
                  <a:gd name="connsiteX7" fmla="*/ 674960 w 1337157"/>
                  <a:gd name="connsiteY7" fmla="*/ 54582 h 1254464"/>
                  <a:gd name="connsiteX8" fmla="*/ 979738 w 1337157"/>
                  <a:gd name="connsiteY8" fmla="*/ 315 h 1254464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7157" h="1227654">
                    <a:moveTo>
                      <a:pt x="979738" y="315"/>
                    </a:moveTo>
                    <a:cubicBezTo>
                      <a:pt x="1233084" y="6197"/>
                      <a:pt x="1337157" y="178581"/>
                      <a:pt x="1337157" y="391985"/>
                    </a:cubicBezTo>
                    <a:cubicBezTo>
                      <a:pt x="1337157" y="640957"/>
                      <a:pt x="1273106" y="1106260"/>
                      <a:pt x="859484" y="1212917"/>
                    </a:cubicBezTo>
                    <a:cubicBezTo>
                      <a:pt x="765772" y="1235249"/>
                      <a:pt x="781417" y="1197542"/>
                      <a:pt x="700571" y="1196287"/>
                    </a:cubicBezTo>
                    <a:cubicBezTo>
                      <a:pt x="619725" y="1195032"/>
                      <a:pt x="641945" y="1235570"/>
                      <a:pt x="554736" y="1226265"/>
                    </a:cubicBezTo>
                    <a:cubicBezTo>
                      <a:pt x="58134" y="1148382"/>
                      <a:pt x="-2277" y="576424"/>
                      <a:pt x="63" y="391985"/>
                    </a:cubicBezTo>
                    <a:cubicBezTo>
                      <a:pt x="2559" y="195250"/>
                      <a:pt x="172382" y="-129568"/>
                      <a:pt x="674960" y="54582"/>
                    </a:cubicBezTo>
                    <a:cubicBezTo>
                      <a:pt x="794255" y="14895"/>
                      <a:pt x="895289" y="-1645"/>
                      <a:pt x="979738" y="315"/>
                    </a:cubicBezTo>
                    <a:close/>
                  </a:path>
                </a:pathLst>
              </a:custGeom>
              <a:gradFill>
                <a:gsLst>
                  <a:gs pos="30000">
                    <a:srgbClr val="C00000"/>
                  </a:gs>
                  <a:gs pos="0">
                    <a:srgbClr val="92D050"/>
                  </a:gs>
                  <a:gs pos="6000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281720FC-A5B4-4BA0-B048-767389F8E618}"/>
                  </a:ext>
                </a:extLst>
              </p:cNvPr>
              <p:cNvSpPr/>
              <p:nvPr/>
            </p:nvSpPr>
            <p:spPr>
              <a:xfrm rot="16200000">
                <a:off x="2206874" y="3356644"/>
                <a:ext cx="749720" cy="234032"/>
              </a:xfrm>
              <a:custGeom>
                <a:avLst/>
                <a:gdLst>
                  <a:gd name="connsiteX0" fmla="*/ 791417 w 791944"/>
                  <a:gd name="connsiteY0" fmla="*/ 67522 h 272580"/>
                  <a:gd name="connsiteX1" fmla="*/ 764786 w 791944"/>
                  <a:gd name="connsiteY1" fmla="*/ 236494 h 272580"/>
                  <a:gd name="connsiteX2" fmla="*/ 715921 w 791944"/>
                  <a:gd name="connsiteY2" fmla="*/ 272053 h 272580"/>
                  <a:gd name="connsiteX3" fmla="*/ 715921 w 791944"/>
                  <a:gd name="connsiteY3" fmla="*/ 272052 h 272580"/>
                  <a:gd name="connsiteX4" fmla="*/ 680362 w 791944"/>
                  <a:gd name="connsiteY4" fmla="*/ 223187 h 272580"/>
                  <a:gd name="connsiteX5" fmla="*/ 681759 w 791944"/>
                  <a:gd name="connsiteY5" fmla="*/ 214322 h 272580"/>
                  <a:gd name="connsiteX6" fmla="*/ 496993 w 791944"/>
                  <a:gd name="connsiteY6" fmla="*/ 171543 h 272580"/>
                  <a:gd name="connsiteX7" fmla="*/ 94621 w 791944"/>
                  <a:gd name="connsiteY7" fmla="*/ 162291 h 272580"/>
                  <a:gd name="connsiteX8" fmla="*/ 7502 w 791944"/>
                  <a:gd name="connsiteY8" fmla="*/ 177161 h 272580"/>
                  <a:gd name="connsiteX9" fmla="*/ 0 w 791944"/>
                  <a:gd name="connsiteY9" fmla="*/ 70187 h 272580"/>
                  <a:gd name="connsiteX10" fmla="*/ 1299 w 791944"/>
                  <a:gd name="connsiteY10" fmla="*/ 51668 h 272580"/>
                  <a:gd name="connsiteX11" fmla="*/ 20678 w 791944"/>
                  <a:gd name="connsiteY11" fmla="*/ 43383 h 272580"/>
                  <a:gd name="connsiteX12" fmla="*/ 521906 w 791944"/>
                  <a:gd name="connsiteY12" fmla="*/ 16727 h 272580"/>
                  <a:gd name="connsiteX13" fmla="*/ 658797 w 791944"/>
                  <a:gd name="connsiteY13" fmla="*/ 46201 h 272580"/>
                  <a:gd name="connsiteX14" fmla="*/ 705803 w 791944"/>
                  <a:gd name="connsiteY14" fmla="*/ 61779 h 272580"/>
                  <a:gd name="connsiteX15" fmla="*/ 706994 w 791944"/>
                  <a:gd name="connsiteY15" fmla="*/ 54216 h 272580"/>
                  <a:gd name="connsiteX16" fmla="*/ 724062 w 791944"/>
                  <a:gd name="connsiteY16" fmla="*/ 26316 h 272580"/>
                  <a:gd name="connsiteX17" fmla="*/ 755858 w 791944"/>
                  <a:gd name="connsiteY17" fmla="*/ 18657 h 272580"/>
                  <a:gd name="connsiteX18" fmla="*/ 783758 w 791944"/>
                  <a:gd name="connsiteY18" fmla="*/ 35725 h 272580"/>
                  <a:gd name="connsiteX19" fmla="*/ 791417 w 791944"/>
                  <a:gd name="connsiteY19" fmla="*/ 67522 h 27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944" h="272580">
                    <a:moveTo>
                      <a:pt x="791417" y="67522"/>
                    </a:moveTo>
                    <a:lnTo>
                      <a:pt x="764786" y="236494"/>
                    </a:lnTo>
                    <a:cubicBezTo>
                      <a:pt x="761111" y="259807"/>
                      <a:pt x="739234" y="275727"/>
                      <a:pt x="715921" y="272053"/>
                    </a:cubicBezTo>
                    <a:lnTo>
                      <a:pt x="715921" y="272052"/>
                    </a:lnTo>
                    <a:cubicBezTo>
                      <a:pt x="692608" y="268377"/>
                      <a:pt x="676688" y="246500"/>
                      <a:pt x="680362" y="223187"/>
                    </a:cubicBezTo>
                    <a:lnTo>
                      <a:pt x="681759" y="214322"/>
                    </a:lnTo>
                    <a:lnTo>
                      <a:pt x="496993" y="171543"/>
                    </a:lnTo>
                    <a:cubicBezTo>
                      <a:pt x="356654" y="148959"/>
                      <a:pt x="218375" y="146408"/>
                      <a:pt x="94621" y="162291"/>
                    </a:cubicBezTo>
                    <a:lnTo>
                      <a:pt x="7502" y="177161"/>
                    </a:lnTo>
                    <a:lnTo>
                      <a:pt x="0" y="70187"/>
                    </a:lnTo>
                    <a:lnTo>
                      <a:pt x="1299" y="51668"/>
                    </a:lnTo>
                    <a:lnTo>
                      <a:pt x="20678" y="43383"/>
                    </a:lnTo>
                    <a:cubicBezTo>
                      <a:pt x="155046" y="-1300"/>
                      <a:pt x="332739" y="-13715"/>
                      <a:pt x="521906" y="16727"/>
                    </a:cubicBezTo>
                    <a:cubicBezTo>
                      <a:pt x="569198" y="24337"/>
                      <a:pt x="614969" y="34267"/>
                      <a:pt x="658797" y="46201"/>
                    </a:cubicBezTo>
                    <a:lnTo>
                      <a:pt x="705803" y="61779"/>
                    </a:lnTo>
                    <a:lnTo>
                      <a:pt x="706994" y="54216"/>
                    </a:lnTo>
                    <a:cubicBezTo>
                      <a:pt x="708832" y="42560"/>
                      <a:pt x="715220" y="32751"/>
                      <a:pt x="724062" y="26316"/>
                    </a:cubicBezTo>
                    <a:lnTo>
                      <a:pt x="755858" y="18657"/>
                    </a:lnTo>
                    <a:lnTo>
                      <a:pt x="783758" y="35725"/>
                    </a:lnTo>
                    <a:cubicBezTo>
                      <a:pt x="790193" y="44567"/>
                      <a:pt x="793254" y="55866"/>
                      <a:pt x="791417" y="67522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6" name="月 95">
                <a:extLst>
                  <a:ext uri="{FF2B5EF4-FFF2-40B4-BE49-F238E27FC236}">
                    <a16:creationId xmlns:a16="http://schemas.microsoft.com/office/drawing/2014/main" id="{C331CCC8-53EC-48DC-A207-0BCF732718CA}"/>
                  </a:ext>
                </a:extLst>
              </p:cNvPr>
              <p:cNvSpPr/>
              <p:nvPr/>
            </p:nvSpPr>
            <p:spPr>
              <a:xfrm rot="16200000">
                <a:off x="2410164" y="3418545"/>
                <a:ext cx="223634" cy="747240"/>
              </a:xfrm>
              <a:prstGeom prst="moon">
                <a:avLst>
                  <a:gd name="adj" fmla="val 35803"/>
                </a:avLst>
              </a:prstGeom>
              <a:solidFill>
                <a:srgbClr val="C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116" name="グループ化 115">
            <a:extLst>
              <a:ext uri="{FF2B5EF4-FFF2-40B4-BE49-F238E27FC236}">
                <a16:creationId xmlns:a16="http://schemas.microsoft.com/office/drawing/2014/main" id="{AE5FE8D4-307E-416B-8E45-D6670E72852C}"/>
              </a:ext>
            </a:extLst>
          </p:cNvPr>
          <p:cNvGrpSpPr/>
          <p:nvPr/>
        </p:nvGrpSpPr>
        <p:grpSpPr>
          <a:xfrm>
            <a:off x="1828450" y="1745807"/>
            <a:ext cx="1232334" cy="769363"/>
            <a:chOff x="4752505" y="3413094"/>
            <a:chExt cx="2562286" cy="1599670"/>
          </a:xfrm>
        </p:grpSpPr>
        <p:grpSp>
          <p:nvGrpSpPr>
            <p:cNvPr id="117" name="グループ化 116">
              <a:extLst>
                <a:ext uri="{FF2B5EF4-FFF2-40B4-BE49-F238E27FC236}">
                  <a16:creationId xmlns:a16="http://schemas.microsoft.com/office/drawing/2014/main" id="{97B52B40-1B4C-4C37-A24B-3CB0254F3844}"/>
                </a:ext>
              </a:extLst>
            </p:cNvPr>
            <p:cNvGrpSpPr/>
            <p:nvPr/>
          </p:nvGrpSpPr>
          <p:grpSpPr>
            <a:xfrm>
              <a:off x="4752505" y="3422689"/>
              <a:ext cx="2562286" cy="1590075"/>
              <a:chOff x="4752505" y="3422689"/>
              <a:chExt cx="2562286" cy="1590075"/>
            </a:xfrm>
          </p:grpSpPr>
          <p:grpSp>
            <p:nvGrpSpPr>
              <p:cNvPr id="408" name="グループ化 407">
                <a:extLst>
                  <a:ext uri="{FF2B5EF4-FFF2-40B4-BE49-F238E27FC236}">
                    <a16:creationId xmlns:a16="http://schemas.microsoft.com/office/drawing/2014/main" id="{3D1D4FC4-E362-4BD2-8E59-CE51B6EB994E}"/>
                  </a:ext>
                </a:extLst>
              </p:cNvPr>
              <p:cNvGrpSpPr/>
              <p:nvPr/>
            </p:nvGrpSpPr>
            <p:grpSpPr>
              <a:xfrm>
                <a:off x="4752505" y="3476065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410" name="グループ化 409">
                  <a:extLst>
                    <a:ext uri="{FF2B5EF4-FFF2-40B4-BE49-F238E27FC236}">
                      <a16:creationId xmlns:a16="http://schemas.microsoft.com/office/drawing/2014/main" id="{608461C7-AE31-4227-B4DA-87ECBCCAF06D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413" name="フリーフォーム: 図形 412">
                    <a:extLst>
                      <a:ext uri="{FF2B5EF4-FFF2-40B4-BE49-F238E27FC236}">
                        <a16:creationId xmlns:a16="http://schemas.microsoft.com/office/drawing/2014/main" id="{B74F64BA-6FA5-468B-9648-EE98A24C9967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14" name="楕円 413">
                    <a:extLst>
                      <a:ext uri="{FF2B5EF4-FFF2-40B4-BE49-F238E27FC236}">
                        <a16:creationId xmlns:a16="http://schemas.microsoft.com/office/drawing/2014/main" id="{7CE8A887-CCDD-4BAF-AE4F-B0C0237AB594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411" name="楕円 410">
                  <a:extLst>
                    <a:ext uri="{FF2B5EF4-FFF2-40B4-BE49-F238E27FC236}">
                      <a16:creationId xmlns:a16="http://schemas.microsoft.com/office/drawing/2014/main" id="{6BD292DB-4965-46AA-B9A0-A8607A34BE24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12" name="フリーフォーム: 図形 411">
                  <a:extLst>
                    <a:ext uri="{FF2B5EF4-FFF2-40B4-BE49-F238E27FC236}">
                      <a16:creationId xmlns:a16="http://schemas.microsoft.com/office/drawing/2014/main" id="{079E59C3-4162-4C61-BBF1-146F5FABC45F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8D87C9FA-DC19-4369-976E-425456146CAD}"/>
                  </a:ext>
                </a:extLst>
              </p:cNvPr>
              <p:cNvSpPr/>
              <p:nvPr/>
            </p:nvSpPr>
            <p:spPr>
              <a:xfrm>
                <a:off x="4923241" y="3422689"/>
                <a:ext cx="2288921" cy="1580891"/>
              </a:xfrm>
              <a:custGeom>
                <a:avLst/>
                <a:gdLst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48429 w 2288921"/>
                  <a:gd name="connsiteY14" fmla="*/ 1242852 h 1561841"/>
                  <a:gd name="connsiteX15" fmla="*/ 0 w 2288921"/>
                  <a:gd name="connsiteY15" fmla="*/ 696105 h 1561841"/>
                  <a:gd name="connsiteX16" fmla="*/ 1146262 w 2288921"/>
                  <a:gd name="connsiteY16" fmla="*/ 180262 h 1561841"/>
                  <a:gd name="connsiteX17" fmla="*/ 1351670 w 2288921"/>
                  <a:gd name="connsiteY17" fmla="*/ 77904 h 1561841"/>
                  <a:gd name="connsiteX18" fmla="*/ 1369024 w 2288921"/>
                  <a:gd name="connsiteY18" fmla="*/ 78801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48429 w 2288921"/>
                  <a:gd name="connsiteY15" fmla="*/ 1242852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9103 w 2288921"/>
                  <a:gd name="connsiteY10" fmla="*/ 1282873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535488 w 2288921"/>
                  <a:gd name="connsiteY9" fmla="*/ 1281982 h 1561841"/>
                  <a:gd name="connsiteX10" fmla="*/ 1389103 w 2288921"/>
                  <a:gd name="connsiteY10" fmla="*/ 1282873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80891"/>
                  <a:gd name="connsiteX1" fmla="*/ 1615300 w 2288921"/>
                  <a:gd name="connsiteY1" fmla="*/ 116367 h 1580891"/>
                  <a:gd name="connsiteX2" fmla="*/ 1618864 w 2288921"/>
                  <a:gd name="connsiteY2" fmla="*/ 116934 h 1580891"/>
                  <a:gd name="connsiteX3" fmla="*/ 1624054 w 2288921"/>
                  <a:gd name="connsiteY3" fmla="*/ 118379 h 1580891"/>
                  <a:gd name="connsiteX4" fmla="*/ 1722792 w 2288921"/>
                  <a:gd name="connsiteY4" fmla="*/ 248734 h 1580891"/>
                  <a:gd name="connsiteX5" fmla="*/ 2114061 w 2288921"/>
                  <a:gd name="connsiteY5" fmla="*/ 733147 h 1580891"/>
                  <a:gd name="connsiteX6" fmla="*/ 2288921 w 2288921"/>
                  <a:gd name="connsiteY6" fmla="*/ 949635 h 1580891"/>
                  <a:gd name="connsiteX7" fmla="*/ 2283754 w 2288921"/>
                  <a:gd name="connsiteY7" fmla="*/ 956876 h 1580891"/>
                  <a:gd name="connsiteX8" fmla="*/ 2239674 w 2288921"/>
                  <a:gd name="connsiteY8" fmla="*/ 1003812 h 1580891"/>
                  <a:gd name="connsiteX9" fmla="*/ 1535488 w 2288921"/>
                  <a:gd name="connsiteY9" fmla="*/ 1281982 h 1580891"/>
                  <a:gd name="connsiteX10" fmla="*/ 1389103 w 2288921"/>
                  <a:gd name="connsiteY10" fmla="*/ 1282873 h 1580891"/>
                  <a:gd name="connsiteX11" fmla="*/ 1325584 w 2288921"/>
                  <a:gd name="connsiteY11" fmla="*/ 1338299 h 1580891"/>
                  <a:gd name="connsiteX12" fmla="*/ 911282 w 2288921"/>
                  <a:gd name="connsiteY12" fmla="*/ 1580891 h 1580891"/>
                  <a:gd name="connsiteX13" fmla="*/ 533304 w 2288921"/>
                  <a:gd name="connsiteY13" fmla="*/ 1266482 h 1580891"/>
                  <a:gd name="connsiteX14" fmla="*/ 487753 w 2288921"/>
                  <a:gd name="connsiteY14" fmla="*/ 1218367 h 1580891"/>
                  <a:gd name="connsiteX15" fmla="*/ 419854 w 2288921"/>
                  <a:gd name="connsiteY15" fmla="*/ 1199990 h 1580891"/>
                  <a:gd name="connsiteX16" fmla="*/ 0 w 2288921"/>
                  <a:gd name="connsiteY16" fmla="*/ 696105 h 1580891"/>
                  <a:gd name="connsiteX17" fmla="*/ 1146262 w 2288921"/>
                  <a:gd name="connsiteY17" fmla="*/ 180262 h 1580891"/>
                  <a:gd name="connsiteX18" fmla="*/ 1351670 w 2288921"/>
                  <a:gd name="connsiteY18" fmla="*/ 77904 h 1580891"/>
                  <a:gd name="connsiteX19" fmla="*/ 1369024 w 2288921"/>
                  <a:gd name="connsiteY19" fmla="*/ 78801 h 1580891"/>
                  <a:gd name="connsiteX20" fmla="*/ 1527158 w 2288921"/>
                  <a:gd name="connsiteY20" fmla="*/ 0 h 158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88921" h="1580891">
                    <a:moveTo>
                      <a:pt x="1527158" y="0"/>
                    </a:moveTo>
                    <a:lnTo>
                      <a:pt x="1615300" y="116367"/>
                    </a:lnTo>
                    <a:lnTo>
                      <a:pt x="1618864" y="116934"/>
                    </a:lnTo>
                    <a:lnTo>
                      <a:pt x="1624054" y="118379"/>
                    </a:lnTo>
                    <a:lnTo>
                      <a:pt x="1722792" y="248734"/>
                    </a:lnTo>
                    <a:cubicBezTo>
                      <a:pt x="1853215" y="415563"/>
                      <a:pt x="1983638" y="573462"/>
                      <a:pt x="2114061" y="733147"/>
                    </a:cubicBezTo>
                    <a:lnTo>
                      <a:pt x="2288921" y="949635"/>
                    </a:lnTo>
                    <a:lnTo>
                      <a:pt x="2283754" y="956876"/>
                    </a:lnTo>
                    <a:lnTo>
                      <a:pt x="2239674" y="1003812"/>
                    </a:lnTo>
                    <a:lnTo>
                      <a:pt x="1535488" y="1281982"/>
                    </a:lnTo>
                    <a:lnTo>
                      <a:pt x="1389103" y="1282873"/>
                    </a:lnTo>
                    <a:lnTo>
                      <a:pt x="1325584" y="1338299"/>
                    </a:lnTo>
                    <a:lnTo>
                      <a:pt x="911282" y="1580891"/>
                    </a:lnTo>
                    <a:lnTo>
                      <a:pt x="533304" y="1266482"/>
                    </a:lnTo>
                    <a:cubicBezTo>
                      <a:pt x="522883" y="1264731"/>
                      <a:pt x="498174" y="1220118"/>
                      <a:pt x="487753" y="1218367"/>
                    </a:cubicBezTo>
                    <a:lnTo>
                      <a:pt x="419854" y="1199990"/>
                    </a:lnTo>
                    <a:lnTo>
                      <a:pt x="0" y="696105"/>
                    </a:lnTo>
                    <a:cubicBezTo>
                      <a:pt x="390124" y="537552"/>
                      <a:pt x="766853" y="365604"/>
                      <a:pt x="1146262" y="180262"/>
                    </a:cubicBezTo>
                    <a:lnTo>
                      <a:pt x="1351670" y="77904"/>
                    </a:lnTo>
                    <a:lnTo>
                      <a:pt x="1369024" y="78801"/>
                    </a:lnTo>
                    <a:lnTo>
                      <a:pt x="1527158" y="0"/>
                    </a:ln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5400000" scaled="1"/>
              </a:gradFill>
              <a:ln w="1270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18" name="グループ化 117">
              <a:extLst>
                <a:ext uri="{FF2B5EF4-FFF2-40B4-BE49-F238E27FC236}">
                  <a16:creationId xmlns:a16="http://schemas.microsoft.com/office/drawing/2014/main" id="{FDD80B26-081D-4AEF-A0A8-F065F5107048}"/>
                </a:ext>
              </a:extLst>
            </p:cNvPr>
            <p:cNvGrpSpPr/>
            <p:nvPr/>
          </p:nvGrpSpPr>
          <p:grpSpPr>
            <a:xfrm rot="18000000">
              <a:off x="5877638" y="3070076"/>
              <a:ext cx="977858" cy="1663894"/>
              <a:chOff x="5450062" y="2384413"/>
              <a:chExt cx="1306252" cy="2222678"/>
            </a:xfrm>
          </p:grpSpPr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722D2D9F-8180-4F7C-8903-2B343C8C178E}"/>
                  </a:ext>
                </a:extLst>
              </p:cNvPr>
              <p:cNvSpPr/>
              <p:nvPr/>
            </p:nvSpPr>
            <p:spPr>
              <a:xfrm rot="16735743">
                <a:off x="5678750" y="2372408"/>
                <a:ext cx="508957" cy="532967"/>
              </a:xfrm>
              <a:custGeom>
                <a:avLst/>
                <a:gdLst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266270 w 693275"/>
                  <a:gd name="connsiteY9" fmla="*/ 309431 h 725980"/>
                  <a:gd name="connsiteX10" fmla="*/ 611451 w 693275"/>
                  <a:gd name="connsiteY10" fmla="*/ 309431 h 725980"/>
                  <a:gd name="connsiteX11" fmla="*/ 591182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83785 w 693275"/>
                  <a:gd name="connsiteY1" fmla="*/ 363000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3275" h="725980">
                    <a:moveTo>
                      <a:pt x="693275" y="0"/>
                    </a:moveTo>
                    <a:lnTo>
                      <a:pt x="683785" y="363000"/>
                    </a:lnTo>
                    <a:lnTo>
                      <a:pt x="693274" y="725980"/>
                    </a:lnTo>
                    <a:lnTo>
                      <a:pt x="591181" y="725980"/>
                    </a:lnTo>
                    <a:lnTo>
                      <a:pt x="612473" y="400932"/>
                    </a:lnTo>
                    <a:lnTo>
                      <a:pt x="305245" y="386648"/>
                    </a:lnTo>
                    <a:lnTo>
                      <a:pt x="64701" y="655765"/>
                    </a:lnTo>
                    <a:lnTo>
                      <a:pt x="0" y="591064"/>
                    </a:lnTo>
                    <a:lnTo>
                      <a:pt x="266270" y="324794"/>
                    </a:lnTo>
                    <a:lnTo>
                      <a:pt x="611451" y="309431"/>
                    </a:lnTo>
                    <a:lnTo>
                      <a:pt x="591182" y="0"/>
                    </a:lnTo>
                    <a:lnTo>
                      <a:pt x="693275" y="0"/>
                    </a:ln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304" name="グループ化 303">
                <a:extLst>
                  <a:ext uri="{FF2B5EF4-FFF2-40B4-BE49-F238E27FC236}">
                    <a16:creationId xmlns:a16="http://schemas.microsoft.com/office/drawing/2014/main" id="{3B09A505-6D62-4073-A163-053CFA4CBB81}"/>
                  </a:ext>
                </a:extLst>
              </p:cNvPr>
              <p:cNvGrpSpPr/>
              <p:nvPr/>
            </p:nvGrpSpPr>
            <p:grpSpPr>
              <a:xfrm>
                <a:off x="5982892" y="3355344"/>
                <a:ext cx="374600" cy="371520"/>
                <a:chOff x="3187700" y="2724150"/>
                <a:chExt cx="482600" cy="478632"/>
              </a:xfrm>
            </p:grpSpPr>
            <p:sp>
              <p:nvSpPr>
                <p:cNvPr id="405" name="楕円 404">
                  <a:extLst>
                    <a:ext uri="{FF2B5EF4-FFF2-40B4-BE49-F238E27FC236}">
                      <a16:creationId xmlns:a16="http://schemas.microsoft.com/office/drawing/2014/main" id="{BBF49EC3-17EC-40E1-AF81-AE97946FFEB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6" name="フリーフォーム: 図形 405">
                  <a:extLst>
                    <a:ext uri="{FF2B5EF4-FFF2-40B4-BE49-F238E27FC236}">
                      <a16:creationId xmlns:a16="http://schemas.microsoft.com/office/drawing/2014/main" id="{4D05AECC-FC2D-4191-9FBA-5D91DF1A49B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7" name="フリーフォーム: 図形 406">
                  <a:extLst>
                    <a:ext uri="{FF2B5EF4-FFF2-40B4-BE49-F238E27FC236}">
                      <a16:creationId xmlns:a16="http://schemas.microsoft.com/office/drawing/2014/main" id="{D31DA32C-506B-4A6C-844C-013C89BD7CF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05" name="グループ化 304">
                <a:extLst>
                  <a:ext uri="{FF2B5EF4-FFF2-40B4-BE49-F238E27FC236}">
                    <a16:creationId xmlns:a16="http://schemas.microsoft.com/office/drawing/2014/main" id="{671A5757-0093-4518-894F-236C23E60A21}"/>
                  </a:ext>
                </a:extLst>
              </p:cNvPr>
              <p:cNvGrpSpPr/>
              <p:nvPr/>
            </p:nvGrpSpPr>
            <p:grpSpPr>
              <a:xfrm>
                <a:off x="5457238" y="3209000"/>
                <a:ext cx="374600" cy="371520"/>
                <a:chOff x="3187700" y="2724150"/>
                <a:chExt cx="482600" cy="478632"/>
              </a:xfrm>
            </p:grpSpPr>
            <p:sp>
              <p:nvSpPr>
                <p:cNvPr id="402" name="楕円 401">
                  <a:extLst>
                    <a:ext uri="{FF2B5EF4-FFF2-40B4-BE49-F238E27FC236}">
                      <a16:creationId xmlns:a16="http://schemas.microsoft.com/office/drawing/2014/main" id="{955BB050-826E-474F-9AEE-C52188A073E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3" name="フリーフォーム: 図形 402">
                  <a:extLst>
                    <a:ext uri="{FF2B5EF4-FFF2-40B4-BE49-F238E27FC236}">
                      <a16:creationId xmlns:a16="http://schemas.microsoft.com/office/drawing/2014/main" id="{6D6C36F2-ABB9-4268-9A0E-856921AC907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4" name="フリーフォーム: 図形 403">
                  <a:extLst>
                    <a:ext uri="{FF2B5EF4-FFF2-40B4-BE49-F238E27FC236}">
                      <a16:creationId xmlns:a16="http://schemas.microsoft.com/office/drawing/2014/main" id="{0F3A3095-F943-45A1-814A-75670DD3F90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06" name="グループ化 305">
                <a:extLst>
                  <a:ext uri="{FF2B5EF4-FFF2-40B4-BE49-F238E27FC236}">
                    <a16:creationId xmlns:a16="http://schemas.microsoft.com/office/drawing/2014/main" id="{7855BA91-73FE-40F0-B11F-186CAC4FBE92}"/>
                  </a:ext>
                </a:extLst>
              </p:cNvPr>
              <p:cNvGrpSpPr/>
              <p:nvPr/>
            </p:nvGrpSpPr>
            <p:grpSpPr>
              <a:xfrm>
                <a:off x="6088417" y="2640429"/>
                <a:ext cx="374600" cy="371520"/>
                <a:chOff x="3187700" y="2724150"/>
                <a:chExt cx="482600" cy="478632"/>
              </a:xfrm>
            </p:grpSpPr>
            <p:sp>
              <p:nvSpPr>
                <p:cNvPr id="399" name="楕円 398">
                  <a:extLst>
                    <a:ext uri="{FF2B5EF4-FFF2-40B4-BE49-F238E27FC236}">
                      <a16:creationId xmlns:a16="http://schemas.microsoft.com/office/drawing/2014/main" id="{68BDA209-1F9B-4F67-9F36-0C2EE12F8C5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0" name="フリーフォーム: 図形 399">
                  <a:extLst>
                    <a:ext uri="{FF2B5EF4-FFF2-40B4-BE49-F238E27FC236}">
                      <a16:creationId xmlns:a16="http://schemas.microsoft.com/office/drawing/2014/main" id="{84D3ADBD-0534-479A-9CB8-55FCD90BA5C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01" name="フリーフォーム: 図形 400">
                  <a:extLst>
                    <a:ext uri="{FF2B5EF4-FFF2-40B4-BE49-F238E27FC236}">
                      <a16:creationId xmlns:a16="http://schemas.microsoft.com/office/drawing/2014/main" id="{5058E2EA-33D0-47B1-9CCB-5DC7D0972F9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07" name="グループ化 306">
                <a:extLst>
                  <a:ext uri="{FF2B5EF4-FFF2-40B4-BE49-F238E27FC236}">
                    <a16:creationId xmlns:a16="http://schemas.microsoft.com/office/drawing/2014/main" id="{2F227CF2-BBA2-4228-A04C-5EDC9671D6B4}"/>
                  </a:ext>
                </a:extLst>
              </p:cNvPr>
              <p:cNvGrpSpPr/>
              <p:nvPr/>
            </p:nvGrpSpPr>
            <p:grpSpPr>
              <a:xfrm>
                <a:off x="5639843" y="2761199"/>
                <a:ext cx="374600" cy="371520"/>
                <a:chOff x="3187700" y="2724150"/>
                <a:chExt cx="482600" cy="478632"/>
              </a:xfrm>
            </p:grpSpPr>
            <p:sp>
              <p:nvSpPr>
                <p:cNvPr id="396" name="楕円 395">
                  <a:extLst>
                    <a:ext uri="{FF2B5EF4-FFF2-40B4-BE49-F238E27FC236}">
                      <a16:creationId xmlns:a16="http://schemas.microsoft.com/office/drawing/2014/main" id="{39B09A1B-6D66-409F-9CAC-72901C42788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97" name="フリーフォーム: 図形 396">
                  <a:extLst>
                    <a:ext uri="{FF2B5EF4-FFF2-40B4-BE49-F238E27FC236}">
                      <a16:creationId xmlns:a16="http://schemas.microsoft.com/office/drawing/2014/main" id="{1379C379-1F49-42F8-AE3C-53651A8DD30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98" name="フリーフォーム: 図形 397">
                  <a:extLst>
                    <a:ext uri="{FF2B5EF4-FFF2-40B4-BE49-F238E27FC236}">
                      <a16:creationId xmlns:a16="http://schemas.microsoft.com/office/drawing/2014/main" id="{6E58BBAC-48C8-4F35-8BDB-6BD3A0BBC50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08" name="グループ化 307">
                <a:extLst>
                  <a:ext uri="{FF2B5EF4-FFF2-40B4-BE49-F238E27FC236}">
                    <a16:creationId xmlns:a16="http://schemas.microsoft.com/office/drawing/2014/main" id="{1FD8CFE2-21B6-4B60-9B83-CD225EBD99C1}"/>
                  </a:ext>
                </a:extLst>
              </p:cNvPr>
              <p:cNvGrpSpPr/>
              <p:nvPr/>
            </p:nvGrpSpPr>
            <p:grpSpPr>
              <a:xfrm>
                <a:off x="5932483" y="4209690"/>
                <a:ext cx="374600" cy="371520"/>
                <a:chOff x="3187700" y="2724150"/>
                <a:chExt cx="482600" cy="478632"/>
              </a:xfrm>
            </p:grpSpPr>
            <p:sp>
              <p:nvSpPr>
                <p:cNvPr id="393" name="楕円 392">
                  <a:extLst>
                    <a:ext uri="{FF2B5EF4-FFF2-40B4-BE49-F238E27FC236}">
                      <a16:creationId xmlns:a16="http://schemas.microsoft.com/office/drawing/2014/main" id="{EF097804-2813-41F2-82E7-FA1D3B33345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94" name="フリーフォーム: 図形 393">
                  <a:extLst>
                    <a:ext uri="{FF2B5EF4-FFF2-40B4-BE49-F238E27FC236}">
                      <a16:creationId xmlns:a16="http://schemas.microsoft.com/office/drawing/2014/main" id="{CE565C60-6879-4C2D-A23F-9CEC17F05DB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95" name="フリーフォーム: 図形 394">
                  <a:extLst>
                    <a:ext uri="{FF2B5EF4-FFF2-40B4-BE49-F238E27FC236}">
                      <a16:creationId xmlns:a16="http://schemas.microsoft.com/office/drawing/2014/main" id="{9BCAEB30-373A-4698-969C-F94B7B57396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09" name="グループ化 308">
                <a:extLst>
                  <a:ext uri="{FF2B5EF4-FFF2-40B4-BE49-F238E27FC236}">
                    <a16:creationId xmlns:a16="http://schemas.microsoft.com/office/drawing/2014/main" id="{4F047E11-64FD-46E8-8FDF-6D48501516BC}"/>
                  </a:ext>
                </a:extLst>
              </p:cNvPr>
              <p:cNvGrpSpPr/>
              <p:nvPr/>
            </p:nvGrpSpPr>
            <p:grpSpPr>
              <a:xfrm>
                <a:off x="5734075" y="3890513"/>
                <a:ext cx="374600" cy="371520"/>
                <a:chOff x="3187700" y="2724150"/>
                <a:chExt cx="482600" cy="478632"/>
              </a:xfrm>
            </p:grpSpPr>
            <p:sp>
              <p:nvSpPr>
                <p:cNvPr id="390" name="楕円 389">
                  <a:extLst>
                    <a:ext uri="{FF2B5EF4-FFF2-40B4-BE49-F238E27FC236}">
                      <a16:creationId xmlns:a16="http://schemas.microsoft.com/office/drawing/2014/main" id="{44AD83A7-1056-44B8-A153-76AAAB76920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91" name="フリーフォーム: 図形 390">
                  <a:extLst>
                    <a:ext uri="{FF2B5EF4-FFF2-40B4-BE49-F238E27FC236}">
                      <a16:creationId xmlns:a16="http://schemas.microsoft.com/office/drawing/2014/main" id="{77125C57-0033-4D5A-8EB5-F102B46A82C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92" name="フリーフォーム: 図形 391">
                  <a:extLst>
                    <a:ext uri="{FF2B5EF4-FFF2-40B4-BE49-F238E27FC236}">
                      <a16:creationId xmlns:a16="http://schemas.microsoft.com/office/drawing/2014/main" id="{5746FFD0-F3BF-41CD-BE65-573989F1BC18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0" name="グループ化 309">
                <a:extLst>
                  <a:ext uri="{FF2B5EF4-FFF2-40B4-BE49-F238E27FC236}">
                    <a16:creationId xmlns:a16="http://schemas.microsoft.com/office/drawing/2014/main" id="{4501A680-DAA3-4E24-8D94-540C4401AE75}"/>
                  </a:ext>
                </a:extLst>
              </p:cNvPr>
              <p:cNvGrpSpPr/>
              <p:nvPr/>
            </p:nvGrpSpPr>
            <p:grpSpPr>
              <a:xfrm>
                <a:off x="5672899" y="3605815"/>
                <a:ext cx="374600" cy="371520"/>
                <a:chOff x="3187700" y="2724150"/>
                <a:chExt cx="482600" cy="478632"/>
              </a:xfrm>
            </p:grpSpPr>
            <p:sp>
              <p:nvSpPr>
                <p:cNvPr id="387" name="楕円 386">
                  <a:extLst>
                    <a:ext uri="{FF2B5EF4-FFF2-40B4-BE49-F238E27FC236}">
                      <a16:creationId xmlns:a16="http://schemas.microsoft.com/office/drawing/2014/main" id="{A549F278-013B-41D7-9312-45046F05314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8" name="フリーフォーム: 図形 387">
                  <a:extLst>
                    <a:ext uri="{FF2B5EF4-FFF2-40B4-BE49-F238E27FC236}">
                      <a16:creationId xmlns:a16="http://schemas.microsoft.com/office/drawing/2014/main" id="{32CE8385-1F08-4217-93E4-9C7422DA127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9" name="フリーフォーム: 図形 388">
                  <a:extLst>
                    <a:ext uri="{FF2B5EF4-FFF2-40B4-BE49-F238E27FC236}">
                      <a16:creationId xmlns:a16="http://schemas.microsoft.com/office/drawing/2014/main" id="{09A6D831-B34F-4568-8551-741DAE41ED0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1" name="グループ化 310">
                <a:extLst>
                  <a:ext uri="{FF2B5EF4-FFF2-40B4-BE49-F238E27FC236}">
                    <a16:creationId xmlns:a16="http://schemas.microsoft.com/office/drawing/2014/main" id="{C8384EA1-7D04-403B-9F51-5DADA66F8722}"/>
                  </a:ext>
                </a:extLst>
              </p:cNvPr>
              <p:cNvGrpSpPr/>
              <p:nvPr/>
            </p:nvGrpSpPr>
            <p:grpSpPr>
              <a:xfrm>
                <a:off x="6295451" y="2777706"/>
                <a:ext cx="374600" cy="371520"/>
                <a:chOff x="3187700" y="2724150"/>
                <a:chExt cx="482600" cy="478632"/>
              </a:xfrm>
            </p:grpSpPr>
            <p:sp>
              <p:nvSpPr>
                <p:cNvPr id="384" name="楕円 383">
                  <a:extLst>
                    <a:ext uri="{FF2B5EF4-FFF2-40B4-BE49-F238E27FC236}">
                      <a16:creationId xmlns:a16="http://schemas.microsoft.com/office/drawing/2014/main" id="{AAE51247-799E-4E05-B446-69018F91D70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5" name="フリーフォーム: 図形 384">
                  <a:extLst>
                    <a:ext uri="{FF2B5EF4-FFF2-40B4-BE49-F238E27FC236}">
                      <a16:creationId xmlns:a16="http://schemas.microsoft.com/office/drawing/2014/main" id="{18589040-EBAB-4EB3-BFB4-840142856DE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6" name="フリーフォーム: 図形 385">
                  <a:extLst>
                    <a:ext uri="{FF2B5EF4-FFF2-40B4-BE49-F238E27FC236}">
                      <a16:creationId xmlns:a16="http://schemas.microsoft.com/office/drawing/2014/main" id="{32BB8B22-6D91-42EA-8A39-CD8D59E2F85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2" name="グループ化 311">
                <a:extLst>
                  <a:ext uri="{FF2B5EF4-FFF2-40B4-BE49-F238E27FC236}">
                    <a16:creationId xmlns:a16="http://schemas.microsoft.com/office/drawing/2014/main" id="{DF19C959-D2EA-4D64-B228-112D480027E1}"/>
                  </a:ext>
                </a:extLst>
              </p:cNvPr>
              <p:cNvGrpSpPr/>
              <p:nvPr/>
            </p:nvGrpSpPr>
            <p:grpSpPr>
              <a:xfrm>
                <a:off x="5864130" y="2717321"/>
                <a:ext cx="374600" cy="371520"/>
                <a:chOff x="3187700" y="2724150"/>
                <a:chExt cx="482600" cy="478632"/>
              </a:xfrm>
            </p:grpSpPr>
            <p:sp>
              <p:nvSpPr>
                <p:cNvPr id="381" name="楕円 380">
                  <a:extLst>
                    <a:ext uri="{FF2B5EF4-FFF2-40B4-BE49-F238E27FC236}">
                      <a16:creationId xmlns:a16="http://schemas.microsoft.com/office/drawing/2014/main" id="{0568099F-BAD9-453A-BF05-4E83EFB59FB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2" name="フリーフォーム: 図形 381">
                  <a:extLst>
                    <a:ext uri="{FF2B5EF4-FFF2-40B4-BE49-F238E27FC236}">
                      <a16:creationId xmlns:a16="http://schemas.microsoft.com/office/drawing/2014/main" id="{C6E8914E-BA80-46DD-B55B-9F796DA5DFE0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3" name="フリーフォーム: 図形 382">
                  <a:extLst>
                    <a:ext uri="{FF2B5EF4-FFF2-40B4-BE49-F238E27FC236}">
                      <a16:creationId xmlns:a16="http://schemas.microsoft.com/office/drawing/2014/main" id="{C3D786B6-D326-43FF-A334-A657E86CD04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3" name="グループ化 312">
                <a:extLst>
                  <a:ext uri="{FF2B5EF4-FFF2-40B4-BE49-F238E27FC236}">
                    <a16:creationId xmlns:a16="http://schemas.microsoft.com/office/drawing/2014/main" id="{68AF9343-AE3E-4E77-80AD-53F1C80CB674}"/>
                  </a:ext>
                </a:extLst>
              </p:cNvPr>
              <p:cNvGrpSpPr/>
              <p:nvPr/>
            </p:nvGrpSpPr>
            <p:grpSpPr>
              <a:xfrm>
                <a:off x="5450062" y="2924355"/>
                <a:ext cx="374600" cy="371520"/>
                <a:chOff x="3187700" y="2724150"/>
                <a:chExt cx="482600" cy="478632"/>
              </a:xfrm>
            </p:grpSpPr>
            <p:sp>
              <p:nvSpPr>
                <p:cNvPr id="378" name="楕円 377">
                  <a:extLst>
                    <a:ext uri="{FF2B5EF4-FFF2-40B4-BE49-F238E27FC236}">
                      <a16:creationId xmlns:a16="http://schemas.microsoft.com/office/drawing/2014/main" id="{EBC8BE02-AC22-4C2E-8FEF-A20F9F9C26D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79" name="フリーフォーム: 図形 378">
                  <a:extLst>
                    <a:ext uri="{FF2B5EF4-FFF2-40B4-BE49-F238E27FC236}">
                      <a16:creationId xmlns:a16="http://schemas.microsoft.com/office/drawing/2014/main" id="{AF689A52-180D-4112-AF72-25B4F1A96F1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80" name="フリーフォーム: 図形 379">
                  <a:extLst>
                    <a:ext uri="{FF2B5EF4-FFF2-40B4-BE49-F238E27FC236}">
                      <a16:creationId xmlns:a16="http://schemas.microsoft.com/office/drawing/2014/main" id="{B9FD4921-4C50-4C84-947A-526FAF28FCF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4" name="グループ化 313">
                <a:extLst>
                  <a:ext uri="{FF2B5EF4-FFF2-40B4-BE49-F238E27FC236}">
                    <a16:creationId xmlns:a16="http://schemas.microsoft.com/office/drawing/2014/main" id="{2CECC087-2141-46D6-A096-5F28C3B132B2}"/>
                  </a:ext>
                </a:extLst>
              </p:cNvPr>
              <p:cNvGrpSpPr/>
              <p:nvPr/>
            </p:nvGrpSpPr>
            <p:grpSpPr>
              <a:xfrm>
                <a:off x="6105669" y="2958861"/>
                <a:ext cx="374600" cy="371520"/>
                <a:chOff x="3187700" y="2724150"/>
                <a:chExt cx="482600" cy="478632"/>
              </a:xfrm>
            </p:grpSpPr>
            <p:sp>
              <p:nvSpPr>
                <p:cNvPr id="375" name="楕円 374">
                  <a:extLst>
                    <a:ext uri="{FF2B5EF4-FFF2-40B4-BE49-F238E27FC236}">
                      <a16:creationId xmlns:a16="http://schemas.microsoft.com/office/drawing/2014/main" id="{9F2DE308-0180-482C-A204-3088F0E040B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76" name="フリーフォーム: 図形 375">
                  <a:extLst>
                    <a:ext uri="{FF2B5EF4-FFF2-40B4-BE49-F238E27FC236}">
                      <a16:creationId xmlns:a16="http://schemas.microsoft.com/office/drawing/2014/main" id="{03E700AC-6E44-4F55-A3B3-413DCFCC7F4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77" name="フリーフォーム: 図形 376">
                  <a:extLst>
                    <a:ext uri="{FF2B5EF4-FFF2-40B4-BE49-F238E27FC236}">
                      <a16:creationId xmlns:a16="http://schemas.microsoft.com/office/drawing/2014/main" id="{E57DC69B-0C5A-4376-A357-D5460C2DF95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5" name="グループ化 314">
                <a:extLst>
                  <a:ext uri="{FF2B5EF4-FFF2-40B4-BE49-F238E27FC236}">
                    <a16:creationId xmlns:a16="http://schemas.microsoft.com/office/drawing/2014/main" id="{B51E7A87-8A73-40AC-A57A-511DEA82DE87}"/>
                  </a:ext>
                </a:extLst>
              </p:cNvPr>
              <p:cNvGrpSpPr/>
              <p:nvPr/>
            </p:nvGrpSpPr>
            <p:grpSpPr>
              <a:xfrm>
                <a:off x="5639843" y="3096884"/>
                <a:ext cx="374600" cy="371520"/>
                <a:chOff x="3187700" y="2724150"/>
                <a:chExt cx="482600" cy="478632"/>
              </a:xfrm>
            </p:grpSpPr>
            <p:sp>
              <p:nvSpPr>
                <p:cNvPr id="372" name="楕円 371">
                  <a:extLst>
                    <a:ext uri="{FF2B5EF4-FFF2-40B4-BE49-F238E27FC236}">
                      <a16:creationId xmlns:a16="http://schemas.microsoft.com/office/drawing/2014/main" id="{02A18895-D791-4F56-AAF3-214D17E5438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73" name="フリーフォーム: 図形 372">
                  <a:extLst>
                    <a:ext uri="{FF2B5EF4-FFF2-40B4-BE49-F238E27FC236}">
                      <a16:creationId xmlns:a16="http://schemas.microsoft.com/office/drawing/2014/main" id="{C7CA1947-A8BA-432F-88AE-98DB6D1A6B1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74" name="フリーフォーム: 図形 373">
                  <a:extLst>
                    <a:ext uri="{FF2B5EF4-FFF2-40B4-BE49-F238E27FC236}">
                      <a16:creationId xmlns:a16="http://schemas.microsoft.com/office/drawing/2014/main" id="{B4BD87BA-EDEA-4CCF-BC23-9482FC62BAE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6" name="グループ化 315">
                <a:extLst>
                  <a:ext uri="{FF2B5EF4-FFF2-40B4-BE49-F238E27FC236}">
                    <a16:creationId xmlns:a16="http://schemas.microsoft.com/office/drawing/2014/main" id="{243B3291-7C0A-4A1D-B760-CBFCEE43154A}"/>
                  </a:ext>
                </a:extLst>
              </p:cNvPr>
              <p:cNvGrpSpPr/>
              <p:nvPr/>
            </p:nvGrpSpPr>
            <p:grpSpPr>
              <a:xfrm>
                <a:off x="6329956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369" name="楕円 368">
                  <a:extLst>
                    <a:ext uri="{FF2B5EF4-FFF2-40B4-BE49-F238E27FC236}">
                      <a16:creationId xmlns:a16="http://schemas.microsoft.com/office/drawing/2014/main" id="{E803FC9C-EBCD-4ED3-AFA2-D8F12D5B33E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70" name="フリーフォーム: 図形 369">
                  <a:extLst>
                    <a:ext uri="{FF2B5EF4-FFF2-40B4-BE49-F238E27FC236}">
                      <a16:creationId xmlns:a16="http://schemas.microsoft.com/office/drawing/2014/main" id="{0934F8D3-6DCF-45BB-88D6-5CF9CDEC9966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71" name="フリーフォーム: 図形 370">
                  <a:extLst>
                    <a:ext uri="{FF2B5EF4-FFF2-40B4-BE49-F238E27FC236}">
                      <a16:creationId xmlns:a16="http://schemas.microsoft.com/office/drawing/2014/main" id="{BB632240-03C7-4412-B3DD-331081BFA61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7" name="グループ化 316">
                <a:extLst>
                  <a:ext uri="{FF2B5EF4-FFF2-40B4-BE49-F238E27FC236}">
                    <a16:creationId xmlns:a16="http://schemas.microsoft.com/office/drawing/2014/main" id="{36CA93CF-5963-4869-832F-34D69AB3E7DD}"/>
                  </a:ext>
                </a:extLst>
              </p:cNvPr>
              <p:cNvGrpSpPr/>
              <p:nvPr/>
            </p:nvGrpSpPr>
            <p:grpSpPr>
              <a:xfrm>
                <a:off x="5631217" y="3364303"/>
                <a:ext cx="374600" cy="371520"/>
                <a:chOff x="3187700" y="2724150"/>
                <a:chExt cx="482600" cy="478632"/>
              </a:xfrm>
            </p:grpSpPr>
            <p:sp>
              <p:nvSpPr>
                <p:cNvPr id="366" name="楕円 365">
                  <a:extLst>
                    <a:ext uri="{FF2B5EF4-FFF2-40B4-BE49-F238E27FC236}">
                      <a16:creationId xmlns:a16="http://schemas.microsoft.com/office/drawing/2014/main" id="{0F9387EB-1EB1-4F55-A20E-0FB12C5F0D0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67" name="フリーフォーム: 図形 366">
                  <a:extLst>
                    <a:ext uri="{FF2B5EF4-FFF2-40B4-BE49-F238E27FC236}">
                      <a16:creationId xmlns:a16="http://schemas.microsoft.com/office/drawing/2014/main" id="{B8E34C85-2218-49F3-BAD0-1F4CE0931606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68" name="フリーフォーム: 図形 367">
                  <a:extLst>
                    <a:ext uri="{FF2B5EF4-FFF2-40B4-BE49-F238E27FC236}">
                      <a16:creationId xmlns:a16="http://schemas.microsoft.com/office/drawing/2014/main" id="{BA114C03-099C-4A16-8EA1-C09C50AB9C6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8" name="グループ化 317">
                <a:extLst>
                  <a:ext uri="{FF2B5EF4-FFF2-40B4-BE49-F238E27FC236}">
                    <a16:creationId xmlns:a16="http://schemas.microsoft.com/office/drawing/2014/main" id="{05E4D740-36C0-4B10-8341-35874767504B}"/>
                  </a:ext>
                </a:extLst>
              </p:cNvPr>
              <p:cNvGrpSpPr/>
              <p:nvPr/>
            </p:nvGrpSpPr>
            <p:grpSpPr>
              <a:xfrm>
                <a:off x="5846877" y="3554084"/>
                <a:ext cx="374600" cy="371520"/>
                <a:chOff x="3187700" y="2724150"/>
                <a:chExt cx="482600" cy="478632"/>
              </a:xfrm>
            </p:grpSpPr>
            <p:sp>
              <p:nvSpPr>
                <p:cNvPr id="363" name="楕円 362">
                  <a:extLst>
                    <a:ext uri="{FF2B5EF4-FFF2-40B4-BE49-F238E27FC236}">
                      <a16:creationId xmlns:a16="http://schemas.microsoft.com/office/drawing/2014/main" id="{73069107-72A2-4785-B666-0ACAB445080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64" name="フリーフォーム: 図形 363">
                  <a:extLst>
                    <a:ext uri="{FF2B5EF4-FFF2-40B4-BE49-F238E27FC236}">
                      <a16:creationId xmlns:a16="http://schemas.microsoft.com/office/drawing/2014/main" id="{B31EFB8A-4EEB-4A19-8EB4-C54DADD11E2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65" name="フリーフォーム: 図形 364">
                  <a:extLst>
                    <a:ext uri="{FF2B5EF4-FFF2-40B4-BE49-F238E27FC236}">
                      <a16:creationId xmlns:a16="http://schemas.microsoft.com/office/drawing/2014/main" id="{F49B9ECF-B7C6-4FDB-999B-44A1847FDF5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19" name="グループ化 318">
                <a:extLst>
                  <a:ext uri="{FF2B5EF4-FFF2-40B4-BE49-F238E27FC236}">
                    <a16:creationId xmlns:a16="http://schemas.microsoft.com/office/drawing/2014/main" id="{1B9EBD6A-FD22-4CC8-ADD8-DA9138E46FDA}"/>
                  </a:ext>
                </a:extLst>
              </p:cNvPr>
              <p:cNvGrpSpPr/>
              <p:nvPr/>
            </p:nvGrpSpPr>
            <p:grpSpPr>
              <a:xfrm>
                <a:off x="6295451" y="3493699"/>
                <a:ext cx="374600" cy="371520"/>
                <a:chOff x="3187700" y="2724150"/>
                <a:chExt cx="482600" cy="478632"/>
              </a:xfrm>
            </p:grpSpPr>
            <p:sp>
              <p:nvSpPr>
                <p:cNvPr id="360" name="楕円 359">
                  <a:extLst>
                    <a:ext uri="{FF2B5EF4-FFF2-40B4-BE49-F238E27FC236}">
                      <a16:creationId xmlns:a16="http://schemas.microsoft.com/office/drawing/2014/main" id="{B4F294C5-179C-4B79-9432-EA014732244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61" name="フリーフォーム: 図形 360">
                  <a:extLst>
                    <a:ext uri="{FF2B5EF4-FFF2-40B4-BE49-F238E27FC236}">
                      <a16:creationId xmlns:a16="http://schemas.microsoft.com/office/drawing/2014/main" id="{896F282B-C286-4F0E-8627-5699CC608CD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62" name="フリーフォーム: 図形 361">
                  <a:extLst>
                    <a:ext uri="{FF2B5EF4-FFF2-40B4-BE49-F238E27FC236}">
                      <a16:creationId xmlns:a16="http://schemas.microsoft.com/office/drawing/2014/main" id="{8A88CD55-60E4-40C4-8CAA-169611ADE01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0" name="グループ化 319">
                <a:extLst>
                  <a:ext uri="{FF2B5EF4-FFF2-40B4-BE49-F238E27FC236}">
                    <a16:creationId xmlns:a16="http://schemas.microsoft.com/office/drawing/2014/main" id="{FAF61E2A-C308-49E7-9E3A-FF0130F8FE0A}"/>
                  </a:ext>
                </a:extLst>
              </p:cNvPr>
              <p:cNvGrpSpPr/>
              <p:nvPr/>
            </p:nvGrpSpPr>
            <p:grpSpPr>
              <a:xfrm>
                <a:off x="6243692" y="3743865"/>
                <a:ext cx="374600" cy="371520"/>
                <a:chOff x="3187700" y="2724150"/>
                <a:chExt cx="482600" cy="478632"/>
              </a:xfrm>
            </p:grpSpPr>
            <p:sp>
              <p:nvSpPr>
                <p:cNvPr id="357" name="楕円 356">
                  <a:extLst>
                    <a:ext uri="{FF2B5EF4-FFF2-40B4-BE49-F238E27FC236}">
                      <a16:creationId xmlns:a16="http://schemas.microsoft.com/office/drawing/2014/main" id="{C42B25F0-0696-411C-A980-776FD6592CB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58" name="フリーフォーム: 図形 357">
                  <a:extLst>
                    <a:ext uri="{FF2B5EF4-FFF2-40B4-BE49-F238E27FC236}">
                      <a16:creationId xmlns:a16="http://schemas.microsoft.com/office/drawing/2014/main" id="{A80C1A83-9E17-4FD2-8883-540E526393C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59" name="フリーフォーム: 図形 358">
                  <a:extLst>
                    <a:ext uri="{FF2B5EF4-FFF2-40B4-BE49-F238E27FC236}">
                      <a16:creationId xmlns:a16="http://schemas.microsoft.com/office/drawing/2014/main" id="{0E932A10-EC67-42C4-A1F1-D1678C73040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1" name="グループ化 320">
                <a:extLst>
                  <a:ext uri="{FF2B5EF4-FFF2-40B4-BE49-F238E27FC236}">
                    <a16:creationId xmlns:a16="http://schemas.microsoft.com/office/drawing/2014/main" id="{562361E9-A890-4673-8C96-C57F2B2AB023}"/>
                  </a:ext>
                </a:extLst>
              </p:cNvPr>
              <p:cNvGrpSpPr/>
              <p:nvPr/>
            </p:nvGrpSpPr>
            <p:grpSpPr>
              <a:xfrm>
                <a:off x="5855503" y="3812876"/>
                <a:ext cx="374600" cy="371520"/>
                <a:chOff x="3187700" y="2724150"/>
                <a:chExt cx="482600" cy="478632"/>
              </a:xfrm>
            </p:grpSpPr>
            <p:sp>
              <p:nvSpPr>
                <p:cNvPr id="354" name="楕円 353">
                  <a:extLst>
                    <a:ext uri="{FF2B5EF4-FFF2-40B4-BE49-F238E27FC236}">
                      <a16:creationId xmlns:a16="http://schemas.microsoft.com/office/drawing/2014/main" id="{54B1F0A7-FEEB-4AEC-8A54-9D8769FEBB3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55" name="フリーフォーム: 図形 354">
                  <a:extLst>
                    <a:ext uri="{FF2B5EF4-FFF2-40B4-BE49-F238E27FC236}">
                      <a16:creationId xmlns:a16="http://schemas.microsoft.com/office/drawing/2014/main" id="{694424A6-4F6F-4174-823D-A608554A2EF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2733AF24-8F5A-4547-B5FA-59AE1336F44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2" name="グループ化 321">
                <a:extLst>
                  <a:ext uri="{FF2B5EF4-FFF2-40B4-BE49-F238E27FC236}">
                    <a16:creationId xmlns:a16="http://schemas.microsoft.com/office/drawing/2014/main" id="{EC1E78D4-5EF7-49DC-9CC3-79EB14065826}"/>
                  </a:ext>
                </a:extLst>
              </p:cNvPr>
              <p:cNvGrpSpPr/>
              <p:nvPr/>
            </p:nvGrpSpPr>
            <p:grpSpPr>
              <a:xfrm>
                <a:off x="5881382" y="4063042"/>
                <a:ext cx="374600" cy="371520"/>
                <a:chOff x="3187700" y="2724150"/>
                <a:chExt cx="482600" cy="478632"/>
              </a:xfrm>
            </p:grpSpPr>
            <p:sp>
              <p:nvSpPr>
                <p:cNvPr id="351" name="楕円 350">
                  <a:extLst>
                    <a:ext uri="{FF2B5EF4-FFF2-40B4-BE49-F238E27FC236}">
                      <a16:creationId xmlns:a16="http://schemas.microsoft.com/office/drawing/2014/main" id="{A78F3CCC-1C88-476C-8E78-921B1BB09FC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52" name="フリーフォーム: 図形 351">
                  <a:extLst>
                    <a:ext uri="{FF2B5EF4-FFF2-40B4-BE49-F238E27FC236}">
                      <a16:creationId xmlns:a16="http://schemas.microsoft.com/office/drawing/2014/main" id="{EE11D5B6-36A1-4F29-BCBF-90445B781FC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280C4F89-8975-4E5A-92A8-AAD4862F19F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3" name="グループ化 322">
                <a:extLst>
                  <a:ext uri="{FF2B5EF4-FFF2-40B4-BE49-F238E27FC236}">
                    <a16:creationId xmlns:a16="http://schemas.microsoft.com/office/drawing/2014/main" id="{364286E7-FEED-49A0-85E6-0AAF25BFF3A6}"/>
                  </a:ext>
                </a:extLst>
              </p:cNvPr>
              <p:cNvGrpSpPr/>
              <p:nvPr/>
            </p:nvGrpSpPr>
            <p:grpSpPr>
              <a:xfrm>
                <a:off x="6381714" y="4019910"/>
                <a:ext cx="374600" cy="371520"/>
                <a:chOff x="3187700" y="2724150"/>
                <a:chExt cx="482600" cy="478632"/>
              </a:xfrm>
            </p:grpSpPr>
            <p:sp>
              <p:nvSpPr>
                <p:cNvPr id="348" name="楕円 347">
                  <a:extLst>
                    <a:ext uri="{FF2B5EF4-FFF2-40B4-BE49-F238E27FC236}">
                      <a16:creationId xmlns:a16="http://schemas.microsoft.com/office/drawing/2014/main" id="{B1246FDE-EAA5-49E2-AC93-B494777AD0E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9" name="フリーフォーム: 図形 348">
                  <a:extLst>
                    <a:ext uri="{FF2B5EF4-FFF2-40B4-BE49-F238E27FC236}">
                      <a16:creationId xmlns:a16="http://schemas.microsoft.com/office/drawing/2014/main" id="{7799B6F8-9B53-4A84-B7F6-444D3531A05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50" name="フリーフォーム: 図形 349">
                  <a:extLst>
                    <a:ext uri="{FF2B5EF4-FFF2-40B4-BE49-F238E27FC236}">
                      <a16:creationId xmlns:a16="http://schemas.microsoft.com/office/drawing/2014/main" id="{938E4108-B408-4679-885C-3A3BE161EF2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4" name="グループ化 323">
                <a:extLst>
                  <a:ext uri="{FF2B5EF4-FFF2-40B4-BE49-F238E27FC236}">
                    <a16:creationId xmlns:a16="http://schemas.microsoft.com/office/drawing/2014/main" id="{CFEB2BB7-9F95-45F3-8987-FFC88248AC1E}"/>
                  </a:ext>
                </a:extLst>
              </p:cNvPr>
              <p:cNvGrpSpPr/>
              <p:nvPr/>
            </p:nvGrpSpPr>
            <p:grpSpPr>
              <a:xfrm>
                <a:off x="6148800" y="4235571"/>
                <a:ext cx="374600" cy="371520"/>
                <a:chOff x="3187700" y="2724150"/>
                <a:chExt cx="482600" cy="478632"/>
              </a:xfrm>
            </p:grpSpPr>
            <p:sp>
              <p:nvSpPr>
                <p:cNvPr id="345" name="楕円 344">
                  <a:extLst>
                    <a:ext uri="{FF2B5EF4-FFF2-40B4-BE49-F238E27FC236}">
                      <a16:creationId xmlns:a16="http://schemas.microsoft.com/office/drawing/2014/main" id="{22544B47-CDC2-4FEA-958B-40A231C1EC7E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6" name="フリーフォーム: 図形 345">
                  <a:extLst>
                    <a:ext uri="{FF2B5EF4-FFF2-40B4-BE49-F238E27FC236}">
                      <a16:creationId xmlns:a16="http://schemas.microsoft.com/office/drawing/2014/main" id="{3E5B0EE5-2DD4-4B8F-85C3-D1E4139C67C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7" name="フリーフォーム: 図形 346">
                  <a:extLst>
                    <a:ext uri="{FF2B5EF4-FFF2-40B4-BE49-F238E27FC236}">
                      <a16:creationId xmlns:a16="http://schemas.microsoft.com/office/drawing/2014/main" id="{4D9C0EC0-7489-4F6C-BCAA-660D75B1B2A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5" name="グループ化 324">
                <a:extLst>
                  <a:ext uri="{FF2B5EF4-FFF2-40B4-BE49-F238E27FC236}">
                    <a16:creationId xmlns:a16="http://schemas.microsoft.com/office/drawing/2014/main" id="{B5D4BACE-CD8B-4E39-9798-155C9BEBC3DE}"/>
                  </a:ext>
                </a:extLst>
              </p:cNvPr>
              <p:cNvGrpSpPr/>
              <p:nvPr/>
            </p:nvGrpSpPr>
            <p:grpSpPr>
              <a:xfrm>
                <a:off x="5855504" y="2967488"/>
                <a:ext cx="374600" cy="371520"/>
                <a:chOff x="3187700" y="2724150"/>
                <a:chExt cx="482600" cy="478632"/>
              </a:xfrm>
            </p:grpSpPr>
            <p:sp>
              <p:nvSpPr>
                <p:cNvPr id="342" name="楕円 341">
                  <a:extLst>
                    <a:ext uri="{FF2B5EF4-FFF2-40B4-BE49-F238E27FC236}">
                      <a16:creationId xmlns:a16="http://schemas.microsoft.com/office/drawing/2014/main" id="{D2FA5099-743F-4856-904C-D36C3F501F6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3" name="フリーフォーム: 図形 342">
                  <a:extLst>
                    <a:ext uri="{FF2B5EF4-FFF2-40B4-BE49-F238E27FC236}">
                      <a16:creationId xmlns:a16="http://schemas.microsoft.com/office/drawing/2014/main" id="{BC2A44FF-29E5-48C4-9BE7-E37EDC2C8E3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4" name="フリーフォーム: 図形 343">
                  <a:extLst>
                    <a:ext uri="{FF2B5EF4-FFF2-40B4-BE49-F238E27FC236}">
                      <a16:creationId xmlns:a16="http://schemas.microsoft.com/office/drawing/2014/main" id="{A0E5B4EA-8063-4166-8C2D-5AE496FA7A2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6" name="グループ化 325">
                <a:extLst>
                  <a:ext uri="{FF2B5EF4-FFF2-40B4-BE49-F238E27FC236}">
                    <a16:creationId xmlns:a16="http://schemas.microsoft.com/office/drawing/2014/main" id="{252BECD0-E0E9-4824-9CF5-73E6C5E51CC5}"/>
                  </a:ext>
                </a:extLst>
              </p:cNvPr>
              <p:cNvGrpSpPr/>
              <p:nvPr/>
            </p:nvGrpSpPr>
            <p:grpSpPr>
              <a:xfrm>
                <a:off x="6097044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339" name="楕円 338">
                  <a:extLst>
                    <a:ext uri="{FF2B5EF4-FFF2-40B4-BE49-F238E27FC236}">
                      <a16:creationId xmlns:a16="http://schemas.microsoft.com/office/drawing/2014/main" id="{D7909DFF-C818-4F6D-956F-A818CD5F5E6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0" name="フリーフォーム: 図形 339">
                  <a:extLst>
                    <a:ext uri="{FF2B5EF4-FFF2-40B4-BE49-F238E27FC236}">
                      <a16:creationId xmlns:a16="http://schemas.microsoft.com/office/drawing/2014/main" id="{82BC017F-F6A5-45F6-9145-795CA59A61F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1" name="フリーフォーム: 図形 340">
                  <a:extLst>
                    <a:ext uri="{FF2B5EF4-FFF2-40B4-BE49-F238E27FC236}">
                      <a16:creationId xmlns:a16="http://schemas.microsoft.com/office/drawing/2014/main" id="{18AE341D-9755-4704-B408-5CED6CC5D7D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7" name="グループ化 326">
                <a:extLst>
                  <a:ext uri="{FF2B5EF4-FFF2-40B4-BE49-F238E27FC236}">
                    <a16:creationId xmlns:a16="http://schemas.microsoft.com/office/drawing/2014/main" id="{F733D14B-FF67-4439-8B71-CB2832B61262}"/>
                  </a:ext>
                </a:extLst>
              </p:cNvPr>
              <p:cNvGrpSpPr/>
              <p:nvPr/>
            </p:nvGrpSpPr>
            <p:grpSpPr>
              <a:xfrm>
                <a:off x="6097044" y="3510953"/>
                <a:ext cx="374600" cy="371520"/>
                <a:chOff x="3187700" y="2724150"/>
                <a:chExt cx="482600" cy="478632"/>
              </a:xfrm>
            </p:grpSpPr>
            <p:sp>
              <p:nvSpPr>
                <p:cNvPr id="336" name="楕円 335">
                  <a:extLst>
                    <a:ext uri="{FF2B5EF4-FFF2-40B4-BE49-F238E27FC236}">
                      <a16:creationId xmlns:a16="http://schemas.microsoft.com/office/drawing/2014/main" id="{304FDDA2-454B-40D7-88DC-79EB845B70E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7" name="フリーフォーム: 図形 336">
                  <a:extLst>
                    <a:ext uri="{FF2B5EF4-FFF2-40B4-BE49-F238E27FC236}">
                      <a16:creationId xmlns:a16="http://schemas.microsoft.com/office/drawing/2014/main" id="{F84953F7-78A1-41E2-A085-428AB5D1C19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8" name="フリーフォーム: 図形 337">
                  <a:extLst>
                    <a:ext uri="{FF2B5EF4-FFF2-40B4-BE49-F238E27FC236}">
                      <a16:creationId xmlns:a16="http://schemas.microsoft.com/office/drawing/2014/main" id="{27537A8E-66F4-4E34-BBD4-93661536FE1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8" name="グループ化 327">
                <a:extLst>
                  <a:ext uri="{FF2B5EF4-FFF2-40B4-BE49-F238E27FC236}">
                    <a16:creationId xmlns:a16="http://schemas.microsoft.com/office/drawing/2014/main" id="{05714D4D-C451-4202-83B9-2AA3EB59D3BF}"/>
                  </a:ext>
                </a:extLst>
              </p:cNvPr>
              <p:cNvGrpSpPr/>
              <p:nvPr/>
            </p:nvGrpSpPr>
            <p:grpSpPr>
              <a:xfrm>
                <a:off x="6122924" y="3916395"/>
                <a:ext cx="374600" cy="371520"/>
                <a:chOff x="3187700" y="2724150"/>
                <a:chExt cx="482600" cy="478632"/>
              </a:xfrm>
            </p:grpSpPr>
            <p:sp>
              <p:nvSpPr>
                <p:cNvPr id="333" name="楕円 332">
                  <a:extLst>
                    <a:ext uri="{FF2B5EF4-FFF2-40B4-BE49-F238E27FC236}">
                      <a16:creationId xmlns:a16="http://schemas.microsoft.com/office/drawing/2014/main" id="{1A87EFC2-0F6A-4102-9B77-3C15CC2E8F5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4" name="フリーフォーム: 図形 333">
                  <a:extLst>
                    <a:ext uri="{FF2B5EF4-FFF2-40B4-BE49-F238E27FC236}">
                      <a16:creationId xmlns:a16="http://schemas.microsoft.com/office/drawing/2014/main" id="{5B3517E1-A39C-45EF-866A-FCAA91081DB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5" name="フリーフォーム: 図形 334">
                  <a:extLst>
                    <a:ext uri="{FF2B5EF4-FFF2-40B4-BE49-F238E27FC236}">
                      <a16:creationId xmlns:a16="http://schemas.microsoft.com/office/drawing/2014/main" id="{0CD6DF71-7F5B-44E5-8F2E-8C12DB89038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29" name="グループ化 328">
                <a:extLst>
                  <a:ext uri="{FF2B5EF4-FFF2-40B4-BE49-F238E27FC236}">
                    <a16:creationId xmlns:a16="http://schemas.microsoft.com/office/drawing/2014/main" id="{873E6626-BA02-4592-B2C5-4DABDA6C89AB}"/>
                  </a:ext>
                </a:extLst>
              </p:cNvPr>
              <p:cNvGrpSpPr/>
              <p:nvPr/>
            </p:nvGrpSpPr>
            <p:grpSpPr>
              <a:xfrm>
                <a:off x="5777867" y="3260787"/>
                <a:ext cx="374600" cy="371520"/>
                <a:chOff x="3187700" y="2724150"/>
                <a:chExt cx="482600" cy="478632"/>
              </a:xfrm>
            </p:grpSpPr>
            <p:sp>
              <p:nvSpPr>
                <p:cNvPr id="330" name="楕円 329">
                  <a:extLst>
                    <a:ext uri="{FF2B5EF4-FFF2-40B4-BE49-F238E27FC236}">
                      <a16:creationId xmlns:a16="http://schemas.microsoft.com/office/drawing/2014/main" id="{8FF33866-9F0F-46FC-87E8-F98C3328B15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1" name="フリーフォーム: 図形 330">
                  <a:extLst>
                    <a:ext uri="{FF2B5EF4-FFF2-40B4-BE49-F238E27FC236}">
                      <a16:creationId xmlns:a16="http://schemas.microsoft.com/office/drawing/2014/main" id="{4A3935AA-02DE-4929-8D93-70A9CF97A9A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63DB0E11-4F46-4FA9-A1DF-25F77A6B92D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19" name="グループ化 118">
              <a:extLst>
                <a:ext uri="{FF2B5EF4-FFF2-40B4-BE49-F238E27FC236}">
                  <a16:creationId xmlns:a16="http://schemas.microsoft.com/office/drawing/2014/main" id="{393FC4F2-91F5-4ADA-B373-B71B77674C49}"/>
                </a:ext>
              </a:extLst>
            </p:cNvPr>
            <p:cNvGrpSpPr/>
            <p:nvPr/>
          </p:nvGrpSpPr>
          <p:grpSpPr>
            <a:xfrm rot="18000000">
              <a:off x="5125163" y="3365351"/>
              <a:ext cx="977858" cy="1663894"/>
              <a:chOff x="5450062" y="2384413"/>
              <a:chExt cx="1306252" cy="2222678"/>
            </a:xfrm>
          </p:grpSpPr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E2CCD9FC-C0D3-4B3D-9C59-BC6C1BDF334C}"/>
                  </a:ext>
                </a:extLst>
              </p:cNvPr>
              <p:cNvSpPr/>
              <p:nvPr/>
            </p:nvSpPr>
            <p:spPr>
              <a:xfrm rot="16735743">
                <a:off x="5678750" y="2372408"/>
                <a:ext cx="508957" cy="532967"/>
              </a:xfrm>
              <a:custGeom>
                <a:avLst/>
                <a:gdLst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266270 w 693275"/>
                  <a:gd name="connsiteY9" fmla="*/ 309431 h 725980"/>
                  <a:gd name="connsiteX10" fmla="*/ 611451 w 693275"/>
                  <a:gd name="connsiteY10" fmla="*/ 309431 h 725980"/>
                  <a:gd name="connsiteX11" fmla="*/ 591182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83785 w 693275"/>
                  <a:gd name="connsiteY1" fmla="*/ 363000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3275" h="725980">
                    <a:moveTo>
                      <a:pt x="693275" y="0"/>
                    </a:moveTo>
                    <a:lnTo>
                      <a:pt x="683785" y="363000"/>
                    </a:lnTo>
                    <a:lnTo>
                      <a:pt x="693274" y="725980"/>
                    </a:lnTo>
                    <a:lnTo>
                      <a:pt x="591181" y="725980"/>
                    </a:lnTo>
                    <a:lnTo>
                      <a:pt x="612473" y="400932"/>
                    </a:lnTo>
                    <a:lnTo>
                      <a:pt x="305245" y="386648"/>
                    </a:lnTo>
                    <a:lnTo>
                      <a:pt x="64701" y="655765"/>
                    </a:lnTo>
                    <a:lnTo>
                      <a:pt x="0" y="591064"/>
                    </a:lnTo>
                    <a:lnTo>
                      <a:pt x="266270" y="324794"/>
                    </a:lnTo>
                    <a:lnTo>
                      <a:pt x="611451" y="309431"/>
                    </a:lnTo>
                    <a:lnTo>
                      <a:pt x="591182" y="0"/>
                    </a:lnTo>
                    <a:lnTo>
                      <a:pt x="693275" y="0"/>
                    </a:ln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21" name="グループ化 120">
                <a:extLst>
                  <a:ext uri="{FF2B5EF4-FFF2-40B4-BE49-F238E27FC236}">
                    <a16:creationId xmlns:a16="http://schemas.microsoft.com/office/drawing/2014/main" id="{7B3D8FCE-8526-48E7-9289-C1ED6A071D11}"/>
                  </a:ext>
                </a:extLst>
              </p:cNvPr>
              <p:cNvGrpSpPr/>
              <p:nvPr/>
            </p:nvGrpSpPr>
            <p:grpSpPr>
              <a:xfrm>
                <a:off x="5982892" y="3355344"/>
                <a:ext cx="374600" cy="371520"/>
                <a:chOff x="3187700" y="2724150"/>
                <a:chExt cx="482600" cy="478632"/>
              </a:xfrm>
            </p:grpSpPr>
            <p:sp>
              <p:nvSpPr>
                <p:cNvPr id="300" name="楕円 299">
                  <a:extLst>
                    <a:ext uri="{FF2B5EF4-FFF2-40B4-BE49-F238E27FC236}">
                      <a16:creationId xmlns:a16="http://schemas.microsoft.com/office/drawing/2014/main" id="{0C43C9B5-7C72-4A6F-860D-21C27E3C0B6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1" name="フリーフォーム: 図形 300">
                  <a:extLst>
                    <a:ext uri="{FF2B5EF4-FFF2-40B4-BE49-F238E27FC236}">
                      <a16:creationId xmlns:a16="http://schemas.microsoft.com/office/drawing/2014/main" id="{D062ED9F-47AD-4F5C-A4D9-E7784F26F17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2" name="フリーフォーム: 図形 301">
                  <a:extLst>
                    <a:ext uri="{FF2B5EF4-FFF2-40B4-BE49-F238E27FC236}">
                      <a16:creationId xmlns:a16="http://schemas.microsoft.com/office/drawing/2014/main" id="{92187D8F-0CB3-4B4D-B296-AB539EDC26D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22" name="グループ化 121">
                <a:extLst>
                  <a:ext uri="{FF2B5EF4-FFF2-40B4-BE49-F238E27FC236}">
                    <a16:creationId xmlns:a16="http://schemas.microsoft.com/office/drawing/2014/main" id="{944D29F4-3AE0-4BE1-99AB-34D24114CF29}"/>
                  </a:ext>
                </a:extLst>
              </p:cNvPr>
              <p:cNvGrpSpPr/>
              <p:nvPr/>
            </p:nvGrpSpPr>
            <p:grpSpPr>
              <a:xfrm>
                <a:off x="5457238" y="3209000"/>
                <a:ext cx="374600" cy="371520"/>
                <a:chOff x="3187700" y="2724150"/>
                <a:chExt cx="482600" cy="478632"/>
              </a:xfrm>
            </p:grpSpPr>
            <p:sp>
              <p:nvSpPr>
                <p:cNvPr id="297" name="楕円 296">
                  <a:extLst>
                    <a:ext uri="{FF2B5EF4-FFF2-40B4-BE49-F238E27FC236}">
                      <a16:creationId xmlns:a16="http://schemas.microsoft.com/office/drawing/2014/main" id="{A5FCC39C-BAE9-43E7-A3FE-102B24C63E3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8" name="フリーフォーム: 図形 297">
                  <a:extLst>
                    <a:ext uri="{FF2B5EF4-FFF2-40B4-BE49-F238E27FC236}">
                      <a16:creationId xmlns:a16="http://schemas.microsoft.com/office/drawing/2014/main" id="{9B48DF3C-1B52-470C-BEC4-42E2552B202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9" name="フリーフォーム: 図形 298">
                  <a:extLst>
                    <a:ext uri="{FF2B5EF4-FFF2-40B4-BE49-F238E27FC236}">
                      <a16:creationId xmlns:a16="http://schemas.microsoft.com/office/drawing/2014/main" id="{9EF97A14-D2AC-41A3-BDC4-EE21144B75E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23" name="グループ化 122">
                <a:extLst>
                  <a:ext uri="{FF2B5EF4-FFF2-40B4-BE49-F238E27FC236}">
                    <a16:creationId xmlns:a16="http://schemas.microsoft.com/office/drawing/2014/main" id="{23E2993E-0984-49D3-B93D-D0FE1BB25F50}"/>
                  </a:ext>
                </a:extLst>
              </p:cNvPr>
              <p:cNvGrpSpPr/>
              <p:nvPr/>
            </p:nvGrpSpPr>
            <p:grpSpPr>
              <a:xfrm>
                <a:off x="6088417" y="2640429"/>
                <a:ext cx="374600" cy="371520"/>
                <a:chOff x="3187700" y="2724150"/>
                <a:chExt cx="482600" cy="478632"/>
              </a:xfrm>
            </p:grpSpPr>
            <p:sp>
              <p:nvSpPr>
                <p:cNvPr id="294" name="楕円 293">
                  <a:extLst>
                    <a:ext uri="{FF2B5EF4-FFF2-40B4-BE49-F238E27FC236}">
                      <a16:creationId xmlns:a16="http://schemas.microsoft.com/office/drawing/2014/main" id="{1B283231-D2F0-4A79-ADF3-773C1E087786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5" name="フリーフォーム: 図形 294">
                  <a:extLst>
                    <a:ext uri="{FF2B5EF4-FFF2-40B4-BE49-F238E27FC236}">
                      <a16:creationId xmlns:a16="http://schemas.microsoft.com/office/drawing/2014/main" id="{216BC753-43E2-46F6-9EE9-FF674698056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6" name="フリーフォーム: 図形 295">
                  <a:extLst>
                    <a:ext uri="{FF2B5EF4-FFF2-40B4-BE49-F238E27FC236}">
                      <a16:creationId xmlns:a16="http://schemas.microsoft.com/office/drawing/2014/main" id="{D0A68198-311F-455F-8C9E-8F2161DF62E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24" name="グループ化 123">
                <a:extLst>
                  <a:ext uri="{FF2B5EF4-FFF2-40B4-BE49-F238E27FC236}">
                    <a16:creationId xmlns:a16="http://schemas.microsoft.com/office/drawing/2014/main" id="{CEF76C4E-9B99-4010-80B0-FD209EB58A6D}"/>
                  </a:ext>
                </a:extLst>
              </p:cNvPr>
              <p:cNvGrpSpPr/>
              <p:nvPr/>
            </p:nvGrpSpPr>
            <p:grpSpPr>
              <a:xfrm>
                <a:off x="5639843" y="2761199"/>
                <a:ext cx="374600" cy="371520"/>
                <a:chOff x="3187700" y="2724150"/>
                <a:chExt cx="482600" cy="478632"/>
              </a:xfrm>
            </p:grpSpPr>
            <p:sp>
              <p:nvSpPr>
                <p:cNvPr id="291" name="楕円 290">
                  <a:extLst>
                    <a:ext uri="{FF2B5EF4-FFF2-40B4-BE49-F238E27FC236}">
                      <a16:creationId xmlns:a16="http://schemas.microsoft.com/office/drawing/2014/main" id="{C6081BB7-20B7-44F0-A82E-AB5AC7F564F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2" name="フリーフォーム: 図形 291">
                  <a:extLst>
                    <a:ext uri="{FF2B5EF4-FFF2-40B4-BE49-F238E27FC236}">
                      <a16:creationId xmlns:a16="http://schemas.microsoft.com/office/drawing/2014/main" id="{63C89005-727A-458B-8F05-448AFFF07AA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3" name="フリーフォーム: 図形 292">
                  <a:extLst>
                    <a:ext uri="{FF2B5EF4-FFF2-40B4-BE49-F238E27FC236}">
                      <a16:creationId xmlns:a16="http://schemas.microsoft.com/office/drawing/2014/main" id="{967EAB61-186E-466C-A423-4AD416E92C9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25" name="グループ化 124">
                <a:extLst>
                  <a:ext uri="{FF2B5EF4-FFF2-40B4-BE49-F238E27FC236}">
                    <a16:creationId xmlns:a16="http://schemas.microsoft.com/office/drawing/2014/main" id="{E370E6E3-A5C9-4A6B-8C96-49170003F161}"/>
                  </a:ext>
                </a:extLst>
              </p:cNvPr>
              <p:cNvGrpSpPr/>
              <p:nvPr/>
            </p:nvGrpSpPr>
            <p:grpSpPr>
              <a:xfrm>
                <a:off x="5932483" y="4209690"/>
                <a:ext cx="374600" cy="371520"/>
                <a:chOff x="3187700" y="2724150"/>
                <a:chExt cx="482600" cy="478632"/>
              </a:xfrm>
            </p:grpSpPr>
            <p:sp>
              <p:nvSpPr>
                <p:cNvPr id="288" name="楕円 287">
                  <a:extLst>
                    <a:ext uri="{FF2B5EF4-FFF2-40B4-BE49-F238E27FC236}">
                      <a16:creationId xmlns:a16="http://schemas.microsoft.com/office/drawing/2014/main" id="{586AE315-F46B-4F46-9A7F-6CFAD13B857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9" name="フリーフォーム: 図形 288">
                  <a:extLst>
                    <a:ext uri="{FF2B5EF4-FFF2-40B4-BE49-F238E27FC236}">
                      <a16:creationId xmlns:a16="http://schemas.microsoft.com/office/drawing/2014/main" id="{88A5CE76-7820-46F3-9DEA-3CA9956F5A8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0" name="フリーフォーム: 図形 289">
                  <a:extLst>
                    <a:ext uri="{FF2B5EF4-FFF2-40B4-BE49-F238E27FC236}">
                      <a16:creationId xmlns:a16="http://schemas.microsoft.com/office/drawing/2014/main" id="{8F9FAB23-527A-42D1-8B1C-4088CEBA1B4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26" name="グループ化 125">
                <a:extLst>
                  <a:ext uri="{FF2B5EF4-FFF2-40B4-BE49-F238E27FC236}">
                    <a16:creationId xmlns:a16="http://schemas.microsoft.com/office/drawing/2014/main" id="{0848A1FC-580B-412E-ADF6-70CE03D681FC}"/>
                  </a:ext>
                </a:extLst>
              </p:cNvPr>
              <p:cNvGrpSpPr/>
              <p:nvPr/>
            </p:nvGrpSpPr>
            <p:grpSpPr>
              <a:xfrm>
                <a:off x="5734075" y="3890513"/>
                <a:ext cx="374600" cy="371520"/>
                <a:chOff x="3187700" y="2724150"/>
                <a:chExt cx="482600" cy="478632"/>
              </a:xfrm>
            </p:grpSpPr>
            <p:sp>
              <p:nvSpPr>
                <p:cNvPr id="285" name="楕円 284">
                  <a:extLst>
                    <a:ext uri="{FF2B5EF4-FFF2-40B4-BE49-F238E27FC236}">
                      <a16:creationId xmlns:a16="http://schemas.microsoft.com/office/drawing/2014/main" id="{71686CA5-CBE6-4456-B3E9-099564693D16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6" name="フリーフォーム: 図形 285">
                  <a:extLst>
                    <a:ext uri="{FF2B5EF4-FFF2-40B4-BE49-F238E27FC236}">
                      <a16:creationId xmlns:a16="http://schemas.microsoft.com/office/drawing/2014/main" id="{8EF5F607-D43D-40BD-A561-42EF1AEF5FC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7" name="フリーフォーム: 図形 286">
                  <a:extLst>
                    <a:ext uri="{FF2B5EF4-FFF2-40B4-BE49-F238E27FC236}">
                      <a16:creationId xmlns:a16="http://schemas.microsoft.com/office/drawing/2014/main" id="{D22F0D7F-928E-49D6-BAC6-68B90FB90FD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27" name="グループ化 126">
                <a:extLst>
                  <a:ext uri="{FF2B5EF4-FFF2-40B4-BE49-F238E27FC236}">
                    <a16:creationId xmlns:a16="http://schemas.microsoft.com/office/drawing/2014/main" id="{56FA8E6C-F33E-49AB-BC80-6AA8808B8679}"/>
                  </a:ext>
                </a:extLst>
              </p:cNvPr>
              <p:cNvGrpSpPr/>
              <p:nvPr/>
            </p:nvGrpSpPr>
            <p:grpSpPr>
              <a:xfrm>
                <a:off x="5672899" y="3605815"/>
                <a:ext cx="374600" cy="371520"/>
                <a:chOff x="3187700" y="2724150"/>
                <a:chExt cx="482600" cy="478632"/>
              </a:xfrm>
            </p:grpSpPr>
            <p:sp>
              <p:nvSpPr>
                <p:cNvPr id="282" name="楕円 281">
                  <a:extLst>
                    <a:ext uri="{FF2B5EF4-FFF2-40B4-BE49-F238E27FC236}">
                      <a16:creationId xmlns:a16="http://schemas.microsoft.com/office/drawing/2014/main" id="{8A368458-66D4-4B41-8FA9-9082C2B78A2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3" name="フリーフォーム: 図形 282">
                  <a:extLst>
                    <a:ext uri="{FF2B5EF4-FFF2-40B4-BE49-F238E27FC236}">
                      <a16:creationId xmlns:a16="http://schemas.microsoft.com/office/drawing/2014/main" id="{4DEF94E3-9CE1-4F5E-B69F-C8E60C850D6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4" name="フリーフォーム: 図形 283">
                  <a:extLst>
                    <a:ext uri="{FF2B5EF4-FFF2-40B4-BE49-F238E27FC236}">
                      <a16:creationId xmlns:a16="http://schemas.microsoft.com/office/drawing/2014/main" id="{960B02D6-DF72-41A3-9EA7-2DC9B01B13A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28" name="グループ化 127">
                <a:extLst>
                  <a:ext uri="{FF2B5EF4-FFF2-40B4-BE49-F238E27FC236}">
                    <a16:creationId xmlns:a16="http://schemas.microsoft.com/office/drawing/2014/main" id="{6B900D41-418D-49E2-8632-D2A1FC242C9C}"/>
                  </a:ext>
                </a:extLst>
              </p:cNvPr>
              <p:cNvGrpSpPr/>
              <p:nvPr/>
            </p:nvGrpSpPr>
            <p:grpSpPr>
              <a:xfrm>
                <a:off x="6295451" y="2777706"/>
                <a:ext cx="374600" cy="371520"/>
                <a:chOff x="3187700" y="2724150"/>
                <a:chExt cx="482600" cy="478632"/>
              </a:xfrm>
            </p:grpSpPr>
            <p:sp>
              <p:nvSpPr>
                <p:cNvPr id="279" name="楕円 278">
                  <a:extLst>
                    <a:ext uri="{FF2B5EF4-FFF2-40B4-BE49-F238E27FC236}">
                      <a16:creationId xmlns:a16="http://schemas.microsoft.com/office/drawing/2014/main" id="{7FB869D6-0F7C-41A5-B1A1-A4EA94C9F87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0" name="フリーフォーム: 図形 279">
                  <a:extLst>
                    <a:ext uri="{FF2B5EF4-FFF2-40B4-BE49-F238E27FC236}">
                      <a16:creationId xmlns:a16="http://schemas.microsoft.com/office/drawing/2014/main" id="{940BD184-EF8A-4568-A1C2-06C464709F0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81" name="フリーフォーム: 図形 280">
                  <a:extLst>
                    <a:ext uri="{FF2B5EF4-FFF2-40B4-BE49-F238E27FC236}">
                      <a16:creationId xmlns:a16="http://schemas.microsoft.com/office/drawing/2014/main" id="{FC4BAABD-59F2-4830-B0D2-69A00310BE9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29" name="グループ化 128">
                <a:extLst>
                  <a:ext uri="{FF2B5EF4-FFF2-40B4-BE49-F238E27FC236}">
                    <a16:creationId xmlns:a16="http://schemas.microsoft.com/office/drawing/2014/main" id="{9EDBCF9F-1E0F-4E0D-9138-4CDDD4D9DF16}"/>
                  </a:ext>
                </a:extLst>
              </p:cNvPr>
              <p:cNvGrpSpPr/>
              <p:nvPr/>
            </p:nvGrpSpPr>
            <p:grpSpPr>
              <a:xfrm>
                <a:off x="5864130" y="2717321"/>
                <a:ext cx="374600" cy="371520"/>
                <a:chOff x="3187700" y="2724150"/>
                <a:chExt cx="482600" cy="478632"/>
              </a:xfrm>
            </p:grpSpPr>
            <p:sp>
              <p:nvSpPr>
                <p:cNvPr id="276" name="楕円 275">
                  <a:extLst>
                    <a:ext uri="{FF2B5EF4-FFF2-40B4-BE49-F238E27FC236}">
                      <a16:creationId xmlns:a16="http://schemas.microsoft.com/office/drawing/2014/main" id="{C279784A-0533-4E67-B2CB-04CFCB8008A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7" name="フリーフォーム: 図形 276">
                  <a:extLst>
                    <a:ext uri="{FF2B5EF4-FFF2-40B4-BE49-F238E27FC236}">
                      <a16:creationId xmlns:a16="http://schemas.microsoft.com/office/drawing/2014/main" id="{90A33EEF-77AD-4312-A113-D30AB0E7004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8" name="フリーフォーム: 図形 277">
                  <a:extLst>
                    <a:ext uri="{FF2B5EF4-FFF2-40B4-BE49-F238E27FC236}">
                      <a16:creationId xmlns:a16="http://schemas.microsoft.com/office/drawing/2014/main" id="{040FBFE4-A0AF-4448-976E-2A7785C4CB9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0" name="グループ化 129">
                <a:extLst>
                  <a:ext uri="{FF2B5EF4-FFF2-40B4-BE49-F238E27FC236}">
                    <a16:creationId xmlns:a16="http://schemas.microsoft.com/office/drawing/2014/main" id="{C90611EA-7A98-474E-B74F-B9E668E1F056}"/>
                  </a:ext>
                </a:extLst>
              </p:cNvPr>
              <p:cNvGrpSpPr/>
              <p:nvPr/>
            </p:nvGrpSpPr>
            <p:grpSpPr>
              <a:xfrm>
                <a:off x="5450062" y="2924355"/>
                <a:ext cx="374600" cy="371520"/>
                <a:chOff x="3187700" y="2724150"/>
                <a:chExt cx="482600" cy="478632"/>
              </a:xfrm>
            </p:grpSpPr>
            <p:sp>
              <p:nvSpPr>
                <p:cNvPr id="273" name="楕円 272">
                  <a:extLst>
                    <a:ext uri="{FF2B5EF4-FFF2-40B4-BE49-F238E27FC236}">
                      <a16:creationId xmlns:a16="http://schemas.microsoft.com/office/drawing/2014/main" id="{6CF7640F-2BAB-4198-87EF-7BB48DAD36F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4" name="フリーフォーム: 図形 273">
                  <a:extLst>
                    <a:ext uri="{FF2B5EF4-FFF2-40B4-BE49-F238E27FC236}">
                      <a16:creationId xmlns:a16="http://schemas.microsoft.com/office/drawing/2014/main" id="{6A3BF0EE-C2F1-4E1F-B27A-795035F7A23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BDBAF137-78F0-48CF-95BD-A25BA20C3CC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1" name="グループ化 130">
                <a:extLst>
                  <a:ext uri="{FF2B5EF4-FFF2-40B4-BE49-F238E27FC236}">
                    <a16:creationId xmlns:a16="http://schemas.microsoft.com/office/drawing/2014/main" id="{DA2BA60B-B657-4A1E-8F51-E49AB376C426}"/>
                  </a:ext>
                </a:extLst>
              </p:cNvPr>
              <p:cNvGrpSpPr/>
              <p:nvPr/>
            </p:nvGrpSpPr>
            <p:grpSpPr>
              <a:xfrm>
                <a:off x="6105669" y="2958861"/>
                <a:ext cx="374600" cy="371520"/>
                <a:chOff x="3187700" y="2724150"/>
                <a:chExt cx="482600" cy="478632"/>
              </a:xfrm>
            </p:grpSpPr>
            <p:sp>
              <p:nvSpPr>
                <p:cNvPr id="270" name="楕円 269">
                  <a:extLst>
                    <a:ext uri="{FF2B5EF4-FFF2-40B4-BE49-F238E27FC236}">
                      <a16:creationId xmlns:a16="http://schemas.microsoft.com/office/drawing/2014/main" id="{4591707A-1130-4FA3-9FB8-A7EB296B18C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9FFCEA2E-6BC9-4392-BFF9-016F0893715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2" name="フリーフォーム: 図形 271">
                  <a:extLst>
                    <a:ext uri="{FF2B5EF4-FFF2-40B4-BE49-F238E27FC236}">
                      <a16:creationId xmlns:a16="http://schemas.microsoft.com/office/drawing/2014/main" id="{71F1CBD4-AB90-4115-8AD2-1E9964448FB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2" name="グループ化 131">
                <a:extLst>
                  <a:ext uri="{FF2B5EF4-FFF2-40B4-BE49-F238E27FC236}">
                    <a16:creationId xmlns:a16="http://schemas.microsoft.com/office/drawing/2014/main" id="{E2510115-FE2E-415B-802B-2C593A2BE081}"/>
                  </a:ext>
                </a:extLst>
              </p:cNvPr>
              <p:cNvGrpSpPr/>
              <p:nvPr/>
            </p:nvGrpSpPr>
            <p:grpSpPr>
              <a:xfrm>
                <a:off x="5639843" y="3096884"/>
                <a:ext cx="374600" cy="371520"/>
                <a:chOff x="3187700" y="2724150"/>
                <a:chExt cx="482600" cy="478632"/>
              </a:xfrm>
            </p:grpSpPr>
            <p:sp>
              <p:nvSpPr>
                <p:cNvPr id="267" name="楕円 266">
                  <a:extLst>
                    <a:ext uri="{FF2B5EF4-FFF2-40B4-BE49-F238E27FC236}">
                      <a16:creationId xmlns:a16="http://schemas.microsoft.com/office/drawing/2014/main" id="{7CF968FE-4F96-4B62-9998-055C160A52A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8" name="フリーフォーム: 図形 267">
                  <a:extLst>
                    <a:ext uri="{FF2B5EF4-FFF2-40B4-BE49-F238E27FC236}">
                      <a16:creationId xmlns:a16="http://schemas.microsoft.com/office/drawing/2014/main" id="{C6C3AEE1-9CB0-4B45-9E35-50B58F18867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9" name="フリーフォーム: 図形 268">
                  <a:extLst>
                    <a:ext uri="{FF2B5EF4-FFF2-40B4-BE49-F238E27FC236}">
                      <a16:creationId xmlns:a16="http://schemas.microsoft.com/office/drawing/2014/main" id="{476E5741-79DE-4B12-B486-68691E93776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3" name="グループ化 132">
                <a:extLst>
                  <a:ext uri="{FF2B5EF4-FFF2-40B4-BE49-F238E27FC236}">
                    <a16:creationId xmlns:a16="http://schemas.microsoft.com/office/drawing/2014/main" id="{F407BDD1-4F12-4FC9-8564-E68361F7A982}"/>
                  </a:ext>
                </a:extLst>
              </p:cNvPr>
              <p:cNvGrpSpPr/>
              <p:nvPr/>
            </p:nvGrpSpPr>
            <p:grpSpPr>
              <a:xfrm>
                <a:off x="6329956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264" name="楕円 263">
                  <a:extLst>
                    <a:ext uri="{FF2B5EF4-FFF2-40B4-BE49-F238E27FC236}">
                      <a16:creationId xmlns:a16="http://schemas.microsoft.com/office/drawing/2014/main" id="{69EFEA71-5E0F-4F07-A120-8AE4B47EB14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5" name="フリーフォーム: 図形 264">
                  <a:extLst>
                    <a:ext uri="{FF2B5EF4-FFF2-40B4-BE49-F238E27FC236}">
                      <a16:creationId xmlns:a16="http://schemas.microsoft.com/office/drawing/2014/main" id="{17FC4391-4C7F-4E3E-8B4D-A9F0108449D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6" name="フリーフォーム: 図形 265">
                  <a:extLst>
                    <a:ext uri="{FF2B5EF4-FFF2-40B4-BE49-F238E27FC236}">
                      <a16:creationId xmlns:a16="http://schemas.microsoft.com/office/drawing/2014/main" id="{363B5AE5-C7DF-4982-87E1-480CAF15E1E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4" name="グループ化 133">
                <a:extLst>
                  <a:ext uri="{FF2B5EF4-FFF2-40B4-BE49-F238E27FC236}">
                    <a16:creationId xmlns:a16="http://schemas.microsoft.com/office/drawing/2014/main" id="{CC193911-18B4-4900-9BB3-7791FD4C8CB9}"/>
                  </a:ext>
                </a:extLst>
              </p:cNvPr>
              <p:cNvGrpSpPr/>
              <p:nvPr/>
            </p:nvGrpSpPr>
            <p:grpSpPr>
              <a:xfrm>
                <a:off x="5631217" y="3364303"/>
                <a:ext cx="374600" cy="371520"/>
                <a:chOff x="3187700" y="2724150"/>
                <a:chExt cx="482600" cy="478632"/>
              </a:xfrm>
            </p:grpSpPr>
            <p:sp>
              <p:nvSpPr>
                <p:cNvPr id="261" name="楕円 260">
                  <a:extLst>
                    <a:ext uri="{FF2B5EF4-FFF2-40B4-BE49-F238E27FC236}">
                      <a16:creationId xmlns:a16="http://schemas.microsoft.com/office/drawing/2014/main" id="{F9A7AC83-474F-4B38-9C67-C0A0346730A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2" name="フリーフォーム: 図形 261">
                  <a:extLst>
                    <a:ext uri="{FF2B5EF4-FFF2-40B4-BE49-F238E27FC236}">
                      <a16:creationId xmlns:a16="http://schemas.microsoft.com/office/drawing/2014/main" id="{030609F0-F05A-4448-BF5B-EE6085CE479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3" name="フリーフォーム: 図形 262">
                  <a:extLst>
                    <a:ext uri="{FF2B5EF4-FFF2-40B4-BE49-F238E27FC236}">
                      <a16:creationId xmlns:a16="http://schemas.microsoft.com/office/drawing/2014/main" id="{8F4F9635-DE12-46C0-80D4-E0F01A7D609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5" name="グループ化 134">
                <a:extLst>
                  <a:ext uri="{FF2B5EF4-FFF2-40B4-BE49-F238E27FC236}">
                    <a16:creationId xmlns:a16="http://schemas.microsoft.com/office/drawing/2014/main" id="{F6B97173-8A37-410A-AD4C-E971E8976938}"/>
                  </a:ext>
                </a:extLst>
              </p:cNvPr>
              <p:cNvGrpSpPr/>
              <p:nvPr/>
            </p:nvGrpSpPr>
            <p:grpSpPr>
              <a:xfrm>
                <a:off x="5846877" y="3554084"/>
                <a:ext cx="374600" cy="371520"/>
                <a:chOff x="3187700" y="2724150"/>
                <a:chExt cx="482600" cy="478632"/>
              </a:xfrm>
            </p:grpSpPr>
            <p:sp>
              <p:nvSpPr>
                <p:cNvPr id="258" name="楕円 257">
                  <a:extLst>
                    <a:ext uri="{FF2B5EF4-FFF2-40B4-BE49-F238E27FC236}">
                      <a16:creationId xmlns:a16="http://schemas.microsoft.com/office/drawing/2014/main" id="{7613D7EF-1AEA-4C00-A8DC-D70CC331CE3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8F9924A7-6AC0-4075-B003-7E6B2C119CF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E24C0D18-FAEE-4FF5-AF46-6C0147ADE5A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6" name="グループ化 135">
                <a:extLst>
                  <a:ext uri="{FF2B5EF4-FFF2-40B4-BE49-F238E27FC236}">
                    <a16:creationId xmlns:a16="http://schemas.microsoft.com/office/drawing/2014/main" id="{8371F1A4-2520-449B-8366-1AE7F9C51367}"/>
                  </a:ext>
                </a:extLst>
              </p:cNvPr>
              <p:cNvGrpSpPr/>
              <p:nvPr/>
            </p:nvGrpSpPr>
            <p:grpSpPr>
              <a:xfrm>
                <a:off x="6295451" y="3493699"/>
                <a:ext cx="374600" cy="371520"/>
                <a:chOff x="3187700" y="2724150"/>
                <a:chExt cx="482600" cy="478632"/>
              </a:xfrm>
            </p:grpSpPr>
            <p:sp>
              <p:nvSpPr>
                <p:cNvPr id="255" name="楕円 254">
                  <a:extLst>
                    <a:ext uri="{FF2B5EF4-FFF2-40B4-BE49-F238E27FC236}">
                      <a16:creationId xmlns:a16="http://schemas.microsoft.com/office/drawing/2014/main" id="{494F4F42-63A0-4C35-9ADA-E511108AE4F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6" name="フリーフォーム: 図形 255">
                  <a:extLst>
                    <a:ext uri="{FF2B5EF4-FFF2-40B4-BE49-F238E27FC236}">
                      <a16:creationId xmlns:a16="http://schemas.microsoft.com/office/drawing/2014/main" id="{A634A18A-5A4E-497C-B71F-14456F9FE44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7" name="フリーフォーム: 図形 256">
                  <a:extLst>
                    <a:ext uri="{FF2B5EF4-FFF2-40B4-BE49-F238E27FC236}">
                      <a16:creationId xmlns:a16="http://schemas.microsoft.com/office/drawing/2014/main" id="{A46E7895-910C-461A-9AC9-AC1F1B66A77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7" name="グループ化 136">
                <a:extLst>
                  <a:ext uri="{FF2B5EF4-FFF2-40B4-BE49-F238E27FC236}">
                    <a16:creationId xmlns:a16="http://schemas.microsoft.com/office/drawing/2014/main" id="{B80580B7-EFCB-49C9-958E-E9BE78A196F7}"/>
                  </a:ext>
                </a:extLst>
              </p:cNvPr>
              <p:cNvGrpSpPr/>
              <p:nvPr/>
            </p:nvGrpSpPr>
            <p:grpSpPr>
              <a:xfrm>
                <a:off x="6243692" y="3743865"/>
                <a:ext cx="374600" cy="371520"/>
                <a:chOff x="3187700" y="2724150"/>
                <a:chExt cx="482600" cy="478632"/>
              </a:xfrm>
            </p:grpSpPr>
            <p:sp>
              <p:nvSpPr>
                <p:cNvPr id="252" name="楕円 251">
                  <a:extLst>
                    <a:ext uri="{FF2B5EF4-FFF2-40B4-BE49-F238E27FC236}">
                      <a16:creationId xmlns:a16="http://schemas.microsoft.com/office/drawing/2014/main" id="{AC4531B1-1158-4264-8951-EDECCA4937F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3" name="フリーフォーム: 図形 252">
                  <a:extLst>
                    <a:ext uri="{FF2B5EF4-FFF2-40B4-BE49-F238E27FC236}">
                      <a16:creationId xmlns:a16="http://schemas.microsoft.com/office/drawing/2014/main" id="{CEA82AC9-7A2D-444D-B52E-E1ED9BAACEF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4" name="フリーフォーム: 図形 253">
                  <a:extLst>
                    <a:ext uri="{FF2B5EF4-FFF2-40B4-BE49-F238E27FC236}">
                      <a16:creationId xmlns:a16="http://schemas.microsoft.com/office/drawing/2014/main" id="{C372041B-E06A-4D80-8164-E5003E2131A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8" name="グループ化 137">
                <a:extLst>
                  <a:ext uri="{FF2B5EF4-FFF2-40B4-BE49-F238E27FC236}">
                    <a16:creationId xmlns:a16="http://schemas.microsoft.com/office/drawing/2014/main" id="{E49487C3-D302-4F6F-AE95-5852918F9DE8}"/>
                  </a:ext>
                </a:extLst>
              </p:cNvPr>
              <p:cNvGrpSpPr/>
              <p:nvPr/>
            </p:nvGrpSpPr>
            <p:grpSpPr>
              <a:xfrm>
                <a:off x="5855503" y="3812876"/>
                <a:ext cx="374600" cy="371520"/>
                <a:chOff x="3187700" y="2724150"/>
                <a:chExt cx="482600" cy="478632"/>
              </a:xfrm>
            </p:grpSpPr>
            <p:sp>
              <p:nvSpPr>
                <p:cNvPr id="249" name="楕円 248">
                  <a:extLst>
                    <a:ext uri="{FF2B5EF4-FFF2-40B4-BE49-F238E27FC236}">
                      <a16:creationId xmlns:a16="http://schemas.microsoft.com/office/drawing/2014/main" id="{EF4C495C-7550-43E3-929A-8E7749DD058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0" name="フリーフォーム: 図形 249">
                  <a:extLst>
                    <a:ext uri="{FF2B5EF4-FFF2-40B4-BE49-F238E27FC236}">
                      <a16:creationId xmlns:a16="http://schemas.microsoft.com/office/drawing/2014/main" id="{DD3F5FA1-6D62-4E8B-B84E-7973E7457CB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51" name="フリーフォーム: 図形 250">
                  <a:extLst>
                    <a:ext uri="{FF2B5EF4-FFF2-40B4-BE49-F238E27FC236}">
                      <a16:creationId xmlns:a16="http://schemas.microsoft.com/office/drawing/2014/main" id="{9FCFF041-DDB1-45D9-B8B0-62BF2E38705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DE842D4D-89E0-4EA2-A03A-8403F91EEDAE}"/>
                  </a:ext>
                </a:extLst>
              </p:cNvPr>
              <p:cNvGrpSpPr/>
              <p:nvPr/>
            </p:nvGrpSpPr>
            <p:grpSpPr>
              <a:xfrm>
                <a:off x="5881382" y="4063042"/>
                <a:ext cx="374600" cy="371520"/>
                <a:chOff x="3187700" y="2724150"/>
                <a:chExt cx="482600" cy="478632"/>
              </a:xfrm>
            </p:grpSpPr>
            <p:sp>
              <p:nvSpPr>
                <p:cNvPr id="246" name="楕円 245">
                  <a:extLst>
                    <a:ext uri="{FF2B5EF4-FFF2-40B4-BE49-F238E27FC236}">
                      <a16:creationId xmlns:a16="http://schemas.microsoft.com/office/drawing/2014/main" id="{6AB0FBD9-948C-4645-9D50-476799B0C47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47" name="フリーフォーム: 図形 246">
                  <a:extLst>
                    <a:ext uri="{FF2B5EF4-FFF2-40B4-BE49-F238E27FC236}">
                      <a16:creationId xmlns:a16="http://schemas.microsoft.com/office/drawing/2014/main" id="{E71E208E-B1D7-4F7A-9C48-A547EBC841D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48" name="フリーフォーム: 図形 247">
                  <a:extLst>
                    <a:ext uri="{FF2B5EF4-FFF2-40B4-BE49-F238E27FC236}">
                      <a16:creationId xmlns:a16="http://schemas.microsoft.com/office/drawing/2014/main" id="{BD0AA856-8FB9-4911-8292-8872AA11DB5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0" name="グループ化 139">
                <a:extLst>
                  <a:ext uri="{FF2B5EF4-FFF2-40B4-BE49-F238E27FC236}">
                    <a16:creationId xmlns:a16="http://schemas.microsoft.com/office/drawing/2014/main" id="{2250799A-0809-4232-B5D2-79D659DD7569}"/>
                  </a:ext>
                </a:extLst>
              </p:cNvPr>
              <p:cNvGrpSpPr/>
              <p:nvPr/>
            </p:nvGrpSpPr>
            <p:grpSpPr>
              <a:xfrm>
                <a:off x="6381714" y="4019910"/>
                <a:ext cx="374600" cy="371520"/>
                <a:chOff x="3187700" y="2724150"/>
                <a:chExt cx="482600" cy="478632"/>
              </a:xfrm>
            </p:grpSpPr>
            <p:sp>
              <p:nvSpPr>
                <p:cNvPr id="165" name="楕円 164">
                  <a:extLst>
                    <a:ext uri="{FF2B5EF4-FFF2-40B4-BE49-F238E27FC236}">
                      <a16:creationId xmlns:a16="http://schemas.microsoft.com/office/drawing/2014/main" id="{6B04A68B-D88D-4F6D-BD1A-55ACE3EAAD0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6" name="フリーフォーム: 図形 165">
                  <a:extLst>
                    <a:ext uri="{FF2B5EF4-FFF2-40B4-BE49-F238E27FC236}">
                      <a16:creationId xmlns:a16="http://schemas.microsoft.com/office/drawing/2014/main" id="{CE3A1DDA-E3C1-4BB9-80DD-34207132E2C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7" name="フリーフォーム: 図形 166">
                  <a:extLst>
                    <a:ext uri="{FF2B5EF4-FFF2-40B4-BE49-F238E27FC236}">
                      <a16:creationId xmlns:a16="http://schemas.microsoft.com/office/drawing/2014/main" id="{98B5EA2E-6D3B-4421-9A5B-02B4B34A47B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1" name="グループ化 140">
                <a:extLst>
                  <a:ext uri="{FF2B5EF4-FFF2-40B4-BE49-F238E27FC236}">
                    <a16:creationId xmlns:a16="http://schemas.microsoft.com/office/drawing/2014/main" id="{00883520-F6CE-4B90-BC1D-806D9DC65760}"/>
                  </a:ext>
                </a:extLst>
              </p:cNvPr>
              <p:cNvGrpSpPr/>
              <p:nvPr/>
            </p:nvGrpSpPr>
            <p:grpSpPr>
              <a:xfrm>
                <a:off x="6148800" y="4235571"/>
                <a:ext cx="374600" cy="371520"/>
                <a:chOff x="3187700" y="2724150"/>
                <a:chExt cx="482600" cy="478632"/>
              </a:xfrm>
            </p:grpSpPr>
            <p:sp>
              <p:nvSpPr>
                <p:cNvPr id="162" name="楕円 161">
                  <a:extLst>
                    <a:ext uri="{FF2B5EF4-FFF2-40B4-BE49-F238E27FC236}">
                      <a16:creationId xmlns:a16="http://schemas.microsoft.com/office/drawing/2014/main" id="{7144F7FB-2F81-4D3C-937A-8C41C57C66C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3" name="フリーフォーム: 図形 162">
                  <a:extLst>
                    <a:ext uri="{FF2B5EF4-FFF2-40B4-BE49-F238E27FC236}">
                      <a16:creationId xmlns:a16="http://schemas.microsoft.com/office/drawing/2014/main" id="{5D98FBBE-FE47-4604-8F6C-A34ACD6C39F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4" name="フリーフォーム: 図形 163">
                  <a:extLst>
                    <a:ext uri="{FF2B5EF4-FFF2-40B4-BE49-F238E27FC236}">
                      <a16:creationId xmlns:a16="http://schemas.microsoft.com/office/drawing/2014/main" id="{B6D36275-959F-4CD4-BDE6-A43DC1C9E9C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2" name="グループ化 141">
                <a:extLst>
                  <a:ext uri="{FF2B5EF4-FFF2-40B4-BE49-F238E27FC236}">
                    <a16:creationId xmlns:a16="http://schemas.microsoft.com/office/drawing/2014/main" id="{8C847822-1A19-414F-B43F-24DB50A43B75}"/>
                  </a:ext>
                </a:extLst>
              </p:cNvPr>
              <p:cNvGrpSpPr/>
              <p:nvPr/>
            </p:nvGrpSpPr>
            <p:grpSpPr>
              <a:xfrm>
                <a:off x="5855504" y="2967488"/>
                <a:ext cx="374600" cy="371520"/>
                <a:chOff x="3187700" y="2724150"/>
                <a:chExt cx="482600" cy="478632"/>
              </a:xfrm>
            </p:grpSpPr>
            <p:sp>
              <p:nvSpPr>
                <p:cNvPr id="159" name="楕円 158">
                  <a:extLst>
                    <a:ext uri="{FF2B5EF4-FFF2-40B4-BE49-F238E27FC236}">
                      <a16:creationId xmlns:a16="http://schemas.microsoft.com/office/drawing/2014/main" id="{9DAE584B-EF49-420C-877A-AE666BCC24E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F4879BF7-C2D0-431D-ABBA-3F076F9D8D30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1" name="フリーフォーム: 図形 160">
                  <a:extLst>
                    <a:ext uri="{FF2B5EF4-FFF2-40B4-BE49-F238E27FC236}">
                      <a16:creationId xmlns:a16="http://schemas.microsoft.com/office/drawing/2014/main" id="{F867457A-DCFB-4AD8-9689-A1ABF8141F5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3" name="グループ化 142">
                <a:extLst>
                  <a:ext uri="{FF2B5EF4-FFF2-40B4-BE49-F238E27FC236}">
                    <a16:creationId xmlns:a16="http://schemas.microsoft.com/office/drawing/2014/main" id="{BA1B6193-73E4-4FEE-8460-C5B6037C5D5D}"/>
                  </a:ext>
                </a:extLst>
              </p:cNvPr>
              <p:cNvGrpSpPr/>
              <p:nvPr/>
            </p:nvGrpSpPr>
            <p:grpSpPr>
              <a:xfrm>
                <a:off x="6097044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156" name="楕円 155">
                  <a:extLst>
                    <a:ext uri="{FF2B5EF4-FFF2-40B4-BE49-F238E27FC236}">
                      <a16:creationId xmlns:a16="http://schemas.microsoft.com/office/drawing/2014/main" id="{D9D3BA3E-D5F6-47F4-B646-B5A59846701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7" name="フリーフォーム: 図形 156">
                  <a:extLst>
                    <a:ext uri="{FF2B5EF4-FFF2-40B4-BE49-F238E27FC236}">
                      <a16:creationId xmlns:a16="http://schemas.microsoft.com/office/drawing/2014/main" id="{CD72A34B-C322-4B9A-A9D0-0E8DBDFE8D3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8" name="フリーフォーム: 図形 157">
                  <a:extLst>
                    <a:ext uri="{FF2B5EF4-FFF2-40B4-BE49-F238E27FC236}">
                      <a16:creationId xmlns:a16="http://schemas.microsoft.com/office/drawing/2014/main" id="{E03C1FDF-3C10-424C-B454-9C1A257EA30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4" name="グループ化 143">
                <a:extLst>
                  <a:ext uri="{FF2B5EF4-FFF2-40B4-BE49-F238E27FC236}">
                    <a16:creationId xmlns:a16="http://schemas.microsoft.com/office/drawing/2014/main" id="{996E50A9-BF71-4D19-8970-6181459B193A}"/>
                  </a:ext>
                </a:extLst>
              </p:cNvPr>
              <p:cNvGrpSpPr/>
              <p:nvPr/>
            </p:nvGrpSpPr>
            <p:grpSpPr>
              <a:xfrm>
                <a:off x="6097044" y="3510953"/>
                <a:ext cx="374600" cy="371520"/>
                <a:chOff x="3187700" y="2724150"/>
                <a:chExt cx="482600" cy="478632"/>
              </a:xfrm>
            </p:grpSpPr>
            <p:sp>
              <p:nvSpPr>
                <p:cNvPr id="153" name="楕円 152">
                  <a:extLst>
                    <a:ext uri="{FF2B5EF4-FFF2-40B4-BE49-F238E27FC236}">
                      <a16:creationId xmlns:a16="http://schemas.microsoft.com/office/drawing/2014/main" id="{AEDB3945-C553-42D9-A94D-55A772CFA3C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4" name="フリーフォーム: 図形 153">
                  <a:extLst>
                    <a:ext uri="{FF2B5EF4-FFF2-40B4-BE49-F238E27FC236}">
                      <a16:creationId xmlns:a16="http://schemas.microsoft.com/office/drawing/2014/main" id="{D7399624-5EC7-4FC8-8B1C-1B5B418F7D44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5" name="フリーフォーム: 図形 154">
                  <a:extLst>
                    <a:ext uri="{FF2B5EF4-FFF2-40B4-BE49-F238E27FC236}">
                      <a16:creationId xmlns:a16="http://schemas.microsoft.com/office/drawing/2014/main" id="{261B136F-4D85-4A56-9996-C4642991271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5" name="グループ化 144">
                <a:extLst>
                  <a:ext uri="{FF2B5EF4-FFF2-40B4-BE49-F238E27FC236}">
                    <a16:creationId xmlns:a16="http://schemas.microsoft.com/office/drawing/2014/main" id="{70236FB6-A638-4C75-B280-71E00E9D5A05}"/>
                  </a:ext>
                </a:extLst>
              </p:cNvPr>
              <p:cNvGrpSpPr/>
              <p:nvPr/>
            </p:nvGrpSpPr>
            <p:grpSpPr>
              <a:xfrm>
                <a:off x="6122924" y="3916395"/>
                <a:ext cx="374600" cy="371520"/>
                <a:chOff x="3187700" y="2724150"/>
                <a:chExt cx="482600" cy="478632"/>
              </a:xfrm>
            </p:grpSpPr>
            <p:sp>
              <p:nvSpPr>
                <p:cNvPr id="150" name="楕円 149">
                  <a:extLst>
                    <a:ext uri="{FF2B5EF4-FFF2-40B4-BE49-F238E27FC236}">
                      <a16:creationId xmlns:a16="http://schemas.microsoft.com/office/drawing/2014/main" id="{6FD2DE93-ADBD-4F67-A4D0-F18FECCFC5F6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1" name="フリーフォーム: 図形 150">
                  <a:extLst>
                    <a:ext uri="{FF2B5EF4-FFF2-40B4-BE49-F238E27FC236}">
                      <a16:creationId xmlns:a16="http://schemas.microsoft.com/office/drawing/2014/main" id="{51BA6FC4-3358-46D2-9369-9B51009551C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DC02DC39-588B-44F4-9667-DB814DA8D30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46" name="グループ化 145">
                <a:extLst>
                  <a:ext uri="{FF2B5EF4-FFF2-40B4-BE49-F238E27FC236}">
                    <a16:creationId xmlns:a16="http://schemas.microsoft.com/office/drawing/2014/main" id="{4024C325-F6A3-4EEE-87E8-A40A91C0E5ED}"/>
                  </a:ext>
                </a:extLst>
              </p:cNvPr>
              <p:cNvGrpSpPr/>
              <p:nvPr/>
            </p:nvGrpSpPr>
            <p:grpSpPr>
              <a:xfrm>
                <a:off x="5777867" y="3260787"/>
                <a:ext cx="374600" cy="371520"/>
                <a:chOff x="3187700" y="2724150"/>
                <a:chExt cx="482600" cy="478632"/>
              </a:xfrm>
            </p:grpSpPr>
            <p:sp>
              <p:nvSpPr>
                <p:cNvPr id="147" name="楕円 146">
                  <a:extLst>
                    <a:ext uri="{FF2B5EF4-FFF2-40B4-BE49-F238E27FC236}">
                      <a16:creationId xmlns:a16="http://schemas.microsoft.com/office/drawing/2014/main" id="{B30F42BB-55CB-4245-B06B-06C716D5670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8" name="フリーフォーム: 図形 147">
                  <a:extLst>
                    <a:ext uri="{FF2B5EF4-FFF2-40B4-BE49-F238E27FC236}">
                      <a16:creationId xmlns:a16="http://schemas.microsoft.com/office/drawing/2014/main" id="{25EC2D29-EBBE-4A9F-AB48-B39A1F1695E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9" name="フリーフォーム: 図形 148">
                  <a:extLst>
                    <a:ext uri="{FF2B5EF4-FFF2-40B4-BE49-F238E27FC236}">
                      <a16:creationId xmlns:a16="http://schemas.microsoft.com/office/drawing/2014/main" id="{FE5BB650-340B-40A9-BBE6-2AD189E3796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415" name="グループ化 414">
            <a:extLst>
              <a:ext uri="{FF2B5EF4-FFF2-40B4-BE49-F238E27FC236}">
                <a16:creationId xmlns:a16="http://schemas.microsoft.com/office/drawing/2014/main" id="{2534EBF6-69F8-4229-83D8-68663034B0B0}"/>
              </a:ext>
            </a:extLst>
          </p:cNvPr>
          <p:cNvGrpSpPr/>
          <p:nvPr/>
        </p:nvGrpSpPr>
        <p:grpSpPr>
          <a:xfrm>
            <a:off x="1404257" y="3107865"/>
            <a:ext cx="1232335" cy="785047"/>
            <a:chOff x="1520355" y="3380484"/>
            <a:chExt cx="2562286" cy="1632280"/>
          </a:xfrm>
        </p:grpSpPr>
        <p:grpSp>
          <p:nvGrpSpPr>
            <p:cNvPr id="416" name="グループ化 415">
              <a:extLst>
                <a:ext uri="{FF2B5EF4-FFF2-40B4-BE49-F238E27FC236}">
                  <a16:creationId xmlns:a16="http://schemas.microsoft.com/office/drawing/2014/main" id="{9430AB04-9378-4782-A105-B948F89B8B53}"/>
                </a:ext>
              </a:extLst>
            </p:cNvPr>
            <p:cNvGrpSpPr/>
            <p:nvPr/>
          </p:nvGrpSpPr>
          <p:grpSpPr>
            <a:xfrm>
              <a:off x="1520355" y="3422689"/>
              <a:ext cx="2562286" cy="1590075"/>
              <a:chOff x="1520355" y="3422689"/>
              <a:chExt cx="2562286" cy="1590075"/>
            </a:xfrm>
          </p:grpSpPr>
          <p:grpSp>
            <p:nvGrpSpPr>
              <p:cNvPr id="629" name="グループ化 628">
                <a:extLst>
                  <a:ext uri="{FF2B5EF4-FFF2-40B4-BE49-F238E27FC236}">
                    <a16:creationId xmlns:a16="http://schemas.microsoft.com/office/drawing/2014/main" id="{1654A453-79AD-461D-B242-36578B358805}"/>
                  </a:ext>
                </a:extLst>
              </p:cNvPr>
              <p:cNvGrpSpPr/>
              <p:nvPr/>
            </p:nvGrpSpPr>
            <p:grpSpPr>
              <a:xfrm>
                <a:off x="1520355" y="3476065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631" name="グループ化 630">
                  <a:extLst>
                    <a:ext uri="{FF2B5EF4-FFF2-40B4-BE49-F238E27FC236}">
                      <a16:creationId xmlns:a16="http://schemas.microsoft.com/office/drawing/2014/main" id="{5DC707D5-F1B4-4C20-8A6B-8723EC60706A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634" name="フリーフォーム: 図形 633">
                    <a:extLst>
                      <a:ext uri="{FF2B5EF4-FFF2-40B4-BE49-F238E27FC236}">
                        <a16:creationId xmlns:a16="http://schemas.microsoft.com/office/drawing/2014/main" id="{73E39405-42BA-4C65-822E-CCCBAA8C1FCA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35" name="楕円 634">
                    <a:extLst>
                      <a:ext uri="{FF2B5EF4-FFF2-40B4-BE49-F238E27FC236}">
                        <a16:creationId xmlns:a16="http://schemas.microsoft.com/office/drawing/2014/main" id="{DF52B549-527F-4BA2-A6AA-FCDE60A4B3D6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632" name="楕円 631">
                  <a:extLst>
                    <a:ext uri="{FF2B5EF4-FFF2-40B4-BE49-F238E27FC236}">
                      <a16:creationId xmlns:a16="http://schemas.microsoft.com/office/drawing/2014/main" id="{8FC962D2-7321-4471-87B1-407BB2CEE7C9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33" name="フリーフォーム: 図形 632">
                  <a:extLst>
                    <a:ext uri="{FF2B5EF4-FFF2-40B4-BE49-F238E27FC236}">
                      <a16:creationId xmlns:a16="http://schemas.microsoft.com/office/drawing/2014/main" id="{4C4885C8-ADAC-428C-B058-FF9194F8B3DD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630" name="フリーフォーム: 図形 629">
                <a:extLst>
                  <a:ext uri="{FF2B5EF4-FFF2-40B4-BE49-F238E27FC236}">
                    <a16:creationId xmlns:a16="http://schemas.microsoft.com/office/drawing/2014/main" id="{661CAD0B-6EF6-4A45-B166-C2DB7C17D71F}"/>
                  </a:ext>
                </a:extLst>
              </p:cNvPr>
              <p:cNvSpPr/>
              <p:nvPr/>
            </p:nvSpPr>
            <p:spPr>
              <a:xfrm>
                <a:off x="1691091" y="3422689"/>
                <a:ext cx="2288921" cy="1580891"/>
              </a:xfrm>
              <a:custGeom>
                <a:avLst/>
                <a:gdLst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48429 w 2288921"/>
                  <a:gd name="connsiteY14" fmla="*/ 1242852 h 1561841"/>
                  <a:gd name="connsiteX15" fmla="*/ 0 w 2288921"/>
                  <a:gd name="connsiteY15" fmla="*/ 696105 h 1561841"/>
                  <a:gd name="connsiteX16" fmla="*/ 1146262 w 2288921"/>
                  <a:gd name="connsiteY16" fmla="*/ 180262 h 1561841"/>
                  <a:gd name="connsiteX17" fmla="*/ 1351670 w 2288921"/>
                  <a:gd name="connsiteY17" fmla="*/ 77904 h 1561841"/>
                  <a:gd name="connsiteX18" fmla="*/ 1369024 w 2288921"/>
                  <a:gd name="connsiteY18" fmla="*/ 78801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48429 w 2288921"/>
                  <a:gd name="connsiteY15" fmla="*/ 1242852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9103 w 2288921"/>
                  <a:gd name="connsiteY10" fmla="*/ 1282873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535488 w 2288921"/>
                  <a:gd name="connsiteY9" fmla="*/ 1281982 h 1561841"/>
                  <a:gd name="connsiteX10" fmla="*/ 1389103 w 2288921"/>
                  <a:gd name="connsiteY10" fmla="*/ 1282873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80891"/>
                  <a:gd name="connsiteX1" fmla="*/ 1615300 w 2288921"/>
                  <a:gd name="connsiteY1" fmla="*/ 116367 h 1580891"/>
                  <a:gd name="connsiteX2" fmla="*/ 1618864 w 2288921"/>
                  <a:gd name="connsiteY2" fmla="*/ 116934 h 1580891"/>
                  <a:gd name="connsiteX3" fmla="*/ 1624054 w 2288921"/>
                  <a:gd name="connsiteY3" fmla="*/ 118379 h 1580891"/>
                  <a:gd name="connsiteX4" fmla="*/ 1722792 w 2288921"/>
                  <a:gd name="connsiteY4" fmla="*/ 248734 h 1580891"/>
                  <a:gd name="connsiteX5" fmla="*/ 2114061 w 2288921"/>
                  <a:gd name="connsiteY5" fmla="*/ 733147 h 1580891"/>
                  <a:gd name="connsiteX6" fmla="*/ 2288921 w 2288921"/>
                  <a:gd name="connsiteY6" fmla="*/ 949635 h 1580891"/>
                  <a:gd name="connsiteX7" fmla="*/ 2283754 w 2288921"/>
                  <a:gd name="connsiteY7" fmla="*/ 956876 h 1580891"/>
                  <a:gd name="connsiteX8" fmla="*/ 2239674 w 2288921"/>
                  <a:gd name="connsiteY8" fmla="*/ 1003812 h 1580891"/>
                  <a:gd name="connsiteX9" fmla="*/ 1535488 w 2288921"/>
                  <a:gd name="connsiteY9" fmla="*/ 1281982 h 1580891"/>
                  <a:gd name="connsiteX10" fmla="*/ 1389103 w 2288921"/>
                  <a:gd name="connsiteY10" fmla="*/ 1282873 h 1580891"/>
                  <a:gd name="connsiteX11" fmla="*/ 1325584 w 2288921"/>
                  <a:gd name="connsiteY11" fmla="*/ 1338299 h 1580891"/>
                  <a:gd name="connsiteX12" fmla="*/ 911282 w 2288921"/>
                  <a:gd name="connsiteY12" fmla="*/ 1580891 h 1580891"/>
                  <a:gd name="connsiteX13" fmla="*/ 533304 w 2288921"/>
                  <a:gd name="connsiteY13" fmla="*/ 1266482 h 1580891"/>
                  <a:gd name="connsiteX14" fmla="*/ 487753 w 2288921"/>
                  <a:gd name="connsiteY14" fmla="*/ 1218367 h 1580891"/>
                  <a:gd name="connsiteX15" fmla="*/ 419854 w 2288921"/>
                  <a:gd name="connsiteY15" fmla="*/ 1199990 h 1580891"/>
                  <a:gd name="connsiteX16" fmla="*/ 0 w 2288921"/>
                  <a:gd name="connsiteY16" fmla="*/ 696105 h 1580891"/>
                  <a:gd name="connsiteX17" fmla="*/ 1146262 w 2288921"/>
                  <a:gd name="connsiteY17" fmla="*/ 180262 h 1580891"/>
                  <a:gd name="connsiteX18" fmla="*/ 1351670 w 2288921"/>
                  <a:gd name="connsiteY18" fmla="*/ 77904 h 1580891"/>
                  <a:gd name="connsiteX19" fmla="*/ 1369024 w 2288921"/>
                  <a:gd name="connsiteY19" fmla="*/ 78801 h 1580891"/>
                  <a:gd name="connsiteX20" fmla="*/ 1527158 w 2288921"/>
                  <a:gd name="connsiteY20" fmla="*/ 0 h 158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88921" h="1580891">
                    <a:moveTo>
                      <a:pt x="1527158" y="0"/>
                    </a:moveTo>
                    <a:lnTo>
                      <a:pt x="1615300" y="116367"/>
                    </a:lnTo>
                    <a:lnTo>
                      <a:pt x="1618864" y="116934"/>
                    </a:lnTo>
                    <a:lnTo>
                      <a:pt x="1624054" y="118379"/>
                    </a:lnTo>
                    <a:lnTo>
                      <a:pt x="1722792" y="248734"/>
                    </a:lnTo>
                    <a:cubicBezTo>
                      <a:pt x="1853215" y="415563"/>
                      <a:pt x="1983638" y="573462"/>
                      <a:pt x="2114061" y="733147"/>
                    </a:cubicBezTo>
                    <a:lnTo>
                      <a:pt x="2288921" y="949635"/>
                    </a:lnTo>
                    <a:lnTo>
                      <a:pt x="2283754" y="956876"/>
                    </a:lnTo>
                    <a:lnTo>
                      <a:pt x="2239674" y="1003812"/>
                    </a:lnTo>
                    <a:lnTo>
                      <a:pt x="1535488" y="1281982"/>
                    </a:lnTo>
                    <a:lnTo>
                      <a:pt x="1389103" y="1282873"/>
                    </a:lnTo>
                    <a:lnTo>
                      <a:pt x="1325584" y="1338299"/>
                    </a:lnTo>
                    <a:lnTo>
                      <a:pt x="911282" y="1580891"/>
                    </a:lnTo>
                    <a:lnTo>
                      <a:pt x="533304" y="1266482"/>
                    </a:lnTo>
                    <a:cubicBezTo>
                      <a:pt x="522883" y="1264731"/>
                      <a:pt x="498174" y="1220118"/>
                      <a:pt x="487753" y="1218367"/>
                    </a:cubicBezTo>
                    <a:lnTo>
                      <a:pt x="419854" y="1199990"/>
                    </a:lnTo>
                    <a:lnTo>
                      <a:pt x="0" y="696105"/>
                    </a:lnTo>
                    <a:cubicBezTo>
                      <a:pt x="390124" y="537552"/>
                      <a:pt x="766853" y="365604"/>
                      <a:pt x="1146262" y="180262"/>
                    </a:cubicBezTo>
                    <a:lnTo>
                      <a:pt x="1351670" y="77904"/>
                    </a:lnTo>
                    <a:lnTo>
                      <a:pt x="1369024" y="78801"/>
                    </a:lnTo>
                    <a:lnTo>
                      <a:pt x="1527158" y="0"/>
                    </a:ln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5400000" scaled="1"/>
              </a:gradFill>
              <a:ln w="1270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7" name="グループ化 416">
              <a:extLst>
                <a:ext uri="{FF2B5EF4-FFF2-40B4-BE49-F238E27FC236}">
                  <a16:creationId xmlns:a16="http://schemas.microsoft.com/office/drawing/2014/main" id="{61E05F20-9B6E-4380-A076-B07EB22949AF}"/>
                </a:ext>
              </a:extLst>
            </p:cNvPr>
            <p:cNvGrpSpPr/>
            <p:nvPr/>
          </p:nvGrpSpPr>
          <p:grpSpPr>
            <a:xfrm rot="18000000">
              <a:off x="2696029" y="3037466"/>
              <a:ext cx="977858" cy="1663894"/>
              <a:chOff x="2517485" y="2384413"/>
              <a:chExt cx="1306252" cy="2222678"/>
            </a:xfrm>
          </p:grpSpPr>
          <p:sp>
            <p:nvSpPr>
              <p:cNvPr id="524" name="フリーフォーム: 図形 523">
                <a:extLst>
                  <a:ext uri="{FF2B5EF4-FFF2-40B4-BE49-F238E27FC236}">
                    <a16:creationId xmlns:a16="http://schemas.microsoft.com/office/drawing/2014/main" id="{004B7BB3-94AB-4792-9888-E08A337456A5}"/>
                  </a:ext>
                </a:extLst>
              </p:cNvPr>
              <p:cNvSpPr/>
              <p:nvPr/>
            </p:nvSpPr>
            <p:spPr>
              <a:xfrm rot="16735743">
                <a:off x="2730763" y="2372408"/>
                <a:ext cx="508957" cy="532967"/>
              </a:xfrm>
              <a:custGeom>
                <a:avLst/>
                <a:gdLst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266270 w 693275"/>
                  <a:gd name="connsiteY9" fmla="*/ 309431 h 725980"/>
                  <a:gd name="connsiteX10" fmla="*/ 611451 w 693275"/>
                  <a:gd name="connsiteY10" fmla="*/ 309431 h 725980"/>
                  <a:gd name="connsiteX11" fmla="*/ 591182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83785 w 693275"/>
                  <a:gd name="connsiteY1" fmla="*/ 363000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3275" h="725980">
                    <a:moveTo>
                      <a:pt x="693275" y="0"/>
                    </a:moveTo>
                    <a:lnTo>
                      <a:pt x="683785" y="363000"/>
                    </a:lnTo>
                    <a:lnTo>
                      <a:pt x="693274" y="725980"/>
                    </a:lnTo>
                    <a:lnTo>
                      <a:pt x="591181" y="725980"/>
                    </a:lnTo>
                    <a:lnTo>
                      <a:pt x="612473" y="400932"/>
                    </a:lnTo>
                    <a:lnTo>
                      <a:pt x="305245" y="386648"/>
                    </a:lnTo>
                    <a:lnTo>
                      <a:pt x="64701" y="655765"/>
                    </a:lnTo>
                    <a:lnTo>
                      <a:pt x="0" y="591064"/>
                    </a:lnTo>
                    <a:lnTo>
                      <a:pt x="266270" y="324794"/>
                    </a:lnTo>
                    <a:lnTo>
                      <a:pt x="611451" y="309431"/>
                    </a:lnTo>
                    <a:lnTo>
                      <a:pt x="591182" y="0"/>
                    </a:lnTo>
                    <a:lnTo>
                      <a:pt x="693275" y="0"/>
                    </a:ln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525" name="グループ化 524">
                <a:extLst>
                  <a:ext uri="{FF2B5EF4-FFF2-40B4-BE49-F238E27FC236}">
                    <a16:creationId xmlns:a16="http://schemas.microsoft.com/office/drawing/2014/main" id="{B48A2A2E-04AF-4803-8A49-B88344A71619}"/>
                  </a:ext>
                </a:extLst>
              </p:cNvPr>
              <p:cNvGrpSpPr/>
              <p:nvPr/>
            </p:nvGrpSpPr>
            <p:grpSpPr>
              <a:xfrm>
                <a:off x="3224294" y="3510647"/>
                <a:ext cx="374600" cy="371520"/>
                <a:chOff x="3187700" y="2724150"/>
                <a:chExt cx="482600" cy="478632"/>
              </a:xfrm>
            </p:grpSpPr>
            <p:sp>
              <p:nvSpPr>
                <p:cNvPr id="626" name="楕円 625">
                  <a:extLst>
                    <a:ext uri="{FF2B5EF4-FFF2-40B4-BE49-F238E27FC236}">
                      <a16:creationId xmlns:a16="http://schemas.microsoft.com/office/drawing/2014/main" id="{5F4D1468-0255-41B7-9FDB-E836A2D8C76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7" name="フリーフォーム: 図形 626">
                  <a:extLst>
                    <a:ext uri="{FF2B5EF4-FFF2-40B4-BE49-F238E27FC236}">
                      <a16:creationId xmlns:a16="http://schemas.microsoft.com/office/drawing/2014/main" id="{D38EC7C3-C890-47F7-8508-791D1937273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8" name="フリーフォーム: 図形 627">
                  <a:extLst>
                    <a:ext uri="{FF2B5EF4-FFF2-40B4-BE49-F238E27FC236}">
                      <a16:creationId xmlns:a16="http://schemas.microsoft.com/office/drawing/2014/main" id="{D3C7CEE6-FF6C-46D3-BDC9-DF8D8B046D0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26" name="グループ化 525">
                <a:extLst>
                  <a:ext uri="{FF2B5EF4-FFF2-40B4-BE49-F238E27FC236}">
                    <a16:creationId xmlns:a16="http://schemas.microsoft.com/office/drawing/2014/main" id="{004674D6-ABDD-45A2-94DD-9F31B4853431}"/>
                  </a:ext>
                </a:extLst>
              </p:cNvPr>
              <p:cNvGrpSpPr/>
              <p:nvPr/>
            </p:nvGrpSpPr>
            <p:grpSpPr>
              <a:xfrm>
                <a:off x="2524661" y="3209000"/>
                <a:ext cx="374600" cy="371520"/>
                <a:chOff x="3187700" y="2724150"/>
                <a:chExt cx="482600" cy="478632"/>
              </a:xfrm>
            </p:grpSpPr>
            <p:sp>
              <p:nvSpPr>
                <p:cNvPr id="623" name="楕円 622">
                  <a:extLst>
                    <a:ext uri="{FF2B5EF4-FFF2-40B4-BE49-F238E27FC236}">
                      <a16:creationId xmlns:a16="http://schemas.microsoft.com/office/drawing/2014/main" id="{F8176D1A-A520-48FE-952F-31A22236984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4" name="フリーフォーム: 図形 623">
                  <a:extLst>
                    <a:ext uri="{FF2B5EF4-FFF2-40B4-BE49-F238E27FC236}">
                      <a16:creationId xmlns:a16="http://schemas.microsoft.com/office/drawing/2014/main" id="{6B895C26-CBFF-4262-9992-BFDEAA0DCFA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5" name="フリーフォーム: 図形 624">
                  <a:extLst>
                    <a:ext uri="{FF2B5EF4-FFF2-40B4-BE49-F238E27FC236}">
                      <a16:creationId xmlns:a16="http://schemas.microsoft.com/office/drawing/2014/main" id="{CEF9DBBC-48DA-4B14-BA34-448D4E7F0B5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27" name="グループ化 526">
                <a:extLst>
                  <a:ext uri="{FF2B5EF4-FFF2-40B4-BE49-F238E27FC236}">
                    <a16:creationId xmlns:a16="http://schemas.microsoft.com/office/drawing/2014/main" id="{53DEC3D4-A546-4220-8553-9B2495E56B03}"/>
                  </a:ext>
                </a:extLst>
              </p:cNvPr>
              <p:cNvGrpSpPr/>
              <p:nvPr/>
            </p:nvGrpSpPr>
            <p:grpSpPr>
              <a:xfrm>
                <a:off x="3155840" y="2640429"/>
                <a:ext cx="374600" cy="371520"/>
                <a:chOff x="3187700" y="2724150"/>
                <a:chExt cx="482600" cy="478632"/>
              </a:xfrm>
            </p:grpSpPr>
            <p:sp>
              <p:nvSpPr>
                <p:cNvPr id="620" name="楕円 619">
                  <a:extLst>
                    <a:ext uri="{FF2B5EF4-FFF2-40B4-BE49-F238E27FC236}">
                      <a16:creationId xmlns:a16="http://schemas.microsoft.com/office/drawing/2014/main" id="{8BEF01D6-BA8A-4C4C-B090-707D20B4DDF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1" name="フリーフォーム: 図形 620">
                  <a:extLst>
                    <a:ext uri="{FF2B5EF4-FFF2-40B4-BE49-F238E27FC236}">
                      <a16:creationId xmlns:a16="http://schemas.microsoft.com/office/drawing/2014/main" id="{8386CAD4-31A1-4BF2-8125-00A3B9DAC81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2" name="フリーフォーム: 図形 621">
                  <a:extLst>
                    <a:ext uri="{FF2B5EF4-FFF2-40B4-BE49-F238E27FC236}">
                      <a16:creationId xmlns:a16="http://schemas.microsoft.com/office/drawing/2014/main" id="{8519F722-F7CA-4934-A643-D2262BAAAAC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28" name="グループ化 527">
                <a:extLst>
                  <a:ext uri="{FF2B5EF4-FFF2-40B4-BE49-F238E27FC236}">
                    <a16:creationId xmlns:a16="http://schemas.microsoft.com/office/drawing/2014/main" id="{6C2D2769-CD73-4799-BB8A-845068F30D1E}"/>
                  </a:ext>
                </a:extLst>
              </p:cNvPr>
              <p:cNvGrpSpPr/>
              <p:nvPr/>
            </p:nvGrpSpPr>
            <p:grpSpPr>
              <a:xfrm>
                <a:off x="2707266" y="2761199"/>
                <a:ext cx="374600" cy="371520"/>
                <a:chOff x="3187700" y="2724150"/>
                <a:chExt cx="482600" cy="478632"/>
              </a:xfrm>
            </p:grpSpPr>
            <p:sp>
              <p:nvSpPr>
                <p:cNvPr id="617" name="楕円 616">
                  <a:extLst>
                    <a:ext uri="{FF2B5EF4-FFF2-40B4-BE49-F238E27FC236}">
                      <a16:creationId xmlns:a16="http://schemas.microsoft.com/office/drawing/2014/main" id="{E11DF4A8-8054-4904-BB74-D3D87818790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8" name="フリーフォーム: 図形 617">
                  <a:extLst>
                    <a:ext uri="{FF2B5EF4-FFF2-40B4-BE49-F238E27FC236}">
                      <a16:creationId xmlns:a16="http://schemas.microsoft.com/office/drawing/2014/main" id="{44449758-01E6-4B72-A269-8716EF15D81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9" name="フリーフォーム: 図形 618">
                  <a:extLst>
                    <a:ext uri="{FF2B5EF4-FFF2-40B4-BE49-F238E27FC236}">
                      <a16:creationId xmlns:a16="http://schemas.microsoft.com/office/drawing/2014/main" id="{5FC80DBD-978D-4D5F-9171-DFB06C42ABA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29" name="グループ化 528">
                <a:extLst>
                  <a:ext uri="{FF2B5EF4-FFF2-40B4-BE49-F238E27FC236}">
                    <a16:creationId xmlns:a16="http://schemas.microsoft.com/office/drawing/2014/main" id="{02A6754F-A13A-4376-89CA-231935B85415}"/>
                  </a:ext>
                </a:extLst>
              </p:cNvPr>
              <p:cNvGrpSpPr/>
              <p:nvPr/>
            </p:nvGrpSpPr>
            <p:grpSpPr>
              <a:xfrm>
                <a:off x="2999906" y="4209690"/>
                <a:ext cx="374600" cy="371520"/>
                <a:chOff x="3187700" y="2724150"/>
                <a:chExt cx="482600" cy="478632"/>
              </a:xfrm>
            </p:grpSpPr>
            <p:sp>
              <p:nvSpPr>
                <p:cNvPr id="614" name="楕円 613">
                  <a:extLst>
                    <a:ext uri="{FF2B5EF4-FFF2-40B4-BE49-F238E27FC236}">
                      <a16:creationId xmlns:a16="http://schemas.microsoft.com/office/drawing/2014/main" id="{9FE603BB-7AF9-4A72-BDE3-E80A16ACB39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5" name="フリーフォーム: 図形 614">
                  <a:extLst>
                    <a:ext uri="{FF2B5EF4-FFF2-40B4-BE49-F238E27FC236}">
                      <a16:creationId xmlns:a16="http://schemas.microsoft.com/office/drawing/2014/main" id="{9C7BCF36-20B9-4262-87CD-62241A777F1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6" name="フリーフォーム: 図形 615">
                  <a:extLst>
                    <a:ext uri="{FF2B5EF4-FFF2-40B4-BE49-F238E27FC236}">
                      <a16:creationId xmlns:a16="http://schemas.microsoft.com/office/drawing/2014/main" id="{7D8B8DBF-773D-4E95-A38C-D0708F8D2CD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CF0360EC-1474-40B1-BBCA-8A11BC344EF2}"/>
                  </a:ext>
                </a:extLst>
              </p:cNvPr>
              <p:cNvGrpSpPr/>
              <p:nvPr/>
            </p:nvGrpSpPr>
            <p:grpSpPr>
              <a:xfrm>
                <a:off x="2801498" y="3890513"/>
                <a:ext cx="374600" cy="371520"/>
                <a:chOff x="3187700" y="2724150"/>
                <a:chExt cx="482600" cy="478632"/>
              </a:xfrm>
            </p:grpSpPr>
            <p:sp>
              <p:nvSpPr>
                <p:cNvPr id="611" name="楕円 610">
                  <a:extLst>
                    <a:ext uri="{FF2B5EF4-FFF2-40B4-BE49-F238E27FC236}">
                      <a16:creationId xmlns:a16="http://schemas.microsoft.com/office/drawing/2014/main" id="{2BC5F45F-E5F4-4D6B-8EB3-99E6133A571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2" name="フリーフォーム: 図形 611">
                  <a:extLst>
                    <a:ext uri="{FF2B5EF4-FFF2-40B4-BE49-F238E27FC236}">
                      <a16:creationId xmlns:a16="http://schemas.microsoft.com/office/drawing/2014/main" id="{86031EB4-558C-4466-A304-7CB38F59D0F4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3" name="フリーフォーム: 図形 612">
                  <a:extLst>
                    <a:ext uri="{FF2B5EF4-FFF2-40B4-BE49-F238E27FC236}">
                      <a16:creationId xmlns:a16="http://schemas.microsoft.com/office/drawing/2014/main" id="{8782D61E-C88E-4CF6-A3EC-A3C99886432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8D5A186C-A788-4AB1-B9A3-BEC5EA3F610F}"/>
                  </a:ext>
                </a:extLst>
              </p:cNvPr>
              <p:cNvGrpSpPr/>
              <p:nvPr/>
            </p:nvGrpSpPr>
            <p:grpSpPr>
              <a:xfrm>
                <a:off x="2740322" y="3605815"/>
                <a:ext cx="374600" cy="371520"/>
                <a:chOff x="3187700" y="2724150"/>
                <a:chExt cx="482600" cy="478632"/>
              </a:xfrm>
            </p:grpSpPr>
            <p:sp>
              <p:nvSpPr>
                <p:cNvPr id="608" name="楕円 607">
                  <a:extLst>
                    <a:ext uri="{FF2B5EF4-FFF2-40B4-BE49-F238E27FC236}">
                      <a16:creationId xmlns:a16="http://schemas.microsoft.com/office/drawing/2014/main" id="{C6E3A722-1639-4395-B4F3-21270730B52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9" name="フリーフォーム: 図形 608">
                  <a:extLst>
                    <a:ext uri="{FF2B5EF4-FFF2-40B4-BE49-F238E27FC236}">
                      <a16:creationId xmlns:a16="http://schemas.microsoft.com/office/drawing/2014/main" id="{0992C178-9194-4ACB-9B60-8D7B9EB0AA0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10" name="フリーフォーム: 図形 609">
                  <a:extLst>
                    <a:ext uri="{FF2B5EF4-FFF2-40B4-BE49-F238E27FC236}">
                      <a16:creationId xmlns:a16="http://schemas.microsoft.com/office/drawing/2014/main" id="{443E5177-C66A-4C8D-9A86-E8BEAC9EC18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32" name="グループ化 531">
                <a:extLst>
                  <a:ext uri="{FF2B5EF4-FFF2-40B4-BE49-F238E27FC236}">
                    <a16:creationId xmlns:a16="http://schemas.microsoft.com/office/drawing/2014/main" id="{74D2B46F-9409-4D2C-86E0-802E0234BE8C}"/>
                  </a:ext>
                </a:extLst>
              </p:cNvPr>
              <p:cNvGrpSpPr/>
              <p:nvPr/>
            </p:nvGrpSpPr>
            <p:grpSpPr>
              <a:xfrm>
                <a:off x="3362874" y="2777706"/>
                <a:ext cx="374600" cy="371520"/>
                <a:chOff x="3187700" y="2724150"/>
                <a:chExt cx="482600" cy="478632"/>
              </a:xfrm>
            </p:grpSpPr>
            <p:sp>
              <p:nvSpPr>
                <p:cNvPr id="605" name="楕円 604">
                  <a:extLst>
                    <a:ext uri="{FF2B5EF4-FFF2-40B4-BE49-F238E27FC236}">
                      <a16:creationId xmlns:a16="http://schemas.microsoft.com/office/drawing/2014/main" id="{8A508797-099A-41E3-A3F0-E5E7DFBCF38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6" name="フリーフォーム: 図形 605">
                  <a:extLst>
                    <a:ext uri="{FF2B5EF4-FFF2-40B4-BE49-F238E27FC236}">
                      <a16:creationId xmlns:a16="http://schemas.microsoft.com/office/drawing/2014/main" id="{F9FA53F6-57C6-4763-B56B-50991FAE67C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7" name="フリーフォーム: 図形 606">
                  <a:extLst>
                    <a:ext uri="{FF2B5EF4-FFF2-40B4-BE49-F238E27FC236}">
                      <a16:creationId xmlns:a16="http://schemas.microsoft.com/office/drawing/2014/main" id="{F4CF9D53-0FE2-4F0E-84DC-3F5D277373E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33" name="グループ化 532">
                <a:extLst>
                  <a:ext uri="{FF2B5EF4-FFF2-40B4-BE49-F238E27FC236}">
                    <a16:creationId xmlns:a16="http://schemas.microsoft.com/office/drawing/2014/main" id="{46B29966-C2D0-4479-92DA-CF64B7AF6159}"/>
                  </a:ext>
                </a:extLst>
              </p:cNvPr>
              <p:cNvGrpSpPr/>
              <p:nvPr/>
            </p:nvGrpSpPr>
            <p:grpSpPr>
              <a:xfrm>
                <a:off x="2931553" y="2717321"/>
                <a:ext cx="374600" cy="371520"/>
                <a:chOff x="3187700" y="2724150"/>
                <a:chExt cx="482600" cy="478632"/>
              </a:xfrm>
            </p:grpSpPr>
            <p:sp>
              <p:nvSpPr>
                <p:cNvPr id="602" name="楕円 601">
                  <a:extLst>
                    <a:ext uri="{FF2B5EF4-FFF2-40B4-BE49-F238E27FC236}">
                      <a16:creationId xmlns:a16="http://schemas.microsoft.com/office/drawing/2014/main" id="{2349BF08-8715-47B6-86CA-A3DAC2139F5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3" name="フリーフォーム: 図形 602">
                  <a:extLst>
                    <a:ext uri="{FF2B5EF4-FFF2-40B4-BE49-F238E27FC236}">
                      <a16:creationId xmlns:a16="http://schemas.microsoft.com/office/drawing/2014/main" id="{C6A2E56D-4185-4E81-81D8-A5AC21D1044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4" name="フリーフォーム: 図形 603">
                  <a:extLst>
                    <a:ext uri="{FF2B5EF4-FFF2-40B4-BE49-F238E27FC236}">
                      <a16:creationId xmlns:a16="http://schemas.microsoft.com/office/drawing/2014/main" id="{9A020181-B316-47A9-8006-1E86E2A4553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34" name="グループ化 533">
                <a:extLst>
                  <a:ext uri="{FF2B5EF4-FFF2-40B4-BE49-F238E27FC236}">
                    <a16:creationId xmlns:a16="http://schemas.microsoft.com/office/drawing/2014/main" id="{96115F2F-03F8-491A-B11E-B2B1BC9B69EA}"/>
                  </a:ext>
                </a:extLst>
              </p:cNvPr>
              <p:cNvGrpSpPr/>
              <p:nvPr/>
            </p:nvGrpSpPr>
            <p:grpSpPr>
              <a:xfrm>
                <a:off x="2517485" y="2924355"/>
                <a:ext cx="374600" cy="371520"/>
                <a:chOff x="3187700" y="2724150"/>
                <a:chExt cx="482600" cy="478632"/>
              </a:xfrm>
            </p:grpSpPr>
            <p:sp>
              <p:nvSpPr>
                <p:cNvPr id="599" name="楕円 598">
                  <a:extLst>
                    <a:ext uri="{FF2B5EF4-FFF2-40B4-BE49-F238E27FC236}">
                      <a16:creationId xmlns:a16="http://schemas.microsoft.com/office/drawing/2014/main" id="{C79D6B50-9772-42F8-9AA7-DFBB0B14D11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0" name="フリーフォーム: 図形 599">
                  <a:extLst>
                    <a:ext uri="{FF2B5EF4-FFF2-40B4-BE49-F238E27FC236}">
                      <a16:creationId xmlns:a16="http://schemas.microsoft.com/office/drawing/2014/main" id="{A2C7E3B1-C5E3-4B73-BE27-0876276AEE3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1" name="フリーフォーム: 図形 600">
                  <a:extLst>
                    <a:ext uri="{FF2B5EF4-FFF2-40B4-BE49-F238E27FC236}">
                      <a16:creationId xmlns:a16="http://schemas.microsoft.com/office/drawing/2014/main" id="{705DEE96-0BDF-4E8D-9981-9DCE7782D2F8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35" name="グループ化 534">
                <a:extLst>
                  <a:ext uri="{FF2B5EF4-FFF2-40B4-BE49-F238E27FC236}">
                    <a16:creationId xmlns:a16="http://schemas.microsoft.com/office/drawing/2014/main" id="{95253534-32F4-47A2-B133-912C84CF67CA}"/>
                  </a:ext>
                </a:extLst>
              </p:cNvPr>
              <p:cNvGrpSpPr/>
              <p:nvPr/>
            </p:nvGrpSpPr>
            <p:grpSpPr>
              <a:xfrm>
                <a:off x="3173092" y="2958861"/>
                <a:ext cx="374600" cy="371520"/>
                <a:chOff x="3187700" y="2724150"/>
                <a:chExt cx="482600" cy="478632"/>
              </a:xfrm>
            </p:grpSpPr>
            <p:sp>
              <p:nvSpPr>
                <p:cNvPr id="596" name="楕円 595">
                  <a:extLst>
                    <a:ext uri="{FF2B5EF4-FFF2-40B4-BE49-F238E27FC236}">
                      <a16:creationId xmlns:a16="http://schemas.microsoft.com/office/drawing/2014/main" id="{26E5E43E-9B3D-48CA-B9C7-5CA2286B9E7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7" name="フリーフォーム: 図形 596">
                  <a:extLst>
                    <a:ext uri="{FF2B5EF4-FFF2-40B4-BE49-F238E27FC236}">
                      <a16:creationId xmlns:a16="http://schemas.microsoft.com/office/drawing/2014/main" id="{5D1F4C96-FE6C-47F9-BB87-D3E3DA6F148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8" name="フリーフォーム: 図形 597">
                  <a:extLst>
                    <a:ext uri="{FF2B5EF4-FFF2-40B4-BE49-F238E27FC236}">
                      <a16:creationId xmlns:a16="http://schemas.microsoft.com/office/drawing/2014/main" id="{6E9EF66B-4854-435B-9FBA-14428CE3564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36" name="グループ化 535">
                <a:extLst>
                  <a:ext uri="{FF2B5EF4-FFF2-40B4-BE49-F238E27FC236}">
                    <a16:creationId xmlns:a16="http://schemas.microsoft.com/office/drawing/2014/main" id="{1E9A510B-0540-4148-B53F-1BA49D8DE03C}"/>
                  </a:ext>
                </a:extLst>
              </p:cNvPr>
              <p:cNvGrpSpPr/>
              <p:nvPr/>
            </p:nvGrpSpPr>
            <p:grpSpPr>
              <a:xfrm>
                <a:off x="2707266" y="3096884"/>
                <a:ext cx="374600" cy="371520"/>
                <a:chOff x="3187700" y="2724150"/>
                <a:chExt cx="482600" cy="478632"/>
              </a:xfrm>
            </p:grpSpPr>
            <p:sp>
              <p:nvSpPr>
                <p:cNvPr id="593" name="楕円 592">
                  <a:extLst>
                    <a:ext uri="{FF2B5EF4-FFF2-40B4-BE49-F238E27FC236}">
                      <a16:creationId xmlns:a16="http://schemas.microsoft.com/office/drawing/2014/main" id="{1B104838-D3C0-420A-9A82-460AADABF0A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4" name="フリーフォーム: 図形 593">
                  <a:extLst>
                    <a:ext uri="{FF2B5EF4-FFF2-40B4-BE49-F238E27FC236}">
                      <a16:creationId xmlns:a16="http://schemas.microsoft.com/office/drawing/2014/main" id="{B4E1DE5B-341C-4E57-BD0D-0BD65848812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5" name="フリーフォーム: 図形 594">
                  <a:extLst>
                    <a:ext uri="{FF2B5EF4-FFF2-40B4-BE49-F238E27FC236}">
                      <a16:creationId xmlns:a16="http://schemas.microsoft.com/office/drawing/2014/main" id="{BC35C8C1-E485-4EB4-849F-502332A5A6C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37" name="グループ化 536">
                <a:extLst>
                  <a:ext uri="{FF2B5EF4-FFF2-40B4-BE49-F238E27FC236}">
                    <a16:creationId xmlns:a16="http://schemas.microsoft.com/office/drawing/2014/main" id="{2A133EA2-C22D-4B54-B363-1C1BCFC4C6D4}"/>
                  </a:ext>
                </a:extLst>
              </p:cNvPr>
              <p:cNvGrpSpPr/>
              <p:nvPr/>
            </p:nvGrpSpPr>
            <p:grpSpPr>
              <a:xfrm>
                <a:off x="3397379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590" name="楕円 589">
                  <a:extLst>
                    <a:ext uri="{FF2B5EF4-FFF2-40B4-BE49-F238E27FC236}">
                      <a16:creationId xmlns:a16="http://schemas.microsoft.com/office/drawing/2014/main" id="{5C557F85-7224-42E2-82E8-C11621E22A5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1" name="フリーフォーム: 図形 590">
                  <a:extLst>
                    <a:ext uri="{FF2B5EF4-FFF2-40B4-BE49-F238E27FC236}">
                      <a16:creationId xmlns:a16="http://schemas.microsoft.com/office/drawing/2014/main" id="{271B5D5D-134D-4007-A484-17011C71B20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2" name="フリーフォーム: 図形 591">
                  <a:extLst>
                    <a:ext uri="{FF2B5EF4-FFF2-40B4-BE49-F238E27FC236}">
                      <a16:creationId xmlns:a16="http://schemas.microsoft.com/office/drawing/2014/main" id="{1216FCF4-53F6-4508-A4F7-46A3A4EF7E68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38" name="グループ化 537">
                <a:extLst>
                  <a:ext uri="{FF2B5EF4-FFF2-40B4-BE49-F238E27FC236}">
                    <a16:creationId xmlns:a16="http://schemas.microsoft.com/office/drawing/2014/main" id="{2CD93CD3-78BD-4051-BD95-90F8BEF95BCB}"/>
                  </a:ext>
                </a:extLst>
              </p:cNvPr>
              <p:cNvGrpSpPr/>
              <p:nvPr/>
            </p:nvGrpSpPr>
            <p:grpSpPr>
              <a:xfrm>
                <a:off x="2698640" y="3364303"/>
                <a:ext cx="374600" cy="371520"/>
                <a:chOff x="3187700" y="2724150"/>
                <a:chExt cx="482600" cy="478632"/>
              </a:xfrm>
            </p:grpSpPr>
            <p:sp>
              <p:nvSpPr>
                <p:cNvPr id="587" name="楕円 586">
                  <a:extLst>
                    <a:ext uri="{FF2B5EF4-FFF2-40B4-BE49-F238E27FC236}">
                      <a16:creationId xmlns:a16="http://schemas.microsoft.com/office/drawing/2014/main" id="{16AD00F7-ED30-4722-8F72-1C6142980B9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8" name="フリーフォーム: 図形 587">
                  <a:extLst>
                    <a:ext uri="{FF2B5EF4-FFF2-40B4-BE49-F238E27FC236}">
                      <a16:creationId xmlns:a16="http://schemas.microsoft.com/office/drawing/2014/main" id="{30247E3E-C655-4AC2-BCCA-CB6EE39184E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9" name="フリーフォーム: 図形 588">
                  <a:extLst>
                    <a:ext uri="{FF2B5EF4-FFF2-40B4-BE49-F238E27FC236}">
                      <a16:creationId xmlns:a16="http://schemas.microsoft.com/office/drawing/2014/main" id="{86DDF24D-2254-4F50-BE73-BB3277CD9F6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39" name="グループ化 538">
                <a:extLst>
                  <a:ext uri="{FF2B5EF4-FFF2-40B4-BE49-F238E27FC236}">
                    <a16:creationId xmlns:a16="http://schemas.microsoft.com/office/drawing/2014/main" id="{905151EE-D1F5-46D8-B8F2-ABE44402FE83}"/>
                  </a:ext>
                </a:extLst>
              </p:cNvPr>
              <p:cNvGrpSpPr/>
              <p:nvPr/>
            </p:nvGrpSpPr>
            <p:grpSpPr>
              <a:xfrm>
                <a:off x="2914300" y="3554084"/>
                <a:ext cx="374600" cy="371520"/>
                <a:chOff x="3187700" y="2724150"/>
                <a:chExt cx="482600" cy="478632"/>
              </a:xfrm>
            </p:grpSpPr>
            <p:sp>
              <p:nvSpPr>
                <p:cNvPr id="584" name="楕円 583">
                  <a:extLst>
                    <a:ext uri="{FF2B5EF4-FFF2-40B4-BE49-F238E27FC236}">
                      <a16:creationId xmlns:a16="http://schemas.microsoft.com/office/drawing/2014/main" id="{DF5919A1-EACC-4905-80CA-EB2640B76DA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5" name="フリーフォーム: 図形 584">
                  <a:extLst>
                    <a:ext uri="{FF2B5EF4-FFF2-40B4-BE49-F238E27FC236}">
                      <a16:creationId xmlns:a16="http://schemas.microsoft.com/office/drawing/2014/main" id="{1FC4DE72-1813-4237-89E3-40DC2052326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6" name="フリーフォーム: 図形 585">
                  <a:extLst>
                    <a:ext uri="{FF2B5EF4-FFF2-40B4-BE49-F238E27FC236}">
                      <a16:creationId xmlns:a16="http://schemas.microsoft.com/office/drawing/2014/main" id="{DC8AB5F1-F5B3-4D51-9784-4EB69BB12DD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40" name="グループ化 539">
                <a:extLst>
                  <a:ext uri="{FF2B5EF4-FFF2-40B4-BE49-F238E27FC236}">
                    <a16:creationId xmlns:a16="http://schemas.microsoft.com/office/drawing/2014/main" id="{39B06075-B738-4F2B-A929-B9089FDEA14C}"/>
                  </a:ext>
                </a:extLst>
              </p:cNvPr>
              <p:cNvGrpSpPr/>
              <p:nvPr/>
            </p:nvGrpSpPr>
            <p:grpSpPr>
              <a:xfrm>
                <a:off x="3362874" y="3493699"/>
                <a:ext cx="374600" cy="371520"/>
                <a:chOff x="3187700" y="2724150"/>
                <a:chExt cx="482600" cy="478632"/>
              </a:xfrm>
            </p:grpSpPr>
            <p:sp>
              <p:nvSpPr>
                <p:cNvPr id="581" name="楕円 580">
                  <a:extLst>
                    <a:ext uri="{FF2B5EF4-FFF2-40B4-BE49-F238E27FC236}">
                      <a16:creationId xmlns:a16="http://schemas.microsoft.com/office/drawing/2014/main" id="{4DCCD30F-71EC-440F-8CA0-17BF142FCE9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2" name="フリーフォーム: 図形 581">
                  <a:extLst>
                    <a:ext uri="{FF2B5EF4-FFF2-40B4-BE49-F238E27FC236}">
                      <a16:creationId xmlns:a16="http://schemas.microsoft.com/office/drawing/2014/main" id="{F77F6DC6-DC09-4FD5-80C6-F8D902A4677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3" name="フリーフォーム: 図形 582">
                  <a:extLst>
                    <a:ext uri="{FF2B5EF4-FFF2-40B4-BE49-F238E27FC236}">
                      <a16:creationId xmlns:a16="http://schemas.microsoft.com/office/drawing/2014/main" id="{A0652822-62A9-4C42-86F3-0E64812F409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41" name="グループ化 540">
                <a:extLst>
                  <a:ext uri="{FF2B5EF4-FFF2-40B4-BE49-F238E27FC236}">
                    <a16:creationId xmlns:a16="http://schemas.microsoft.com/office/drawing/2014/main" id="{A2F07B2D-82FE-4EAC-88A9-F0D502A5F4C3}"/>
                  </a:ext>
                </a:extLst>
              </p:cNvPr>
              <p:cNvGrpSpPr/>
              <p:nvPr/>
            </p:nvGrpSpPr>
            <p:grpSpPr>
              <a:xfrm>
                <a:off x="3311115" y="3743865"/>
                <a:ext cx="374600" cy="371520"/>
                <a:chOff x="3187700" y="2724150"/>
                <a:chExt cx="482600" cy="478632"/>
              </a:xfrm>
            </p:grpSpPr>
            <p:sp>
              <p:nvSpPr>
                <p:cNvPr id="578" name="楕円 577">
                  <a:extLst>
                    <a:ext uri="{FF2B5EF4-FFF2-40B4-BE49-F238E27FC236}">
                      <a16:creationId xmlns:a16="http://schemas.microsoft.com/office/drawing/2014/main" id="{D869BEDB-D4CA-459E-82F3-FE4E849C848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9" name="フリーフォーム: 図形 578">
                  <a:extLst>
                    <a:ext uri="{FF2B5EF4-FFF2-40B4-BE49-F238E27FC236}">
                      <a16:creationId xmlns:a16="http://schemas.microsoft.com/office/drawing/2014/main" id="{6FB076C9-FC0A-4031-9FBD-6B9DD6E3DD1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80" name="フリーフォーム: 図形 579">
                  <a:extLst>
                    <a:ext uri="{FF2B5EF4-FFF2-40B4-BE49-F238E27FC236}">
                      <a16:creationId xmlns:a16="http://schemas.microsoft.com/office/drawing/2014/main" id="{98777402-C2C5-4DCE-AA7B-91DF1CC293C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42" name="グループ化 541">
                <a:extLst>
                  <a:ext uri="{FF2B5EF4-FFF2-40B4-BE49-F238E27FC236}">
                    <a16:creationId xmlns:a16="http://schemas.microsoft.com/office/drawing/2014/main" id="{39580319-C5FE-4F2C-A625-9EEF6FD3B507}"/>
                  </a:ext>
                </a:extLst>
              </p:cNvPr>
              <p:cNvGrpSpPr/>
              <p:nvPr/>
            </p:nvGrpSpPr>
            <p:grpSpPr>
              <a:xfrm>
                <a:off x="2922926" y="3812876"/>
                <a:ext cx="374600" cy="371520"/>
                <a:chOff x="3187700" y="2724150"/>
                <a:chExt cx="482600" cy="478632"/>
              </a:xfrm>
            </p:grpSpPr>
            <p:sp>
              <p:nvSpPr>
                <p:cNvPr id="575" name="楕円 574">
                  <a:extLst>
                    <a:ext uri="{FF2B5EF4-FFF2-40B4-BE49-F238E27FC236}">
                      <a16:creationId xmlns:a16="http://schemas.microsoft.com/office/drawing/2014/main" id="{30123ADD-2B1C-4649-991C-8F40FF978CA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6" name="フリーフォーム: 図形 575">
                  <a:extLst>
                    <a:ext uri="{FF2B5EF4-FFF2-40B4-BE49-F238E27FC236}">
                      <a16:creationId xmlns:a16="http://schemas.microsoft.com/office/drawing/2014/main" id="{87265E6B-E739-4397-BEB3-21A0631CB52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7" name="フリーフォーム: 図形 576">
                  <a:extLst>
                    <a:ext uri="{FF2B5EF4-FFF2-40B4-BE49-F238E27FC236}">
                      <a16:creationId xmlns:a16="http://schemas.microsoft.com/office/drawing/2014/main" id="{584CA336-BFDA-4F7F-9E89-01C826BD464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43" name="グループ化 542">
                <a:extLst>
                  <a:ext uri="{FF2B5EF4-FFF2-40B4-BE49-F238E27FC236}">
                    <a16:creationId xmlns:a16="http://schemas.microsoft.com/office/drawing/2014/main" id="{B55CEDB6-D97F-4645-B247-691FA05992C0}"/>
                  </a:ext>
                </a:extLst>
              </p:cNvPr>
              <p:cNvGrpSpPr/>
              <p:nvPr/>
            </p:nvGrpSpPr>
            <p:grpSpPr>
              <a:xfrm>
                <a:off x="2948805" y="4063042"/>
                <a:ext cx="374600" cy="371520"/>
                <a:chOff x="3187700" y="2724150"/>
                <a:chExt cx="482600" cy="478632"/>
              </a:xfrm>
            </p:grpSpPr>
            <p:sp>
              <p:nvSpPr>
                <p:cNvPr id="572" name="楕円 571">
                  <a:extLst>
                    <a:ext uri="{FF2B5EF4-FFF2-40B4-BE49-F238E27FC236}">
                      <a16:creationId xmlns:a16="http://schemas.microsoft.com/office/drawing/2014/main" id="{250EAEC9-E657-496C-847F-4E700555241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3" name="フリーフォーム: 図形 572">
                  <a:extLst>
                    <a:ext uri="{FF2B5EF4-FFF2-40B4-BE49-F238E27FC236}">
                      <a16:creationId xmlns:a16="http://schemas.microsoft.com/office/drawing/2014/main" id="{8D74240C-82EB-4C8C-AA46-E2CF1D27F70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4" name="フリーフォーム: 図形 573">
                  <a:extLst>
                    <a:ext uri="{FF2B5EF4-FFF2-40B4-BE49-F238E27FC236}">
                      <a16:creationId xmlns:a16="http://schemas.microsoft.com/office/drawing/2014/main" id="{F84C081E-245C-455A-8F58-47C6BA98B0C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44" name="グループ化 543">
                <a:extLst>
                  <a:ext uri="{FF2B5EF4-FFF2-40B4-BE49-F238E27FC236}">
                    <a16:creationId xmlns:a16="http://schemas.microsoft.com/office/drawing/2014/main" id="{D557CF2F-49ED-42A1-8596-2233F17666CB}"/>
                  </a:ext>
                </a:extLst>
              </p:cNvPr>
              <p:cNvGrpSpPr/>
              <p:nvPr/>
            </p:nvGrpSpPr>
            <p:grpSpPr>
              <a:xfrm>
                <a:off x="3449137" y="4019910"/>
                <a:ext cx="374600" cy="371520"/>
                <a:chOff x="3187700" y="2724150"/>
                <a:chExt cx="482600" cy="478632"/>
              </a:xfrm>
            </p:grpSpPr>
            <p:sp>
              <p:nvSpPr>
                <p:cNvPr id="569" name="楕円 568">
                  <a:extLst>
                    <a:ext uri="{FF2B5EF4-FFF2-40B4-BE49-F238E27FC236}">
                      <a16:creationId xmlns:a16="http://schemas.microsoft.com/office/drawing/2014/main" id="{1EABFE0C-D3D6-44DD-8177-FFAC3D3242F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0" name="フリーフォーム: 図形 569">
                  <a:extLst>
                    <a:ext uri="{FF2B5EF4-FFF2-40B4-BE49-F238E27FC236}">
                      <a16:creationId xmlns:a16="http://schemas.microsoft.com/office/drawing/2014/main" id="{0387BA76-70CB-48BB-9C0D-434733603460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71" name="フリーフォーム: 図形 570">
                  <a:extLst>
                    <a:ext uri="{FF2B5EF4-FFF2-40B4-BE49-F238E27FC236}">
                      <a16:creationId xmlns:a16="http://schemas.microsoft.com/office/drawing/2014/main" id="{323D6A30-1713-44D1-B70F-2897E743F58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45" name="グループ化 544">
                <a:extLst>
                  <a:ext uri="{FF2B5EF4-FFF2-40B4-BE49-F238E27FC236}">
                    <a16:creationId xmlns:a16="http://schemas.microsoft.com/office/drawing/2014/main" id="{94650B42-10BA-4AA7-A87F-90EC44E3A6AD}"/>
                  </a:ext>
                </a:extLst>
              </p:cNvPr>
              <p:cNvGrpSpPr/>
              <p:nvPr/>
            </p:nvGrpSpPr>
            <p:grpSpPr>
              <a:xfrm>
                <a:off x="3216223" y="4235571"/>
                <a:ext cx="374600" cy="371520"/>
                <a:chOff x="3187700" y="2724150"/>
                <a:chExt cx="482600" cy="478632"/>
              </a:xfrm>
            </p:grpSpPr>
            <p:sp>
              <p:nvSpPr>
                <p:cNvPr id="566" name="楕円 565">
                  <a:extLst>
                    <a:ext uri="{FF2B5EF4-FFF2-40B4-BE49-F238E27FC236}">
                      <a16:creationId xmlns:a16="http://schemas.microsoft.com/office/drawing/2014/main" id="{D10A8B2A-5503-4B42-A92E-93025D7E11C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7" name="フリーフォーム: 図形 566">
                  <a:extLst>
                    <a:ext uri="{FF2B5EF4-FFF2-40B4-BE49-F238E27FC236}">
                      <a16:creationId xmlns:a16="http://schemas.microsoft.com/office/drawing/2014/main" id="{D831B1FE-F467-47B0-BA34-0289AA5C3FC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8" name="フリーフォーム: 図形 567">
                  <a:extLst>
                    <a:ext uri="{FF2B5EF4-FFF2-40B4-BE49-F238E27FC236}">
                      <a16:creationId xmlns:a16="http://schemas.microsoft.com/office/drawing/2014/main" id="{7CC2C1DC-23BD-403B-A938-C3AA5DDF3DB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46" name="グループ化 545">
                <a:extLst>
                  <a:ext uri="{FF2B5EF4-FFF2-40B4-BE49-F238E27FC236}">
                    <a16:creationId xmlns:a16="http://schemas.microsoft.com/office/drawing/2014/main" id="{6377437D-6FB9-468D-96E9-957562AF710C}"/>
                  </a:ext>
                </a:extLst>
              </p:cNvPr>
              <p:cNvGrpSpPr/>
              <p:nvPr/>
            </p:nvGrpSpPr>
            <p:grpSpPr>
              <a:xfrm>
                <a:off x="2922927" y="2967488"/>
                <a:ext cx="374600" cy="371520"/>
                <a:chOff x="3187700" y="2724150"/>
                <a:chExt cx="482600" cy="478632"/>
              </a:xfrm>
            </p:grpSpPr>
            <p:sp>
              <p:nvSpPr>
                <p:cNvPr id="563" name="楕円 562">
                  <a:extLst>
                    <a:ext uri="{FF2B5EF4-FFF2-40B4-BE49-F238E27FC236}">
                      <a16:creationId xmlns:a16="http://schemas.microsoft.com/office/drawing/2014/main" id="{DD453A84-03DB-457F-89CD-2FF6C8800DCE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4" name="フリーフォーム: 図形 563">
                  <a:extLst>
                    <a:ext uri="{FF2B5EF4-FFF2-40B4-BE49-F238E27FC236}">
                      <a16:creationId xmlns:a16="http://schemas.microsoft.com/office/drawing/2014/main" id="{CB554B20-7B99-481C-81C4-17B2E750951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5" name="フリーフォーム: 図形 564">
                  <a:extLst>
                    <a:ext uri="{FF2B5EF4-FFF2-40B4-BE49-F238E27FC236}">
                      <a16:creationId xmlns:a16="http://schemas.microsoft.com/office/drawing/2014/main" id="{CA04F2A9-41D8-4403-8A87-597113BF9A7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47" name="グループ化 546">
                <a:extLst>
                  <a:ext uri="{FF2B5EF4-FFF2-40B4-BE49-F238E27FC236}">
                    <a16:creationId xmlns:a16="http://schemas.microsoft.com/office/drawing/2014/main" id="{897DE620-E7F2-4F17-BA64-A2DAF9A66618}"/>
                  </a:ext>
                </a:extLst>
              </p:cNvPr>
              <p:cNvGrpSpPr/>
              <p:nvPr/>
            </p:nvGrpSpPr>
            <p:grpSpPr>
              <a:xfrm>
                <a:off x="3164467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560" name="楕円 559">
                  <a:extLst>
                    <a:ext uri="{FF2B5EF4-FFF2-40B4-BE49-F238E27FC236}">
                      <a16:creationId xmlns:a16="http://schemas.microsoft.com/office/drawing/2014/main" id="{ACF6ADBC-EAA6-4B00-BA79-C147D758AC5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1" name="フリーフォーム: 図形 560">
                  <a:extLst>
                    <a:ext uri="{FF2B5EF4-FFF2-40B4-BE49-F238E27FC236}">
                      <a16:creationId xmlns:a16="http://schemas.microsoft.com/office/drawing/2014/main" id="{38DF009A-9FF0-425B-B8C6-E9711D7F4CF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62" name="フリーフォーム: 図形 561">
                  <a:extLst>
                    <a:ext uri="{FF2B5EF4-FFF2-40B4-BE49-F238E27FC236}">
                      <a16:creationId xmlns:a16="http://schemas.microsoft.com/office/drawing/2014/main" id="{984430D7-514B-4AB7-9067-EA81AAC83C8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48" name="グループ化 547">
                <a:extLst>
                  <a:ext uri="{FF2B5EF4-FFF2-40B4-BE49-F238E27FC236}">
                    <a16:creationId xmlns:a16="http://schemas.microsoft.com/office/drawing/2014/main" id="{405A1A1E-7145-4C9C-B47A-F20A39DDE525}"/>
                  </a:ext>
                </a:extLst>
              </p:cNvPr>
              <p:cNvGrpSpPr/>
              <p:nvPr/>
            </p:nvGrpSpPr>
            <p:grpSpPr>
              <a:xfrm>
                <a:off x="3164467" y="3510953"/>
                <a:ext cx="374600" cy="371520"/>
                <a:chOff x="3187700" y="2724150"/>
                <a:chExt cx="482600" cy="478632"/>
              </a:xfrm>
            </p:grpSpPr>
            <p:sp>
              <p:nvSpPr>
                <p:cNvPr id="557" name="楕円 556">
                  <a:extLst>
                    <a:ext uri="{FF2B5EF4-FFF2-40B4-BE49-F238E27FC236}">
                      <a16:creationId xmlns:a16="http://schemas.microsoft.com/office/drawing/2014/main" id="{7E33FF41-4C8E-44A6-8676-0A4B23FB1F3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8" name="フリーフォーム: 図形 557">
                  <a:extLst>
                    <a:ext uri="{FF2B5EF4-FFF2-40B4-BE49-F238E27FC236}">
                      <a16:creationId xmlns:a16="http://schemas.microsoft.com/office/drawing/2014/main" id="{56ADD02C-9A5D-48FC-AC6E-4E92112D59B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9" name="フリーフォーム: 図形 558">
                  <a:extLst>
                    <a:ext uri="{FF2B5EF4-FFF2-40B4-BE49-F238E27FC236}">
                      <a16:creationId xmlns:a16="http://schemas.microsoft.com/office/drawing/2014/main" id="{88D1E18F-9787-4804-88F9-D5A11AC96D9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49" name="グループ化 548">
                <a:extLst>
                  <a:ext uri="{FF2B5EF4-FFF2-40B4-BE49-F238E27FC236}">
                    <a16:creationId xmlns:a16="http://schemas.microsoft.com/office/drawing/2014/main" id="{04E8D4B5-E7AC-43B9-A5BF-21CF021E2070}"/>
                  </a:ext>
                </a:extLst>
              </p:cNvPr>
              <p:cNvGrpSpPr/>
              <p:nvPr/>
            </p:nvGrpSpPr>
            <p:grpSpPr>
              <a:xfrm>
                <a:off x="3190347" y="3916395"/>
                <a:ext cx="374600" cy="371520"/>
                <a:chOff x="3187700" y="2724150"/>
                <a:chExt cx="482600" cy="478632"/>
              </a:xfrm>
            </p:grpSpPr>
            <p:sp>
              <p:nvSpPr>
                <p:cNvPr id="554" name="楕円 553">
                  <a:extLst>
                    <a:ext uri="{FF2B5EF4-FFF2-40B4-BE49-F238E27FC236}">
                      <a16:creationId xmlns:a16="http://schemas.microsoft.com/office/drawing/2014/main" id="{ED020A21-6C1B-4A43-B5AB-CACFB105B43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5" name="フリーフォーム: 図形 554">
                  <a:extLst>
                    <a:ext uri="{FF2B5EF4-FFF2-40B4-BE49-F238E27FC236}">
                      <a16:creationId xmlns:a16="http://schemas.microsoft.com/office/drawing/2014/main" id="{74B717E5-FB16-495B-B9A2-E3EFF7938F9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6" name="フリーフォーム: 図形 555">
                  <a:extLst>
                    <a:ext uri="{FF2B5EF4-FFF2-40B4-BE49-F238E27FC236}">
                      <a16:creationId xmlns:a16="http://schemas.microsoft.com/office/drawing/2014/main" id="{67348E70-D024-412C-9E65-9EE1AED1D05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550" name="グループ化 549">
                <a:extLst>
                  <a:ext uri="{FF2B5EF4-FFF2-40B4-BE49-F238E27FC236}">
                    <a16:creationId xmlns:a16="http://schemas.microsoft.com/office/drawing/2014/main" id="{958BE5FF-C2B4-49F4-B13A-B475981DCD70}"/>
                  </a:ext>
                </a:extLst>
              </p:cNvPr>
              <p:cNvGrpSpPr/>
              <p:nvPr/>
            </p:nvGrpSpPr>
            <p:grpSpPr>
              <a:xfrm>
                <a:off x="2845290" y="3260787"/>
                <a:ext cx="374600" cy="371520"/>
                <a:chOff x="3187700" y="2724150"/>
                <a:chExt cx="482600" cy="478632"/>
              </a:xfrm>
            </p:grpSpPr>
            <p:sp>
              <p:nvSpPr>
                <p:cNvPr id="551" name="楕円 550">
                  <a:extLst>
                    <a:ext uri="{FF2B5EF4-FFF2-40B4-BE49-F238E27FC236}">
                      <a16:creationId xmlns:a16="http://schemas.microsoft.com/office/drawing/2014/main" id="{F1CCAFAB-FEC9-4EF6-9D88-AE6AD48B2F4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2" name="フリーフォーム: 図形 551">
                  <a:extLst>
                    <a:ext uri="{FF2B5EF4-FFF2-40B4-BE49-F238E27FC236}">
                      <a16:creationId xmlns:a16="http://schemas.microsoft.com/office/drawing/2014/main" id="{F64AA0A1-EF01-4BAB-94B2-7D886180FF94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53" name="フリーフォーム: 図形 552">
                  <a:extLst>
                    <a:ext uri="{FF2B5EF4-FFF2-40B4-BE49-F238E27FC236}">
                      <a16:creationId xmlns:a16="http://schemas.microsoft.com/office/drawing/2014/main" id="{C5A0430D-9958-47AA-8C49-22865E25014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418" name="グループ化 417">
              <a:extLst>
                <a:ext uri="{FF2B5EF4-FFF2-40B4-BE49-F238E27FC236}">
                  <a16:creationId xmlns:a16="http://schemas.microsoft.com/office/drawing/2014/main" id="{3F76A941-CAAA-490E-A4AB-1A437DC4EE40}"/>
                </a:ext>
              </a:extLst>
            </p:cNvPr>
            <p:cNvGrpSpPr/>
            <p:nvPr/>
          </p:nvGrpSpPr>
          <p:grpSpPr>
            <a:xfrm rot="18000000">
              <a:off x="1943554" y="3332741"/>
              <a:ext cx="977858" cy="1663894"/>
              <a:chOff x="2517485" y="2384413"/>
              <a:chExt cx="1306252" cy="2222678"/>
            </a:xfrm>
          </p:grpSpPr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6568D853-C91F-4B33-9F32-5F25C6A82C89}"/>
                  </a:ext>
                </a:extLst>
              </p:cNvPr>
              <p:cNvSpPr/>
              <p:nvPr/>
            </p:nvSpPr>
            <p:spPr>
              <a:xfrm rot="16735743">
                <a:off x="2730763" y="2372408"/>
                <a:ext cx="508957" cy="532967"/>
              </a:xfrm>
              <a:custGeom>
                <a:avLst/>
                <a:gdLst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266270 w 693275"/>
                  <a:gd name="connsiteY9" fmla="*/ 309431 h 725980"/>
                  <a:gd name="connsiteX10" fmla="*/ 611451 w 693275"/>
                  <a:gd name="connsiteY10" fmla="*/ 309431 h 725980"/>
                  <a:gd name="connsiteX11" fmla="*/ 591182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83785 w 693275"/>
                  <a:gd name="connsiteY1" fmla="*/ 363000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3275" h="725980">
                    <a:moveTo>
                      <a:pt x="693275" y="0"/>
                    </a:moveTo>
                    <a:lnTo>
                      <a:pt x="683785" y="363000"/>
                    </a:lnTo>
                    <a:lnTo>
                      <a:pt x="693274" y="725980"/>
                    </a:lnTo>
                    <a:lnTo>
                      <a:pt x="591181" y="725980"/>
                    </a:lnTo>
                    <a:lnTo>
                      <a:pt x="612473" y="400932"/>
                    </a:lnTo>
                    <a:lnTo>
                      <a:pt x="305245" y="386648"/>
                    </a:lnTo>
                    <a:lnTo>
                      <a:pt x="64701" y="655765"/>
                    </a:lnTo>
                    <a:lnTo>
                      <a:pt x="0" y="591064"/>
                    </a:lnTo>
                    <a:lnTo>
                      <a:pt x="266270" y="324794"/>
                    </a:lnTo>
                    <a:lnTo>
                      <a:pt x="611451" y="309431"/>
                    </a:lnTo>
                    <a:lnTo>
                      <a:pt x="591182" y="0"/>
                    </a:lnTo>
                    <a:lnTo>
                      <a:pt x="693275" y="0"/>
                    </a:ln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420" name="グループ化 419">
                <a:extLst>
                  <a:ext uri="{FF2B5EF4-FFF2-40B4-BE49-F238E27FC236}">
                    <a16:creationId xmlns:a16="http://schemas.microsoft.com/office/drawing/2014/main" id="{42739C07-370B-4A8E-B9E9-94A55AA09C11}"/>
                  </a:ext>
                </a:extLst>
              </p:cNvPr>
              <p:cNvGrpSpPr/>
              <p:nvPr/>
            </p:nvGrpSpPr>
            <p:grpSpPr>
              <a:xfrm>
                <a:off x="3224294" y="3510647"/>
                <a:ext cx="374600" cy="371520"/>
                <a:chOff x="3187700" y="2724150"/>
                <a:chExt cx="482600" cy="478632"/>
              </a:xfrm>
            </p:grpSpPr>
            <p:sp>
              <p:nvSpPr>
                <p:cNvPr id="521" name="楕円 520">
                  <a:extLst>
                    <a:ext uri="{FF2B5EF4-FFF2-40B4-BE49-F238E27FC236}">
                      <a16:creationId xmlns:a16="http://schemas.microsoft.com/office/drawing/2014/main" id="{06E88EB5-FD3D-4EE4-85F6-07C8420F238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22" name="フリーフォーム: 図形 521">
                  <a:extLst>
                    <a:ext uri="{FF2B5EF4-FFF2-40B4-BE49-F238E27FC236}">
                      <a16:creationId xmlns:a16="http://schemas.microsoft.com/office/drawing/2014/main" id="{373358F4-69A7-4A3C-BF08-D82684BDC39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23" name="フリーフォーム: 図形 522">
                  <a:extLst>
                    <a:ext uri="{FF2B5EF4-FFF2-40B4-BE49-F238E27FC236}">
                      <a16:creationId xmlns:a16="http://schemas.microsoft.com/office/drawing/2014/main" id="{696F9528-2078-4897-9FCB-4AE98B8F712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21" name="グループ化 420">
                <a:extLst>
                  <a:ext uri="{FF2B5EF4-FFF2-40B4-BE49-F238E27FC236}">
                    <a16:creationId xmlns:a16="http://schemas.microsoft.com/office/drawing/2014/main" id="{301F2BA9-B9AA-4EEC-8F6A-C2C464A76041}"/>
                  </a:ext>
                </a:extLst>
              </p:cNvPr>
              <p:cNvGrpSpPr/>
              <p:nvPr/>
            </p:nvGrpSpPr>
            <p:grpSpPr>
              <a:xfrm>
                <a:off x="2524661" y="3209000"/>
                <a:ext cx="374600" cy="371520"/>
                <a:chOff x="3187700" y="2724150"/>
                <a:chExt cx="482600" cy="478632"/>
              </a:xfrm>
            </p:grpSpPr>
            <p:sp>
              <p:nvSpPr>
                <p:cNvPr id="518" name="楕円 517">
                  <a:extLst>
                    <a:ext uri="{FF2B5EF4-FFF2-40B4-BE49-F238E27FC236}">
                      <a16:creationId xmlns:a16="http://schemas.microsoft.com/office/drawing/2014/main" id="{ABC2EC55-D034-4F60-9D08-025280D25E1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9" name="フリーフォーム: 図形 518">
                  <a:extLst>
                    <a:ext uri="{FF2B5EF4-FFF2-40B4-BE49-F238E27FC236}">
                      <a16:creationId xmlns:a16="http://schemas.microsoft.com/office/drawing/2014/main" id="{EAE4E9DA-3C93-4F59-BF29-273B12075D4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20" name="フリーフォーム: 図形 519">
                  <a:extLst>
                    <a:ext uri="{FF2B5EF4-FFF2-40B4-BE49-F238E27FC236}">
                      <a16:creationId xmlns:a16="http://schemas.microsoft.com/office/drawing/2014/main" id="{38C50FD8-97D6-4F45-AA44-4D0AD49E89C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22" name="グループ化 421">
                <a:extLst>
                  <a:ext uri="{FF2B5EF4-FFF2-40B4-BE49-F238E27FC236}">
                    <a16:creationId xmlns:a16="http://schemas.microsoft.com/office/drawing/2014/main" id="{059E421C-418C-4A39-9F9A-2AC6D1C141B9}"/>
                  </a:ext>
                </a:extLst>
              </p:cNvPr>
              <p:cNvGrpSpPr/>
              <p:nvPr/>
            </p:nvGrpSpPr>
            <p:grpSpPr>
              <a:xfrm>
                <a:off x="3155840" y="2640429"/>
                <a:ext cx="374600" cy="371520"/>
                <a:chOff x="3187700" y="2724150"/>
                <a:chExt cx="482600" cy="478632"/>
              </a:xfrm>
            </p:grpSpPr>
            <p:sp>
              <p:nvSpPr>
                <p:cNvPr id="515" name="楕円 514">
                  <a:extLst>
                    <a:ext uri="{FF2B5EF4-FFF2-40B4-BE49-F238E27FC236}">
                      <a16:creationId xmlns:a16="http://schemas.microsoft.com/office/drawing/2014/main" id="{183CDFBA-62DE-450F-A050-B07C957E3A26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6" name="フリーフォーム: 図形 515">
                  <a:extLst>
                    <a:ext uri="{FF2B5EF4-FFF2-40B4-BE49-F238E27FC236}">
                      <a16:creationId xmlns:a16="http://schemas.microsoft.com/office/drawing/2014/main" id="{C39BB719-5FA5-4DD1-A469-03BD2C54281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7" name="フリーフォーム: 図形 516">
                  <a:extLst>
                    <a:ext uri="{FF2B5EF4-FFF2-40B4-BE49-F238E27FC236}">
                      <a16:creationId xmlns:a16="http://schemas.microsoft.com/office/drawing/2014/main" id="{4576904A-B6CD-42F6-82E4-D3CF459DEDE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23" name="グループ化 422">
                <a:extLst>
                  <a:ext uri="{FF2B5EF4-FFF2-40B4-BE49-F238E27FC236}">
                    <a16:creationId xmlns:a16="http://schemas.microsoft.com/office/drawing/2014/main" id="{CBD1928C-E7B4-4448-A9AD-50FC99AB9444}"/>
                  </a:ext>
                </a:extLst>
              </p:cNvPr>
              <p:cNvGrpSpPr/>
              <p:nvPr/>
            </p:nvGrpSpPr>
            <p:grpSpPr>
              <a:xfrm>
                <a:off x="2707266" y="2761199"/>
                <a:ext cx="374600" cy="371520"/>
                <a:chOff x="3187700" y="2724150"/>
                <a:chExt cx="482600" cy="478632"/>
              </a:xfrm>
            </p:grpSpPr>
            <p:sp>
              <p:nvSpPr>
                <p:cNvPr id="512" name="楕円 511">
                  <a:extLst>
                    <a:ext uri="{FF2B5EF4-FFF2-40B4-BE49-F238E27FC236}">
                      <a16:creationId xmlns:a16="http://schemas.microsoft.com/office/drawing/2014/main" id="{3D367358-E9D8-4703-936A-AFA052B1420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3" name="フリーフォーム: 図形 512">
                  <a:extLst>
                    <a:ext uri="{FF2B5EF4-FFF2-40B4-BE49-F238E27FC236}">
                      <a16:creationId xmlns:a16="http://schemas.microsoft.com/office/drawing/2014/main" id="{D6935C4E-2B80-479C-923F-EA11F6A51C40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4" name="フリーフォーム: 図形 513">
                  <a:extLst>
                    <a:ext uri="{FF2B5EF4-FFF2-40B4-BE49-F238E27FC236}">
                      <a16:creationId xmlns:a16="http://schemas.microsoft.com/office/drawing/2014/main" id="{FC283728-B28C-449C-BF71-2EE8827644C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24" name="グループ化 423">
                <a:extLst>
                  <a:ext uri="{FF2B5EF4-FFF2-40B4-BE49-F238E27FC236}">
                    <a16:creationId xmlns:a16="http://schemas.microsoft.com/office/drawing/2014/main" id="{F22DCB55-FE96-4FA6-84B2-D04D13AF60C3}"/>
                  </a:ext>
                </a:extLst>
              </p:cNvPr>
              <p:cNvGrpSpPr/>
              <p:nvPr/>
            </p:nvGrpSpPr>
            <p:grpSpPr>
              <a:xfrm>
                <a:off x="2999906" y="4209690"/>
                <a:ext cx="374600" cy="371520"/>
                <a:chOff x="3187700" y="2724150"/>
                <a:chExt cx="482600" cy="478632"/>
              </a:xfrm>
            </p:grpSpPr>
            <p:sp>
              <p:nvSpPr>
                <p:cNvPr id="509" name="楕円 508">
                  <a:extLst>
                    <a:ext uri="{FF2B5EF4-FFF2-40B4-BE49-F238E27FC236}">
                      <a16:creationId xmlns:a16="http://schemas.microsoft.com/office/drawing/2014/main" id="{CC5A428F-8542-4DB5-9F76-9A2627B3095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0" name="フリーフォーム: 図形 509">
                  <a:extLst>
                    <a:ext uri="{FF2B5EF4-FFF2-40B4-BE49-F238E27FC236}">
                      <a16:creationId xmlns:a16="http://schemas.microsoft.com/office/drawing/2014/main" id="{FD538610-435E-4FB0-851E-EA276757B7A0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1" name="フリーフォーム: 図形 510">
                  <a:extLst>
                    <a:ext uri="{FF2B5EF4-FFF2-40B4-BE49-F238E27FC236}">
                      <a16:creationId xmlns:a16="http://schemas.microsoft.com/office/drawing/2014/main" id="{B25A3082-D6A0-4A95-84D9-EE481B2E3B78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25" name="グループ化 424">
                <a:extLst>
                  <a:ext uri="{FF2B5EF4-FFF2-40B4-BE49-F238E27FC236}">
                    <a16:creationId xmlns:a16="http://schemas.microsoft.com/office/drawing/2014/main" id="{C077F296-6358-4777-B315-4C4363C7AD01}"/>
                  </a:ext>
                </a:extLst>
              </p:cNvPr>
              <p:cNvGrpSpPr/>
              <p:nvPr/>
            </p:nvGrpSpPr>
            <p:grpSpPr>
              <a:xfrm>
                <a:off x="2801498" y="3890513"/>
                <a:ext cx="374600" cy="371520"/>
                <a:chOff x="3187700" y="2724150"/>
                <a:chExt cx="482600" cy="478632"/>
              </a:xfrm>
            </p:grpSpPr>
            <p:sp>
              <p:nvSpPr>
                <p:cNvPr id="506" name="楕円 505">
                  <a:extLst>
                    <a:ext uri="{FF2B5EF4-FFF2-40B4-BE49-F238E27FC236}">
                      <a16:creationId xmlns:a16="http://schemas.microsoft.com/office/drawing/2014/main" id="{04DC975F-2621-4023-BA2A-22E5ED43D97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7" name="フリーフォーム: 図形 506">
                  <a:extLst>
                    <a:ext uri="{FF2B5EF4-FFF2-40B4-BE49-F238E27FC236}">
                      <a16:creationId xmlns:a16="http://schemas.microsoft.com/office/drawing/2014/main" id="{12E977C0-7646-40ED-9568-89AF7C5631F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8" name="フリーフォーム: 図形 507">
                  <a:extLst>
                    <a:ext uri="{FF2B5EF4-FFF2-40B4-BE49-F238E27FC236}">
                      <a16:creationId xmlns:a16="http://schemas.microsoft.com/office/drawing/2014/main" id="{67D8A41A-DEA4-45C6-9CA4-887344AEE95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26" name="グループ化 425">
                <a:extLst>
                  <a:ext uri="{FF2B5EF4-FFF2-40B4-BE49-F238E27FC236}">
                    <a16:creationId xmlns:a16="http://schemas.microsoft.com/office/drawing/2014/main" id="{A9C4D7B8-2FE9-451F-884C-E3A5917B94F8}"/>
                  </a:ext>
                </a:extLst>
              </p:cNvPr>
              <p:cNvGrpSpPr/>
              <p:nvPr/>
            </p:nvGrpSpPr>
            <p:grpSpPr>
              <a:xfrm>
                <a:off x="2740322" y="3605815"/>
                <a:ext cx="374600" cy="371520"/>
                <a:chOff x="3187700" y="2724150"/>
                <a:chExt cx="482600" cy="478632"/>
              </a:xfrm>
            </p:grpSpPr>
            <p:sp>
              <p:nvSpPr>
                <p:cNvPr id="503" name="楕円 502">
                  <a:extLst>
                    <a:ext uri="{FF2B5EF4-FFF2-40B4-BE49-F238E27FC236}">
                      <a16:creationId xmlns:a16="http://schemas.microsoft.com/office/drawing/2014/main" id="{A610DE08-F7C3-4F02-B87B-022A7080377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4" name="フリーフォーム: 図形 503">
                  <a:extLst>
                    <a:ext uri="{FF2B5EF4-FFF2-40B4-BE49-F238E27FC236}">
                      <a16:creationId xmlns:a16="http://schemas.microsoft.com/office/drawing/2014/main" id="{81E44D72-961C-452E-B909-E5E2D2AB8DF4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5" name="フリーフォーム: 図形 504">
                  <a:extLst>
                    <a:ext uri="{FF2B5EF4-FFF2-40B4-BE49-F238E27FC236}">
                      <a16:creationId xmlns:a16="http://schemas.microsoft.com/office/drawing/2014/main" id="{33BB02A2-33D8-47ED-861F-0824F01536B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27" name="グループ化 426">
                <a:extLst>
                  <a:ext uri="{FF2B5EF4-FFF2-40B4-BE49-F238E27FC236}">
                    <a16:creationId xmlns:a16="http://schemas.microsoft.com/office/drawing/2014/main" id="{64FD7AB9-9B4A-46E4-ADC1-4BE9D81BF186}"/>
                  </a:ext>
                </a:extLst>
              </p:cNvPr>
              <p:cNvGrpSpPr/>
              <p:nvPr/>
            </p:nvGrpSpPr>
            <p:grpSpPr>
              <a:xfrm>
                <a:off x="3362874" y="2777706"/>
                <a:ext cx="374600" cy="371520"/>
                <a:chOff x="3187700" y="2724150"/>
                <a:chExt cx="482600" cy="478632"/>
              </a:xfrm>
            </p:grpSpPr>
            <p:sp>
              <p:nvSpPr>
                <p:cNvPr id="500" name="楕円 499">
                  <a:extLst>
                    <a:ext uri="{FF2B5EF4-FFF2-40B4-BE49-F238E27FC236}">
                      <a16:creationId xmlns:a16="http://schemas.microsoft.com/office/drawing/2014/main" id="{BF8DA3CC-C604-43AE-997E-265661299E8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1" name="フリーフォーム: 図形 500">
                  <a:extLst>
                    <a:ext uri="{FF2B5EF4-FFF2-40B4-BE49-F238E27FC236}">
                      <a16:creationId xmlns:a16="http://schemas.microsoft.com/office/drawing/2014/main" id="{7E999F3C-B772-425E-ADB3-38F32B04500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2" name="フリーフォーム: 図形 501">
                  <a:extLst>
                    <a:ext uri="{FF2B5EF4-FFF2-40B4-BE49-F238E27FC236}">
                      <a16:creationId xmlns:a16="http://schemas.microsoft.com/office/drawing/2014/main" id="{EB725A7B-23E3-4EA9-9FF7-F6EBC4DCF7C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28" name="グループ化 427">
                <a:extLst>
                  <a:ext uri="{FF2B5EF4-FFF2-40B4-BE49-F238E27FC236}">
                    <a16:creationId xmlns:a16="http://schemas.microsoft.com/office/drawing/2014/main" id="{4A04AAA2-B56B-4945-B9BE-0D867BA74399}"/>
                  </a:ext>
                </a:extLst>
              </p:cNvPr>
              <p:cNvGrpSpPr/>
              <p:nvPr/>
            </p:nvGrpSpPr>
            <p:grpSpPr>
              <a:xfrm>
                <a:off x="2931553" y="2717321"/>
                <a:ext cx="374600" cy="371520"/>
                <a:chOff x="3187700" y="2724150"/>
                <a:chExt cx="482600" cy="478632"/>
              </a:xfrm>
            </p:grpSpPr>
            <p:sp>
              <p:nvSpPr>
                <p:cNvPr id="497" name="楕円 496">
                  <a:extLst>
                    <a:ext uri="{FF2B5EF4-FFF2-40B4-BE49-F238E27FC236}">
                      <a16:creationId xmlns:a16="http://schemas.microsoft.com/office/drawing/2014/main" id="{D00ACCB4-2713-415F-A7D9-7B116A78849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8" name="フリーフォーム: 図形 497">
                  <a:extLst>
                    <a:ext uri="{FF2B5EF4-FFF2-40B4-BE49-F238E27FC236}">
                      <a16:creationId xmlns:a16="http://schemas.microsoft.com/office/drawing/2014/main" id="{23848636-DD7E-4977-B254-1B60E340801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9" name="フリーフォーム: 図形 498">
                  <a:extLst>
                    <a:ext uri="{FF2B5EF4-FFF2-40B4-BE49-F238E27FC236}">
                      <a16:creationId xmlns:a16="http://schemas.microsoft.com/office/drawing/2014/main" id="{C985E175-A48C-4A87-A198-4D0CF6CEC12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29" name="グループ化 428">
                <a:extLst>
                  <a:ext uri="{FF2B5EF4-FFF2-40B4-BE49-F238E27FC236}">
                    <a16:creationId xmlns:a16="http://schemas.microsoft.com/office/drawing/2014/main" id="{C0FB458C-91EB-4ED9-8729-344D7A6AF20D}"/>
                  </a:ext>
                </a:extLst>
              </p:cNvPr>
              <p:cNvGrpSpPr/>
              <p:nvPr/>
            </p:nvGrpSpPr>
            <p:grpSpPr>
              <a:xfrm>
                <a:off x="2517485" y="2924355"/>
                <a:ext cx="374600" cy="371520"/>
                <a:chOff x="3187700" y="2724150"/>
                <a:chExt cx="482600" cy="478632"/>
              </a:xfrm>
            </p:grpSpPr>
            <p:sp>
              <p:nvSpPr>
                <p:cNvPr id="494" name="楕円 493">
                  <a:extLst>
                    <a:ext uri="{FF2B5EF4-FFF2-40B4-BE49-F238E27FC236}">
                      <a16:creationId xmlns:a16="http://schemas.microsoft.com/office/drawing/2014/main" id="{F74A73AF-F323-4154-A04A-E029EC66F21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5" name="フリーフォーム: 図形 494">
                  <a:extLst>
                    <a:ext uri="{FF2B5EF4-FFF2-40B4-BE49-F238E27FC236}">
                      <a16:creationId xmlns:a16="http://schemas.microsoft.com/office/drawing/2014/main" id="{0F7A1487-8A98-4DEA-9DAC-B2210BD28D8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6" name="フリーフォーム: 図形 495">
                  <a:extLst>
                    <a:ext uri="{FF2B5EF4-FFF2-40B4-BE49-F238E27FC236}">
                      <a16:creationId xmlns:a16="http://schemas.microsoft.com/office/drawing/2014/main" id="{93F04A52-AB35-43BF-8C8A-E48FF251BC4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0" name="グループ化 429">
                <a:extLst>
                  <a:ext uri="{FF2B5EF4-FFF2-40B4-BE49-F238E27FC236}">
                    <a16:creationId xmlns:a16="http://schemas.microsoft.com/office/drawing/2014/main" id="{C4AB64A6-3737-4597-A1CD-1FCD7A1005DC}"/>
                  </a:ext>
                </a:extLst>
              </p:cNvPr>
              <p:cNvGrpSpPr/>
              <p:nvPr/>
            </p:nvGrpSpPr>
            <p:grpSpPr>
              <a:xfrm>
                <a:off x="3173092" y="2958861"/>
                <a:ext cx="374600" cy="371520"/>
                <a:chOff x="3187700" y="2724150"/>
                <a:chExt cx="482600" cy="478632"/>
              </a:xfrm>
            </p:grpSpPr>
            <p:sp>
              <p:nvSpPr>
                <p:cNvPr id="491" name="楕円 490">
                  <a:extLst>
                    <a:ext uri="{FF2B5EF4-FFF2-40B4-BE49-F238E27FC236}">
                      <a16:creationId xmlns:a16="http://schemas.microsoft.com/office/drawing/2014/main" id="{5332B995-9FFE-473B-98D7-936211C94CD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2" name="フリーフォーム: 図形 491">
                  <a:extLst>
                    <a:ext uri="{FF2B5EF4-FFF2-40B4-BE49-F238E27FC236}">
                      <a16:creationId xmlns:a16="http://schemas.microsoft.com/office/drawing/2014/main" id="{A3BBB344-8BFC-410C-9B26-73C61D16296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3" name="フリーフォーム: 図形 492">
                  <a:extLst>
                    <a:ext uri="{FF2B5EF4-FFF2-40B4-BE49-F238E27FC236}">
                      <a16:creationId xmlns:a16="http://schemas.microsoft.com/office/drawing/2014/main" id="{AAB15393-B665-414F-98D4-CE02A267022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1" name="グループ化 430">
                <a:extLst>
                  <a:ext uri="{FF2B5EF4-FFF2-40B4-BE49-F238E27FC236}">
                    <a16:creationId xmlns:a16="http://schemas.microsoft.com/office/drawing/2014/main" id="{87165361-E073-4BFE-9E00-8A32515EBD37}"/>
                  </a:ext>
                </a:extLst>
              </p:cNvPr>
              <p:cNvGrpSpPr/>
              <p:nvPr/>
            </p:nvGrpSpPr>
            <p:grpSpPr>
              <a:xfrm>
                <a:off x="2707266" y="3096884"/>
                <a:ext cx="374600" cy="371520"/>
                <a:chOff x="3187700" y="2724150"/>
                <a:chExt cx="482600" cy="478632"/>
              </a:xfrm>
            </p:grpSpPr>
            <p:sp>
              <p:nvSpPr>
                <p:cNvPr id="488" name="楕円 487">
                  <a:extLst>
                    <a:ext uri="{FF2B5EF4-FFF2-40B4-BE49-F238E27FC236}">
                      <a16:creationId xmlns:a16="http://schemas.microsoft.com/office/drawing/2014/main" id="{61FA923C-BC95-45FB-891A-006284FBD75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9" name="フリーフォーム: 図形 488">
                  <a:extLst>
                    <a:ext uri="{FF2B5EF4-FFF2-40B4-BE49-F238E27FC236}">
                      <a16:creationId xmlns:a16="http://schemas.microsoft.com/office/drawing/2014/main" id="{CDF17554-1F75-4E94-8EC8-241BB430E02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0" name="フリーフォーム: 図形 489">
                  <a:extLst>
                    <a:ext uri="{FF2B5EF4-FFF2-40B4-BE49-F238E27FC236}">
                      <a16:creationId xmlns:a16="http://schemas.microsoft.com/office/drawing/2014/main" id="{FEC58082-36C3-46C5-9351-5F1168764DD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2" name="グループ化 431">
                <a:extLst>
                  <a:ext uri="{FF2B5EF4-FFF2-40B4-BE49-F238E27FC236}">
                    <a16:creationId xmlns:a16="http://schemas.microsoft.com/office/drawing/2014/main" id="{C56B5002-2CAB-4DF1-A511-C24483FB5F1E}"/>
                  </a:ext>
                </a:extLst>
              </p:cNvPr>
              <p:cNvGrpSpPr/>
              <p:nvPr/>
            </p:nvGrpSpPr>
            <p:grpSpPr>
              <a:xfrm>
                <a:off x="3397379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485" name="楕円 484">
                  <a:extLst>
                    <a:ext uri="{FF2B5EF4-FFF2-40B4-BE49-F238E27FC236}">
                      <a16:creationId xmlns:a16="http://schemas.microsoft.com/office/drawing/2014/main" id="{62922DF7-A9DF-42F3-9891-ECCC9C0D81A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6" name="フリーフォーム: 図形 485">
                  <a:extLst>
                    <a:ext uri="{FF2B5EF4-FFF2-40B4-BE49-F238E27FC236}">
                      <a16:creationId xmlns:a16="http://schemas.microsoft.com/office/drawing/2014/main" id="{B86241AC-6B7B-4904-8FCF-16D93A94382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7" name="フリーフォーム: 図形 486">
                  <a:extLst>
                    <a:ext uri="{FF2B5EF4-FFF2-40B4-BE49-F238E27FC236}">
                      <a16:creationId xmlns:a16="http://schemas.microsoft.com/office/drawing/2014/main" id="{1E419C49-A1A8-458A-8B1D-0CEF63EAF34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3" name="グループ化 432">
                <a:extLst>
                  <a:ext uri="{FF2B5EF4-FFF2-40B4-BE49-F238E27FC236}">
                    <a16:creationId xmlns:a16="http://schemas.microsoft.com/office/drawing/2014/main" id="{C2756D1F-F5EC-4BB9-AEBC-101D2E1D54DC}"/>
                  </a:ext>
                </a:extLst>
              </p:cNvPr>
              <p:cNvGrpSpPr/>
              <p:nvPr/>
            </p:nvGrpSpPr>
            <p:grpSpPr>
              <a:xfrm>
                <a:off x="2698640" y="3364303"/>
                <a:ext cx="374600" cy="371520"/>
                <a:chOff x="3187700" y="2724150"/>
                <a:chExt cx="482600" cy="478632"/>
              </a:xfrm>
            </p:grpSpPr>
            <p:sp>
              <p:nvSpPr>
                <p:cNvPr id="482" name="楕円 481">
                  <a:extLst>
                    <a:ext uri="{FF2B5EF4-FFF2-40B4-BE49-F238E27FC236}">
                      <a16:creationId xmlns:a16="http://schemas.microsoft.com/office/drawing/2014/main" id="{392B5A52-6D7D-4CAB-AA60-953E27F8A22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3" name="フリーフォーム: 図形 482">
                  <a:extLst>
                    <a:ext uri="{FF2B5EF4-FFF2-40B4-BE49-F238E27FC236}">
                      <a16:creationId xmlns:a16="http://schemas.microsoft.com/office/drawing/2014/main" id="{4AB15EE1-72C3-4678-945C-4F6A43FF3554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4" name="フリーフォーム: 図形 483">
                  <a:extLst>
                    <a:ext uri="{FF2B5EF4-FFF2-40B4-BE49-F238E27FC236}">
                      <a16:creationId xmlns:a16="http://schemas.microsoft.com/office/drawing/2014/main" id="{18234641-1F6A-49E7-A15D-5A3B52E5BFD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4" name="グループ化 433">
                <a:extLst>
                  <a:ext uri="{FF2B5EF4-FFF2-40B4-BE49-F238E27FC236}">
                    <a16:creationId xmlns:a16="http://schemas.microsoft.com/office/drawing/2014/main" id="{9CDCB040-A017-4A74-A79D-690CD6E7C9C6}"/>
                  </a:ext>
                </a:extLst>
              </p:cNvPr>
              <p:cNvGrpSpPr/>
              <p:nvPr/>
            </p:nvGrpSpPr>
            <p:grpSpPr>
              <a:xfrm>
                <a:off x="2914300" y="3554084"/>
                <a:ext cx="374600" cy="371520"/>
                <a:chOff x="3187700" y="2724150"/>
                <a:chExt cx="482600" cy="478632"/>
              </a:xfrm>
            </p:grpSpPr>
            <p:sp>
              <p:nvSpPr>
                <p:cNvPr id="479" name="楕円 478">
                  <a:extLst>
                    <a:ext uri="{FF2B5EF4-FFF2-40B4-BE49-F238E27FC236}">
                      <a16:creationId xmlns:a16="http://schemas.microsoft.com/office/drawing/2014/main" id="{78D7FEC5-C679-4E34-995B-F353D154516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0" name="フリーフォーム: 図形 479">
                  <a:extLst>
                    <a:ext uri="{FF2B5EF4-FFF2-40B4-BE49-F238E27FC236}">
                      <a16:creationId xmlns:a16="http://schemas.microsoft.com/office/drawing/2014/main" id="{BE9FC4E6-5F6D-4884-BDEF-CE7A791DC19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1" name="フリーフォーム: 図形 480">
                  <a:extLst>
                    <a:ext uri="{FF2B5EF4-FFF2-40B4-BE49-F238E27FC236}">
                      <a16:creationId xmlns:a16="http://schemas.microsoft.com/office/drawing/2014/main" id="{A066591A-49DF-4A5C-AB9B-D00446CFDD8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5" name="グループ化 434">
                <a:extLst>
                  <a:ext uri="{FF2B5EF4-FFF2-40B4-BE49-F238E27FC236}">
                    <a16:creationId xmlns:a16="http://schemas.microsoft.com/office/drawing/2014/main" id="{E4E008A0-7D31-4A2D-AC46-BF33E66156F6}"/>
                  </a:ext>
                </a:extLst>
              </p:cNvPr>
              <p:cNvGrpSpPr/>
              <p:nvPr/>
            </p:nvGrpSpPr>
            <p:grpSpPr>
              <a:xfrm>
                <a:off x="3362874" y="3493699"/>
                <a:ext cx="374600" cy="371520"/>
                <a:chOff x="3187700" y="2724150"/>
                <a:chExt cx="482600" cy="478632"/>
              </a:xfrm>
            </p:grpSpPr>
            <p:sp>
              <p:nvSpPr>
                <p:cNvPr id="476" name="楕円 475">
                  <a:extLst>
                    <a:ext uri="{FF2B5EF4-FFF2-40B4-BE49-F238E27FC236}">
                      <a16:creationId xmlns:a16="http://schemas.microsoft.com/office/drawing/2014/main" id="{B2EEE324-72E3-42B0-B0B6-00BC244629B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7" name="フリーフォーム: 図形 476">
                  <a:extLst>
                    <a:ext uri="{FF2B5EF4-FFF2-40B4-BE49-F238E27FC236}">
                      <a16:creationId xmlns:a16="http://schemas.microsoft.com/office/drawing/2014/main" id="{9BF953B8-5123-4779-9CF9-107F167308E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8" name="フリーフォーム: 図形 477">
                  <a:extLst>
                    <a:ext uri="{FF2B5EF4-FFF2-40B4-BE49-F238E27FC236}">
                      <a16:creationId xmlns:a16="http://schemas.microsoft.com/office/drawing/2014/main" id="{8E6ECC2D-D34A-43CA-8D1A-561D716379B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6" name="グループ化 435">
                <a:extLst>
                  <a:ext uri="{FF2B5EF4-FFF2-40B4-BE49-F238E27FC236}">
                    <a16:creationId xmlns:a16="http://schemas.microsoft.com/office/drawing/2014/main" id="{9B61B15D-8390-451E-B907-757453162A23}"/>
                  </a:ext>
                </a:extLst>
              </p:cNvPr>
              <p:cNvGrpSpPr/>
              <p:nvPr/>
            </p:nvGrpSpPr>
            <p:grpSpPr>
              <a:xfrm>
                <a:off x="3311115" y="3743865"/>
                <a:ext cx="374600" cy="371520"/>
                <a:chOff x="3187700" y="2724150"/>
                <a:chExt cx="482600" cy="478632"/>
              </a:xfrm>
            </p:grpSpPr>
            <p:sp>
              <p:nvSpPr>
                <p:cNvPr id="473" name="楕円 472">
                  <a:extLst>
                    <a:ext uri="{FF2B5EF4-FFF2-40B4-BE49-F238E27FC236}">
                      <a16:creationId xmlns:a16="http://schemas.microsoft.com/office/drawing/2014/main" id="{40DA8E4B-AF1B-4C23-9AD5-A468F0B631C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4" name="フリーフォーム: 図形 473">
                  <a:extLst>
                    <a:ext uri="{FF2B5EF4-FFF2-40B4-BE49-F238E27FC236}">
                      <a16:creationId xmlns:a16="http://schemas.microsoft.com/office/drawing/2014/main" id="{FAD5924C-7E36-4C84-9F23-14BFD20D824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5" name="フリーフォーム: 図形 474">
                  <a:extLst>
                    <a:ext uri="{FF2B5EF4-FFF2-40B4-BE49-F238E27FC236}">
                      <a16:creationId xmlns:a16="http://schemas.microsoft.com/office/drawing/2014/main" id="{AC3D16AF-DE58-4A9B-8D56-CFBE38A231D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7" name="グループ化 436">
                <a:extLst>
                  <a:ext uri="{FF2B5EF4-FFF2-40B4-BE49-F238E27FC236}">
                    <a16:creationId xmlns:a16="http://schemas.microsoft.com/office/drawing/2014/main" id="{2442B5EB-2548-468E-928E-B2DDC1B145F9}"/>
                  </a:ext>
                </a:extLst>
              </p:cNvPr>
              <p:cNvGrpSpPr/>
              <p:nvPr/>
            </p:nvGrpSpPr>
            <p:grpSpPr>
              <a:xfrm>
                <a:off x="2922926" y="3812876"/>
                <a:ext cx="374600" cy="371520"/>
                <a:chOff x="3187700" y="2724150"/>
                <a:chExt cx="482600" cy="478632"/>
              </a:xfrm>
            </p:grpSpPr>
            <p:sp>
              <p:nvSpPr>
                <p:cNvPr id="470" name="楕円 469">
                  <a:extLst>
                    <a:ext uri="{FF2B5EF4-FFF2-40B4-BE49-F238E27FC236}">
                      <a16:creationId xmlns:a16="http://schemas.microsoft.com/office/drawing/2014/main" id="{5F6018D5-EA16-4BEA-AF33-825D1D08E04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1" name="フリーフォーム: 図形 470">
                  <a:extLst>
                    <a:ext uri="{FF2B5EF4-FFF2-40B4-BE49-F238E27FC236}">
                      <a16:creationId xmlns:a16="http://schemas.microsoft.com/office/drawing/2014/main" id="{155F6D03-9791-4AA6-A600-BB021F770F3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2" name="フリーフォーム: 図形 471">
                  <a:extLst>
                    <a:ext uri="{FF2B5EF4-FFF2-40B4-BE49-F238E27FC236}">
                      <a16:creationId xmlns:a16="http://schemas.microsoft.com/office/drawing/2014/main" id="{162280EE-E299-4EFA-BC76-589350EB907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8" name="グループ化 437">
                <a:extLst>
                  <a:ext uri="{FF2B5EF4-FFF2-40B4-BE49-F238E27FC236}">
                    <a16:creationId xmlns:a16="http://schemas.microsoft.com/office/drawing/2014/main" id="{B30C0A60-1229-4E21-9128-6EAF60E488D7}"/>
                  </a:ext>
                </a:extLst>
              </p:cNvPr>
              <p:cNvGrpSpPr/>
              <p:nvPr/>
            </p:nvGrpSpPr>
            <p:grpSpPr>
              <a:xfrm>
                <a:off x="2948805" y="4063042"/>
                <a:ext cx="374600" cy="371520"/>
                <a:chOff x="3187700" y="2724150"/>
                <a:chExt cx="482600" cy="478632"/>
              </a:xfrm>
            </p:grpSpPr>
            <p:sp>
              <p:nvSpPr>
                <p:cNvPr id="467" name="楕円 466">
                  <a:extLst>
                    <a:ext uri="{FF2B5EF4-FFF2-40B4-BE49-F238E27FC236}">
                      <a16:creationId xmlns:a16="http://schemas.microsoft.com/office/drawing/2014/main" id="{B106BC04-1228-4D28-920F-814BD67C000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8" name="フリーフォーム: 図形 467">
                  <a:extLst>
                    <a:ext uri="{FF2B5EF4-FFF2-40B4-BE49-F238E27FC236}">
                      <a16:creationId xmlns:a16="http://schemas.microsoft.com/office/drawing/2014/main" id="{A7B20477-408B-447C-8916-A4313FB4C85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9" name="フリーフォーム: 図形 468">
                  <a:extLst>
                    <a:ext uri="{FF2B5EF4-FFF2-40B4-BE49-F238E27FC236}">
                      <a16:creationId xmlns:a16="http://schemas.microsoft.com/office/drawing/2014/main" id="{10AD4328-CD8C-4DA7-8CB9-A2FBE2F06CA8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39" name="グループ化 438">
                <a:extLst>
                  <a:ext uri="{FF2B5EF4-FFF2-40B4-BE49-F238E27FC236}">
                    <a16:creationId xmlns:a16="http://schemas.microsoft.com/office/drawing/2014/main" id="{9AF16CA1-4CD9-468A-B18C-4BA7B91B3543}"/>
                  </a:ext>
                </a:extLst>
              </p:cNvPr>
              <p:cNvGrpSpPr/>
              <p:nvPr/>
            </p:nvGrpSpPr>
            <p:grpSpPr>
              <a:xfrm>
                <a:off x="3449137" y="4019910"/>
                <a:ext cx="374600" cy="371520"/>
                <a:chOff x="3187700" y="2724150"/>
                <a:chExt cx="482600" cy="478632"/>
              </a:xfrm>
            </p:grpSpPr>
            <p:sp>
              <p:nvSpPr>
                <p:cNvPr id="464" name="楕円 463">
                  <a:extLst>
                    <a:ext uri="{FF2B5EF4-FFF2-40B4-BE49-F238E27FC236}">
                      <a16:creationId xmlns:a16="http://schemas.microsoft.com/office/drawing/2014/main" id="{A7277027-D08D-4CF9-A0DA-A7E27ECC294E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5" name="フリーフォーム: 図形 464">
                  <a:extLst>
                    <a:ext uri="{FF2B5EF4-FFF2-40B4-BE49-F238E27FC236}">
                      <a16:creationId xmlns:a16="http://schemas.microsoft.com/office/drawing/2014/main" id="{E6846B15-41D7-4F7B-AD18-242607F252F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6" name="フリーフォーム: 図形 465">
                  <a:extLst>
                    <a:ext uri="{FF2B5EF4-FFF2-40B4-BE49-F238E27FC236}">
                      <a16:creationId xmlns:a16="http://schemas.microsoft.com/office/drawing/2014/main" id="{12BF455A-ED53-4A0A-9906-808FE611054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40" name="グループ化 439">
                <a:extLst>
                  <a:ext uri="{FF2B5EF4-FFF2-40B4-BE49-F238E27FC236}">
                    <a16:creationId xmlns:a16="http://schemas.microsoft.com/office/drawing/2014/main" id="{72CF146F-5E6A-4BDC-B849-65008582DF63}"/>
                  </a:ext>
                </a:extLst>
              </p:cNvPr>
              <p:cNvGrpSpPr/>
              <p:nvPr/>
            </p:nvGrpSpPr>
            <p:grpSpPr>
              <a:xfrm>
                <a:off x="3216223" y="4235571"/>
                <a:ext cx="374600" cy="371520"/>
                <a:chOff x="3187700" y="2724150"/>
                <a:chExt cx="482600" cy="478632"/>
              </a:xfrm>
            </p:grpSpPr>
            <p:sp>
              <p:nvSpPr>
                <p:cNvPr id="461" name="楕円 460">
                  <a:extLst>
                    <a:ext uri="{FF2B5EF4-FFF2-40B4-BE49-F238E27FC236}">
                      <a16:creationId xmlns:a16="http://schemas.microsoft.com/office/drawing/2014/main" id="{2C3BFD23-17A6-4F64-A90D-B05431C79B4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2" name="フリーフォーム: 図形 461">
                  <a:extLst>
                    <a:ext uri="{FF2B5EF4-FFF2-40B4-BE49-F238E27FC236}">
                      <a16:creationId xmlns:a16="http://schemas.microsoft.com/office/drawing/2014/main" id="{A6D937F9-1B5A-43E0-9B8A-E4D860AEFF9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3" name="フリーフォーム: 図形 462">
                  <a:extLst>
                    <a:ext uri="{FF2B5EF4-FFF2-40B4-BE49-F238E27FC236}">
                      <a16:creationId xmlns:a16="http://schemas.microsoft.com/office/drawing/2014/main" id="{4C3A0520-3E10-431D-AC68-69EC65C0448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41" name="グループ化 440">
                <a:extLst>
                  <a:ext uri="{FF2B5EF4-FFF2-40B4-BE49-F238E27FC236}">
                    <a16:creationId xmlns:a16="http://schemas.microsoft.com/office/drawing/2014/main" id="{8373072F-45CB-43D1-B608-8C8A7A0FB18D}"/>
                  </a:ext>
                </a:extLst>
              </p:cNvPr>
              <p:cNvGrpSpPr/>
              <p:nvPr/>
            </p:nvGrpSpPr>
            <p:grpSpPr>
              <a:xfrm>
                <a:off x="2922927" y="2967488"/>
                <a:ext cx="374600" cy="371520"/>
                <a:chOff x="3187700" y="2724150"/>
                <a:chExt cx="482600" cy="478632"/>
              </a:xfrm>
            </p:grpSpPr>
            <p:sp>
              <p:nvSpPr>
                <p:cNvPr id="458" name="楕円 457">
                  <a:extLst>
                    <a:ext uri="{FF2B5EF4-FFF2-40B4-BE49-F238E27FC236}">
                      <a16:creationId xmlns:a16="http://schemas.microsoft.com/office/drawing/2014/main" id="{BE1A25DE-5BFA-4E6F-ADAF-062D3B82D9D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95C273C2-FBB6-4B25-83EF-002C5305804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0" name="フリーフォーム: 図形 459">
                  <a:extLst>
                    <a:ext uri="{FF2B5EF4-FFF2-40B4-BE49-F238E27FC236}">
                      <a16:creationId xmlns:a16="http://schemas.microsoft.com/office/drawing/2014/main" id="{C0CF9A64-389D-4C16-BF8B-E00FFEA30F3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42" name="グループ化 441">
                <a:extLst>
                  <a:ext uri="{FF2B5EF4-FFF2-40B4-BE49-F238E27FC236}">
                    <a16:creationId xmlns:a16="http://schemas.microsoft.com/office/drawing/2014/main" id="{374239A7-1643-4204-9C67-B614468EECDE}"/>
                  </a:ext>
                </a:extLst>
              </p:cNvPr>
              <p:cNvGrpSpPr/>
              <p:nvPr/>
            </p:nvGrpSpPr>
            <p:grpSpPr>
              <a:xfrm>
                <a:off x="3164467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455" name="楕円 454">
                  <a:extLst>
                    <a:ext uri="{FF2B5EF4-FFF2-40B4-BE49-F238E27FC236}">
                      <a16:creationId xmlns:a16="http://schemas.microsoft.com/office/drawing/2014/main" id="{0A0B1058-FB4C-40E8-A277-4EF2CE13D1B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6" name="フリーフォーム: 図形 455">
                  <a:extLst>
                    <a:ext uri="{FF2B5EF4-FFF2-40B4-BE49-F238E27FC236}">
                      <a16:creationId xmlns:a16="http://schemas.microsoft.com/office/drawing/2014/main" id="{3A0D0FE1-1A04-4655-A7A8-9A7260A6F49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7" name="フリーフォーム: 図形 456">
                  <a:extLst>
                    <a:ext uri="{FF2B5EF4-FFF2-40B4-BE49-F238E27FC236}">
                      <a16:creationId xmlns:a16="http://schemas.microsoft.com/office/drawing/2014/main" id="{32231BE6-72C2-4D62-BE2B-F2953C290A8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43" name="グループ化 442">
                <a:extLst>
                  <a:ext uri="{FF2B5EF4-FFF2-40B4-BE49-F238E27FC236}">
                    <a16:creationId xmlns:a16="http://schemas.microsoft.com/office/drawing/2014/main" id="{6B5D338B-0D13-418D-A651-78E6C4A20B36}"/>
                  </a:ext>
                </a:extLst>
              </p:cNvPr>
              <p:cNvGrpSpPr/>
              <p:nvPr/>
            </p:nvGrpSpPr>
            <p:grpSpPr>
              <a:xfrm>
                <a:off x="3164467" y="3510953"/>
                <a:ext cx="374600" cy="371520"/>
                <a:chOff x="3187700" y="2724150"/>
                <a:chExt cx="482600" cy="478632"/>
              </a:xfrm>
            </p:grpSpPr>
            <p:sp>
              <p:nvSpPr>
                <p:cNvPr id="452" name="楕円 451">
                  <a:extLst>
                    <a:ext uri="{FF2B5EF4-FFF2-40B4-BE49-F238E27FC236}">
                      <a16:creationId xmlns:a16="http://schemas.microsoft.com/office/drawing/2014/main" id="{19AD2DE5-9277-4057-9487-BB809AB2765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3" name="フリーフォーム: 図形 452">
                  <a:extLst>
                    <a:ext uri="{FF2B5EF4-FFF2-40B4-BE49-F238E27FC236}">
                      <a16:creationId xmlns:a16="http://schemas.microsoft.com/office/drawing/2014/main" id="{CCB2381F-5F8F-476B-9021-6B313079B32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4" name="フリーフォーム: 図形 453">
                  <a:extLst>
                    <a:ext uri="{FF2B5EF4-FFF2-40B4-BE49-F238E27FC236}">
                      <a16:creationId xmlns:a16="http://schemas.microsoft.com/office/drawing/2014/main" id="{5B2494C4-5DF4-4D5B-8F36-DBEEB5097B0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44" name="グループ化 443">
                <a:extLst>
                  <a:ext uri="{FF2B5EF4-FFF2-40B4-BE49-F238E27FC236}">
                    <a16:creationId xmlns:a16="http://schemas.microsoft.com/office/drawing/2014/main" id="{A8E5FCC3-6638-4169-ADE0-23166F964F71}"/>
                  </a:ext>
                </a:extLst>
              </p:cNvPr>
              <p:cNvGrpSpPr/>
              <p:nvPr/>
            </p:nvGrpSpPr>
            <p:grpSpPr>
              <a:xfrm>
                <a:off x="3190347" y="3916395"/>
                <a:ext cx="374600" cy="371520"/>
                <a:chOff x="3187700" y="2724150"/>
                <a:chExt cx="482600" cy="478632"/>
              </a:xfrm>
            </p:grpSpPr>
            <p:sp>
              <p:nvSpPr>
                <p:cNvPr id="449" name="楕円 448">
                  <a:extLst>
                    <a:ext uri="{FF2B5EF4-FFF2-40B4-BE49-F238E27FC236}">
                      <a16:creationId xmlns:a16="http://schemas.microsoft.com/office/drawing/2014/main" id="{DFC99C57-7D2C-48EB-A94E-6F2F05DEE98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0" name="フリーフォーム: 図形 449">
                  <a:extLst>
                    <a:ext uri="{FF2B5EF4-FFF2-40B4-BE49-F238E27FC236}">
                      <a16:creationId xmlns:a16="http://schemas.microsoft.com/office/drawing/2014/main" id="{16B73190-0BE2-4136-87C1-31CE294D564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51" name="フリーフォーム: 図形 450">
                  <a:extLst>
                    <a:ext uri="{FF2B5EF4-FFF2-40B4-BE49-F238E27FC236}">
                      <a16:creationId xmlns:a16="http://schemas.microsoft.com/office/drawing/2014/main" id="{FC7D656C-4099-4551-AFC4-A368F8990A7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45" name="グループ化 444">
                <a:extLst>
                  <a:ext uri="{FF2B5EF4-FFF2-40B4-BE49-F238E27FC236}">
                    <a16:creationId xmlns:a16="http://schemas.microsoft.com/office/drawing/2014/main" id="{C6BA2283-A91F-45AA-947B-E36A308E1B85}"/>
                  </a:ext>
                </a:extLst>
              </p:cNvPr>
              <p:cNvGrpSpPr/>
              <p:nvPr/>
            </p:nvGrpSpPr>
            <p:grpSpPr>
              <a:xfrm>
                <a:off x="2845290" y="3260787"/>
                <a:ext cx="374600" cy="371520"/>
                <a:chOff x="3187700" y="2724150"/>
                <a:chExt cx="482600" cy="478632"/>
              </a:xfrm>
            </p:grpSpPr>
            <p:sp>
              <p:nvSpPr>
                <p:cNvPr id="446" name="楕円 445">
                  <a:extLst>
                    <a:ext uri="{FF2B5EF4-FFF2-40B4-BE49-F238E27FC236}">
                      <a16:creationId xmlns:a16="http://schemas.microsoft.com/office/drawing/2014/main" id="{CD665A17-1B30-42B8-9D6D-40AA8D923F8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7" name="フリーフォーム: 図形 446">
                  <a:extLst>
                    <a:ext uri="{FF2B5EF4-FFF2-40B4-BE49-F238E27FC236}">
                      <a16:creationId xmlns:a16="http://schemas.microsoft.com/office/drawing/2014/main" id="{80D1713D-08EE-4193-8938-378D1E51E63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8" name="フリーフォーム: 図形 447">
                  <a:extLst>
                    <a:ext uri="{FF2B5EF4-FFF2-40B4-BE49-F238E27FC236}">
                      <a16:creationId xmlns:a16="http://schemas.microsoft.com/office/drawing/2014/main" id="{AC79857D-7BB6-44E0-9CE8-6F62F34BC2C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636" name="グループ化 635">
            <a:extLst>
              <a:ext uri="{FF2B5EF4-FFF2-40B4-BE49-F238E27FC236}">
                <a16:creationId xmlns:a16="http://schemas.microsoft.com/office/drawing/2014/main" id="{4DD9C851-87D3-4249-91B5-405C5B3497EE}"/>
              </a:ext>
            </a:extLst>
          </p:cNvPr>
          <p:cNvGrpSpPr/>
          <p:nvPr/>
        </p:nvGrpSpPr>
        <p:grpSpPr>
          <a:xfrm rot="900000">
            <a:off x="5437777" y="1529255"/>
            <a:ext cx="1060881" cy="844649"/>
            <a:chOff x="3646739" y="2008127"/>
            <a:chExt cx="2218512" cy="1766328"/>
          </a:xfrm>
        </p:grpSpPr>
        <p:grpSp>
          <p:nvGrpSpPr>
            <p:cNvPr id="637" name="グループ化 636">
              <a:extLst>
                <a:ext uri="{FF2B5EF4-FFF2-40B4-BE49-F238E27FC236}">
                  <a16:creationId xmlns:a16="http://schemas.microsoft.com/office/drawing/2014/main" id="{A56985C7-4A0A-4328-A4F1-FF896EB0CB59}"/>
                </a:ext>
              </a:extLst>
            </p:cNvPr>
            <p:cNvGrpSpPr/>
            <p:nvPr/>
          </p:nvGrpSpPr>
          <p:grpSpPr>
            <a:xfrm rot="783327">
              <a:off x="4258790" y="2495039"/>
              <a:ext cx="571660" cy="1210073"/>
              <a:chOff x="5389994" y="2292091"/>
              <a:chExt cx="599285" cy="1268548"/>
            </a:xfrm>
          </p:grpSpPr>
          <p:sp>
            <p:nvSpPr>
              <p:cNvPr id="666" name="円: 塗りつぶしなし 665">
                <a:extLst>
                  <a:ext uri="{FF2B5EF4-FFF2-40B4-BE49-F238E27FC236}">
                    <a16:creationId xmlns:a16="http://schemas.microsoft.com/office/drawing/2014/main" id="{D9728853-2E30-446F-9CDF-BF495C0D80FD}"/>
                  </a:ext>
                </a:extLst>
              </p:cNvPr>
              <p:cNvSpPr/>
              <p:nvPr/>
            </p:nvSpPr>
            <p:spPr>
              <a:xfrm rot="2156941">
                <a:off x="5802708" y="2505689"/>
                <a:ext cx="71437" cy="280988"/>
              </a:xfrm>
              <a:prstGeom prst="donut">
                <a:avLst>
                  <a:gd name="adj" fmla="val 34455"/>
                </a:avLst>
              </a:pr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7" name="四角形: 上の 2 つの角を丸める 666">
                <a:extLst>
                  <a:ext uri="{FF2B5EF4-FFF2-40B4-BE49-F238E27FC236}">
                    <a16:creationId xmlns:a16="http://schemas.microsoft.com/office/drawing/2014/main" id="{A0396598-59B3-4ADF-BFDA-FA6B2771AE0C}"/>
                  </a:ext>
                </a:extLst>
              </p:cNvPr>
              <p:cNvSpPr/>
              <p:nvPr/>
            </p:nvSpPr>
            <p:spPr>
              <a:xfrm rot="17100000">
                <a:off x="5816541" y="2583118"/>
                <a:ext cx="133459" cy="13352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0070C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668" name="グループ化 667">
                <a:extLst>
                  <a:ext uri="{FF2B5EF4-FFF2-40B4-BE49-F238E27FC236}">
                    <a16:creationId xmlns:a16="http://schemas.microsoft.com/office/drawing/2014/main" id="{258CD9AB-03D9-422F-AEC5-CEF9AE48AB01}"/>
                  </a:ext>
                </a:extLst>
              </p:cNvPr>
              <p:cNvGrpSpPr/>
              <p:nvPr/>
            </p:nvGrpSpPr>
            <p:grpSpPr>
              <a:xfrm>
                <a:off x="5389994" y="2292091"/>
                <a:ext cx="489597" cy="1268548"/>
                <a:chOff x="5276208" y="2505907"/>
                <a:chExt cx="489597" cy="1268548"/>
              </a:xfrm>
            </p:grpSpPr>
            <p:grpSp>
              <p:nvGrpSpPr>
                <p:cNvPr id="675" name="グループ化 674">
                  <a:extLst>
                    <a:ext uri="{FF2B5EF4-FFF2-40B4-BE49-F238E27FC236}">
                      <a16:creationId xmlns:a16="http://schemas.microsoft.com/office/drawing/2014/main" id="{5C6029E4-C677-4E5C-819B-89113A450B64}"/>
                    </a:ext>
                  </a:extLst>
                </p:cNvPr>
                <p:cNvGrpSpPr/>
                <p:nvPr/>
              </p:nvGrpSpPr>
              <p:grpSpPr>
                <a:xfrm rot="900000">
                  <a:off x="5589589" y="2745639"/>
                  <a:ext cx="176216" cy="1028816"/>
                  <a:chOff x="5119684" y="2259805"/>
                  <a:chExt cx="328616" cy="1162167"/>
                </a:xfrm>
                <a:solidFill>
                  <a:sysClr val="window" lastClr="FFFFFF">
                    <a:lumMod val="85000"/>
                  </a:sysClr>
                </a:solidFill>
              </p:grpSpPr>
              <p:sp>
                <p:nvSpPr>
                  <p:cNvPr id="677" name="正方形/長方形 676">
                    <a:extLst>
                      <a:ext uri="{FF2B5EF4-FFF2-40B4-BE49-F238E27FC236}">
                        <a16:creationId xmlns:a16="http://schemas.microsoft.com/office/drawing/2014/main" id="{24B817DC-CC20-4DCD-9399-E11443A9F0AF}"/>
                      </a:ext>
                    </a:extLst>
                  </p:cNvPr>
                  <p:cNvSpPr/>
                  <p:nvPr/>
                </p:nvSpPr>
                <p:spPr>
                  <a:xfrm>
                    <a:off x="5261133" y="2486828"/>
                    <a:ext cx="45719" cy="790691"/>
                  </a:xfrm>
                  <a:prstGeom prst="rect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78" name="台形 677">
                    <a:extLst>
                      <a:ext uri="{FF2B5EF4-FFF2-40B4-BE49-F238E27FC236}">
                        <a16:creationId xmlns:a16="http://schemas.microsoft.com/office/drawing/2014/main" id="{AAB7BD01-272F-42BA-8D2D-3ABCFC01F265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233985" y="2259805"/>
                    <a:ext cx="100014" cy="246101"/>
                  </a:xfrm>
                  <a:prstGeom prst="trapezoid">
                    <a:avLst>
                      <a:gd name="adj" fmla="val 16667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79" name="矢印: 五方向 678">
                    <a:extLst>
                      <a:ext uri="{FF2B5EF4-FFF2-40B4-BE49-F238E27FC236}">
                        <a16:creationId xmlns:a16="http://schemas.microsoft.com/office/drawing/2014/main" id="{FFD41B30-DEE1-4159-8CED-AEEF57B3797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5203030" y="3318150"/>
                    <a:ext cx="161925" cy="45719"/>
                  </a:xfrm>
                  <a:prstGeom prst="homePlat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80" name="四角形: 角を丸くする 679">
                    <a:extLst>
                      <a:ext uri="{FF2B5EF4-FFF2-40B4-BE49-F238E27FC236}">
                        <a16:creationId xmlns:a16="http://schemas.microsoft.com/office/drawing/2014/main" id="{B243F8AF-8CE7-436A-86A9-6864707472F4}"/>
                      </a:ext>
                    </a:extLst>
                  </p:cNvPr>
                  <p:cNvSpPr/>
                  <p:nvPr/>
                </p:nvSpPr>
                <p:spPr>
                  <a:xfrm>
                    <a:off x="5119684" y="3259257"/>
                    <a:ext cx="328616" cy="23734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676" name="フリーフォーム: 図形 675">
                  <a:extLst>
                    <a:ext uri="{FF2B5EF4-FFF2-40B4-BE49-F238E27FC236}">
                      <a16:creationId xmlns:a16="http://schemas.microsoft.com/office/drawing/2014/main" id="{897FD5E1-0C4A-4057-A469-1C09F6612D6A}"/>
                    </a:ext>
                  </a:extLst>
                </p:cNvPr>
                <p:cNvSpPr/>
                <p:nvPr/>
              </p:nvSpPr>
              <p:spPr>
                <a:xfrm rot="16200000">
                  <a:off x="5279748" y="2502367"/>
                  <a:ext cx="436597" cy="443677"/>
                </a:xfrm>
                <a:custGeom>
                  <a:avLst/>
                  <a:gdLst>
                    <a:gd name="connsiteX0" fmla="*/ 435949 w 436597"/>
                    <a:gd name="connsiteY0" fmla="*/ 143480 h 443677"/>
                    <a:gd name="connsiteX1" fmla="*/ 433943 w 436597"/>
                    <a:gd name="connsiteY1" fmla="*/ 172869 h 443677"/>
                    <a:gd name="connsiteX2" fmla="*/ 433713 w 436597"/>
                    <a:gd name="connsiteY2" fmla="*/ 173709 h 443677"/>
                    <a:gd name="connsiteX3" fmla="*/ 342570 w 436597"/>
                    <a:gd name="connsiteY3" fmla="*/ 225656 h 443677"/>
                    <a:gd name="connsiteX4" fmla="*/ 149233 w 436597"/>
                    <a:gd name="connsiteY4" fmla="*/ 172696 h 443677"/>
                    <a:gd name="connsiteX5" fmla="*/ 149233 w 436597"/>
                    <a:gd name="connsiteY5" fmla="*/ 417484 h 443677"/>
                    <a:gd name="connsiteX6" fmla="*/ 123040 w 436597"/>
                    <a:gd name="connsiteY6" fmla="*/ 443677 h 443677"/>
                    <a:gd name="connsiteX7" fmla="*/ 26193 w 436597"/>
                    <a:gd name="connsiteY7" fmla="*/ 443677 h 443677"/>
                    <a:gd name="connsiteX8" fmla="*/ 0 w 436597"/>
                    <a:gd name="connsiteY8" fmla="*/ 417484 h 443677"/>
                    <a:gd name="connsiteX9" fmla="*/ 0 w 436597"/>
                    <a:gd name="connsiteY9" fmla="*/ 74181 h 443677"/>
                    <a:gd name="connsiteX10" fmla="*/ 74181 w 436597"/>
                    <a:gd name="connsiteY10" fmla="*/ 0 h 443677"/>
                    <a:gd name="connsiteX11" fmla="*/ 75052 w 436597"/>
                    <a:gd name="connsiteY11" fmla="*/ 0 h 443677"/>
                    <a:gd name="connsiteX12" fmla="*/ 92124 w 436597"/>
                    <a:gd name="connsiteY12" fmla="*/ 3447 h 443677"/>
                    <a:gd name="connsiteX13" fmla="*/ 97594 w 436597"/>
                    <a:gd name="connsiteY13" fmla="*/ 3820 h 443677"/>
                    <a:gd name="connsiteX14" fmla="*/ 381996 w 436597"/>
                    <a:gd name="connsiteY14" fmla="*/ 81726 h 443677"/>
                    <a:gd name="connsiteX15" fmla="*/ 435949 w 436597"/>
                    <a:gd name="connsiteY15" fmla="*/ 143480 h 443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6597" h="443677">
                      <a:moveTo>
                        <a:pt x="435949" y="143480"/>
                      </a:moveTo>
                      <a:cubicBezTo>
                        <a:pt x="437225" y="153032"/>
                        <a:pt x="436649" y="162991"/>
                        <a:pt x="433943" y="172869"/>
                      </a:cubicBezTo>
                      <a:lnTo>
                        <a:pt x="433713" y="173709"/>
                      </a:lnTo>
                      <a:cubicBezTo>
                        <a:pt x="422889" y="213223"/>
                        <a:pt x="382083" y="236480"/>
                        <a:pt x="342570" y="225656"/>
                      </a:cubicBezTo>
                      <a:lnTo>
                        <a:pt x="149233" y="172696"/>
                      </a:lnTo>
                      <a:lnTo>
                        <a:pt x="149233" y="417484"/>
                      </a:lnTo>
                      <a:cubicBezTo>
                        <a:pt x="149233" y="431950"/>
                        <a:pt x="137506" y="443677"/>
                        <a:pt x="123040" y="443677"/>
                      </a:cubicBezTo>
                      <a:lnTo>
                        <a:pt x="26193" y="443677"/>
                      </a:lnTo>
                      <a:cubicBezTo>
                        <a:pt x="11727" y="443677"/>
                        <a:pt x="0" y="431950"/>
                        <a:pt x="0" y="417484"/>
                      </a:cubicBezTo>
                      <a:lnTo>
                        <a:pt x="0" y="74181"/>
                      </a:lnTo>
                      <a:cubicBezTo>
                        <a:pt x="0" y="33212"/>
                        <a:pt x="33212" y="0"/>
                        <a:pt x="74181" y="0"/>
                      </a:cubicBezTo>
                      <a:lnTo>
                        <a:pt x="75052" y="0"/>
                      </a:lnTo>
                      <a:lnTo>
                        <a:pt x="92124" y="3447"/>
                      </a:lnTo>
                      <a:lnTo>
                        <a:pt x="97594" y="3820"/>
                      </a:lnTo>
                      <a:lnTo>
                        <a:pt x="381996" y="81726"/>
                      </a:lnTo>
                      <a:cubicBezTo>
                        <a:pt x="411631" y="89843"/>
                        <a:pt x="432122" y="114826"/>
                        <a:pt x="435949" y="14348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669" name="グループ化 668">
                <a:extLst>
                  <a:ext uri="{FF2B5EF4-FFF2-40B4-BE49-F238E27FC236}">
                    <a16:creationId xmlns:a16="http://schemas.microsoft.com/office/drawing/2014/main" id="{21FA0C11-D330-4642-B7B1-AD61CC3AD8EE}"/>
                  </a:ext>
                </a:extLst>
              </p:cNvPr>
              <p:cNvGrpSpPr/>
              <p:nvPr/>
            </p:nvGrpSpPr>
            <p:grpSpPr>
              <a:xfrm>
                <a:off x="5868496" y="2587452"/>
                <a:ext cx="120783" cy="138573"/>
                <a:chOff x="5879789" y="2587958"/>
                <a:chExt cx="120783" cy="179079"/>
              </a:xfrm>
            </p:grpSpPr>
            <p:sp>
              <p:nvSpPr>
                <p:cNvPr id="671" name="四角形: 角を丸くする 670">
                  <a:extLst>
                    <a:ext uri="{FF2B5EF4-FFF2-40B4-BE49-F238E27FC236}">
                      <a16:creationId xmlns:a16="http://schemas.microsoft.com/office/drawing/2014/main" id="{0353229B-6188-44FD-A3CA-6DE53B3B6F74}"/>
                    </a:ext>
                  </a:extLst>
                </p:cNvPr>
                <p:cNvSpPr/>
                <p:nvPr/>
              </p:nvSpPr>
              <p:spPr>
                <a:xfrm rot="631107">
                  <a:off x="5896665" y="2587958"/>
                  <a:ext cx="103907" cy="4571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70C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2" name="四角形: 角を丸くする 671">
                  <a:extLst>
                    <a:ext uri="{FF2B5EF4-FFF2-40B4-BE49-F238E27FC236}">
                      <a16:creationId xmlns:a16="http://schemas.microsoft.com/office/drawing/2014/main" id="{C4658826-731C-4A16-BAA4-EDEBAA0F8C99}"/>
                    </a:ext>
                  </a:extLst>
                </p:cNvPr>
                <p:cNvSpPr/>
                <p:nvPr/>
              </p:nvSpPr>
              <p:spPr>
                <a:xfrm rot="631107">
                  <a:off x="5887140" y="2630821"/>
                  <a:ext cx="103907" cy="4571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70C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3" name="四角形: 角を丸くする 672">
                  <a:extLst>
                    <a:ext uri="{FF2B5EF4-FFF2-40B4-BE49-F238E27FC236}">
                      <a16:creationId xmlns:a16="http://schemas.microsoft.com/office/drawing/2014/main" id="{BAB5D6D9-2C15-43D5-8487-0A398BA9E2D9}"/>
                    </a:ext>
                  </a:extLst>
                </p:cNvPr>
                <p:cNvSpPr/>
                <p:nvPr/>
              </p:nvSpPr>
              <p:spPr>
                <a:xfrm rot="631107">
                  <a:off x="5882379" y="2673683"/>
                  <a:ext cx="103907" cy="4571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70C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4" name="四角形: 角を丸くする 673">
                  <a:extLst>
                    <a:ext uri="{FF2B5EF4-FFF2-40B4-BE49-F238E27FC236}">
                      <a16:creationId xmlns:a16="http://schemas.microsoft.com/office/drawing/2014/main" id="{A006F99A-FECA-4B59-8B6F-87B369C72F51}"/>
                    </a:ext>
                  </a:extLst>
                </p:cNvPr>
                <p:cNvSpPr/>
                <p:nvPr/>
              </p:nvSpPr>
              <p:spPr>
                <a:xfrm rot="631107">
                  <a:off x="5879789" y="2721318"/>
                  <a:ext cx="77702" cy="4571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70C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670" name="四角形: 角を丸くする 669">
                <a:extLst>
                  <a:ext uri="{FF2B5EF4-FFF2-40B4-BE49-F238E27FC236}">
                    <a16:creationId xmlns:a16="http://schemas.microsoft.com/office/drawing/2014/main" id="{A2C33C5C-C8BB-4563-A65D-785312F1F99D}"/>
                  </a:ext>
                </a:extLst>
              </p:cNvPr>
              <p:cNvSpPr/>
              <p:nvPr/>
            </p:nvSpPr>
            <p:spPr>
              <a:xfrm rot="4400751">
                <a:off x="5865828" y="2556703"/>
                <a:ext cx="78525" cy="56898"/>
              </a:xfrm>
              <a:prstGeom prst="roundRect">
                <a:avLst>
                  <a:gd name="adj" fmla="val 50000"/>
                </a:avLst>
              </a:prstGeom>
              <a:solidFill>
                <a:srgbClr val="0070C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638" name="円: 塗りつぶしなし 637">
              <a:extLst>
                <a:ext uri="{FF2B5EF4-FFF2-40B4-BE49-F238E27FC236}">
                  <a16:creationId xmlns:a16="http://schemas.microsoft.com/office/drawing/2014/main" id="{57988741-772F-4197-BC56-C56A1ED5426C}"/>
                </a:ext>
              </a:extLst>
            </p:cNvPr>
            <p:cNvSpPr/>
            <p:nvPr/>
          </p:nvSpPr>
          <p:spPr>
            <a:xfrm rot="2156941">
              <a:off x="4812622" y="2719505"/>
              <a:ext cx="71437" cy="280988"/>
            </a:xfrm>
            <a:prstGeom prst="donut">
              <a:avLst>
                <a:gd name="adj" fmla="val 34455"/>
              </a:avLst>
            </a:pr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39" name="台形 638">
              <a:extLst>
                <a:ext uri="{FF2B5EF4-FFF2-40B4-BE49-F238E27FC236}">
                  <a16:creationId xmlns:a16="http://schemas.microsoft.com/office/drawing/2014/main" id="{F82D26AA-FC69-4C2B-865C-32BAA1824217}"/>
                </a:ext>
              </a:extLst>
            </p:cNvPr>
            <p:cNvSpPr/>
            <p:nvPr/>
          </p:nvSpPr>
          <p:spPr>
            <a:xfrm rot="11700000">
              <a:off x="4467523" y="3178366"/>
              <a:ext cx="169549" cy="211717"/>
            </a:xfrm>
            <a:prstGeom prst="trapezoid">
              <a:avLst>
                <a:gd name="adj" fmla="val 11857"/>
              </a:avLst>
            </a:prstGeom>
            <a:solidFill>
              <a:sysClr val="window" lastClr="FFFFFF">
                <a:lumMod val="7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40" name="フリーフォーム: 図形 639">
              <a:extLst>
                <a:ext uri="{FF2B5EF4-FFF2-40B4-BE49-F238E27FC236}">
                  <a16:creationId xmlns:a16="http://schemas.microsoft.com/office/drawing/2014/main" id="{7CDE68BE-59AC-4F84-884E-7A6D6E8C8043}"/>
                </a:ext>
              </a:extLst>
            </p:cNvPr>
            <p:cNvSpPr/>
            <p:nvPr/>
          </p:nvSpPr>
          <p:spPr>
            <a:xfrm rot="16200000">
              <a:off x="4676769" y="2464286"/>
              <a:ext cx="134639" cy="2194700"/>
            </a:xfrm>
            <a:custGeom>
              <a:avLst/>
              <a:gdLst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37161 w 267653"/>
                <a:gd name="connsiteY6" fmla="*/ 2392680 h 3184208"/>
                <a:gd name="connsiteX7" fmla="*/ 133932 w 267653"/>
                <a:gd name="connsiteY7" fmla="*/ 2392680 h 3184208"/>
                <a:gd name="connsiteX8" fmla="*/ 142890 w 267653"/>
                <a:gd name="connsiteY8" fmla="*/ 2619570 h 3184208"/>
                <a:gd name="connsiteX9" fmla="*/ 267653 w 267653"/>
                <a:gd name="connsiteY9" fmla="*/ 3184208 h 3184208"/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37161 w 267653"/>
                <a:gd name="connsiteY6" fmla="*/ 2392680 h 3184208"/>
                <a:gd name="connsiteX7" fmla="*/ 142890 w 267653"/>
                <a:gd name="connsiteY7" fmla="*/ 2619570 h 3184208"/>
                <a:gd name="connsiteX8" fmla="*/ 267653 w 267653"/>
                <a:gd name="connsiteY8" fmla="*/ 3184208 h 3184208"/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42890 w 267653"/>
                <a:gd name="connsiteY6" fmla="*/ 2619570 h 3184208"/>
                <a:gd name="connsiteX7" fmla="*/ 267653 w 267653"/>
                <a:gd name="connsiteY7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91 w 267652"/>
                <a:gd name="connsiteY2" fmla="*/ 2392680 h 3184208"/>
                <a:gd name="connsiteX3" fmla="*/ 0 w 267652"/>
                <a:gd name="connsiteY3" fmla="*/ 0 h 3184208"/>
                <a:gd name="connsiteX4" fmla="*/ 137160 w 267652"/>
                <a:gd name="connsiteY4" fmla="*/ 0 h 3184208"/>
                <a:gd name="connsiteX5" fmla="*/ 142889 w 267652"/>
                <a:gd name="connsiteY5" fmla="*/ 2619570 h 3184208"/>
                <a:gd name="connsiteX6" fmla="*/ 267652 w 267652"/>
                <a:gd name="connsiteY6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0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0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52388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652" h="3184208">
                  <a:moveTo>
                    <a:pt x="267652" y="3184208"/>
                  </a:moveTo>
                  <a:cubicBezTo>
                    <a:pt x="138309" y="3184208"/>
                    <a:pt x="30395" y="2911975"/>
                    <a:pt x="5438" y="2550076"/>
                  </a:cubicBezTo>
                  <a:cubicBezTo>
                    <a:pt x="3625" y="1700051"/>
                    <a:pt x="1813" y="902413"/>
                    <a:pt x="0" y="52388"/>
                  </a:cubicBezTo>
                  <a:lnTo>
                    <a:pt x="137160" y="0"/>
                  </a:lnTo>
                  <a:cubicBezTo>
                    <a:pt x="139070" y="873190"/>
                    <a:pt x="140979" y="1746380"/>
                    <a:pt x="142889" y="2619570"/>
                  </a:cubicBezTo>
                  <a:cubicBezTo>
                    <a:pt x="160783" y="2842936"/>
                    <a:pt x="204468" y="3043596"/>
                    <a:pt x="267652" y="3184208"/>
                  </a:cubicBezTo>
                  <a:close/>
                </a:path>
              </a:pathLst>
            </a:custGeom>
            <a:solidFill>
              <a:srgbClr val="FFC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41" name="フリーフォーム: 図形 640">
              <a:extLst>
                <a:ext uri="{FF2B5EF4-FFF2-40B4-BE49-F238E27FC236}">
                  <a16:creationId xmlns:a16="http://schemas.microsoft.com/office/drawing/2014/main" id="{6A470648-EF0C-4AE1-A251-F2EBC34BD4FE}"/>
                </a:ext>
              </a:extLst>
            </p:cNvPr>
            <p:cNvSpPr/>
            <p:nvPr/>
          </p:nvSpPr>
          <p:spPr>
            <a:xfrm rot="900000">
              <a:off x="4417597" y="3341142"/>
              <a:ext cx="259197" cy="278546"/>
            </a:xfrm>
            <a:custGeom>
              <a:avLst/>
              <a:gdLst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216288 w 354589"/>
                <a:gd name="connsiteY2" fmla="*/ 163188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274077 h 381059"/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216288 w 354589"/>
                <a:gd name="connsiteY2" fmla="*/ 163188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0 h 381059"/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184822 w 354589"/>
                <a:gd name="connsiteY2" fmla="*/ 171619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0 h 38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589" h="381059">
                  <a:moveTo>
                    <a:pt x="0" y="0"/>
                  </a:moveTo>
                  <a:lnTo>
                    <a:pt x="216288" y="0"/>
                  </a:lnTo>
                  <a:lnTo>
                    <a:pt x="184822" y="171619"/>
                  </a:lnTo>
                  <a:lnTo>
                    <a:pt x="243077" y="156009"/>
                  </a:lnTo>
                  <a:cubicBezTo>
                    <a:pt x="283806" y="145096"/>
                    <a:pt x="325670" y="169267"/>
                    <a:pt x="336583" y="209995"/>
                  </a:cubicBezTo>
                  <a:lnTo>
                    <a:pt x="353772" y="274144"/>
                  </a:lnTo>
                  <a:cubicBezTo>
                    <a:pt x="357176" y="286848"/>
                    <a:pt x="349637" y="299905"/>
                    <a:pt x="336933" y="303309"/>
                  </a:cubicBezTo>
                  <a:lnTo>
                    <a:pt x="49815" y="380242"/>
                  </a:lnTo>
                  <a:cubicBezTo>
                    <a:pt x="37111" y="383646"/>
                    <a:pt x="24054" y="376107"/>
                    <a:pt x="20650" y="363404"/>
                  </a:cubicBezTo>
                  <a:lnTo>
                    <a:pt x="3461" y="299254"/>
                  </a:lnTo>
                  <a:lnTo>
                    <a:pt x="2219" y="279435"/>
                  </a:lnTo>
                  <a:cubicBezTo>
                    <a:pt x="1479" y="186290"/>
                    <a:pt x="740" y="93145"/>
                    <a:pt x="0" y="0"/>
                  </a:cubicBezTo>
                  <a:close/>
                </a:path>
              </a:pathLst>
            </a:custGeom>
            <a:solidFill>
              <a:srgbClr val="0070C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42" name="フリーフォーム: 図形 641">
              <a:extLst>
                <a:ext uri="{FF2B5EF4-FFF2-40B4-BE49-F238E27FC236}">
                  <a16:creationId xmlns:a16="http://schemas.microsoft.com/office/drawing/2014/main" id="{7E95B155-796E-443A-B5FE-B1412E749553}"/>
                </a:ext>
              </a:extLst>
            </p:cNvPr>
            <p:cNvSpPr/>
            <p:nvPr/>
          </p:nvSpPr>
          <p:spPr>
            <a:xfrm rot="16200000">
              <a:off x="4700582" y="2559537"/>
              <a:ext cx="134639" cy="2194698"/>
            </a:xfrm>
            <a:custGeom>
              <a:avLst/>
              <a:gdLst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37161 w 267653"/>
                <a:gd name="connsiteY6" fmla="*/ 2392680 h 3184208"/>
                <a:gd name="connsiteX7" fmla="*/ 133932 w 267653"/>
                <a:gd name="connsiteY7" fmla="*/ 2392680 h 3184208"/>
                <a:gd name="connsiteX8" fmla="*/ 142890 w 267653"/>
                <a:gd name="connsiteY8" fmla="*/ 2619570 h 3184208"/>
                <a:gd name="connsiteX9" fmla="*/ 267653 w 267653"/>
                <a:gd name="connsiteY9" fmla="*/ 3184208 h 3184208"/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37161 w 267653"/>
                <a:gd name="connsiteY6" fmla="*/ 2392680 h 3184208"/>
                <a:gd name="connsiteX7" fmla="*/ 142890 w 267653"/>
                <a:gd name="connsiteY7" fmla="*/ 2619570 h 3184208"/>
                <a:gd name="connsiteX8" fmla="*/ 267653 w 267653"/>
                <a:gd name="connsiteY8" fmla="*/ 3184208 h 3184208"/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42890 w 267653"/>
                <a:gd name="connsiteY6" fmla="*/ 2619570 h 3184208"/>
                <a:gd name="connsiteX7" fmla="*/ 267653 w 267653"/>
                <a:gd name="connsiteY7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91 w 267652"/>
                <a:gd name="connsiteY2" fmla="*/ 2392680 h 3184208"/>
                <a:gd name="connsiteX3" fmla="*/ 0 w 267652"/>
                <a:gd name="connsiteY3" fmla="*/ 0 h 3184208"/>
                <a:gd name="connsiteX4" fmla="*/ 137160 w 267652"/>
                <a:gd name="connsiteY4" fmla="*/ 0 h 3184208"/>
                <a:gd name="connsiteX5" fmla="*/ 142889 w 267652"/>
                <a:gd name="connsiteY5" fmla="*/ 2619570 h 3184208"/>
                <a:gd name="connsiteX6" fmla="*/ 267652 w 267652"/>
                <a:gd name="connsiteY6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0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0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52388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652" h="3184208">
                  <a:moveTo>
                    <a:pt x="267652" y="3184208"/>
                  </a:moveTo>
                  <a:cubicBezTo>
                    <a:pt x="138309" y="3184208"/>
                    <a:pt x="30395" y="2911975"/>
                    <a:pt x="5438" y="2550076"/>
                  </a:cubicBezTo>
                  <a:cubicBezTo>
                    <a:pt x="3625" y="1700051"/>
                    <a:pt x="1813" y="902413"/>
                    <a:pt x="0" y="52388"/>
                  </a:cubicBezTo>
                  <a:lnTo>
                    <a:pt x="137160" y="0"/>
                  </a:lnTo>
                  <a:cubicBezTo>
                    <a:pt x="139070" y="873190"/>
                    <a:pt x="140979" y="1746380"/>
                    <a:pt x="142889" y="2619570"/>
                  </a:cubicBezTo>
                  <a:cubicBezTo>
                    <a:pt x="160783" y="2842936"/>
                    <a:pt x="204468" y="3043596"/>
                    <a:pt x="267652" y="3184208"/>
                  </a:cubicBezTo>
                  <a:close/>
                </a:path>
              </a:pathLst>
            </a:custGeom>
            <a:solidFill>
              <a:srgbClr val="FFC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43" name="フリーフォーム: 図形 642">
              <a:extLst>
                <a:ext uri="{FF2B5EF4-FFF2-40B4-BE49-F238E27FC236}">
                  <a16:creationId xmlns:a16="http://schemas.microsoft.com/office/drawing/2014/main" id="{71EB3452-42D4-4847-8D6F-F7D9CB0C7EA4}"/>
                </a:ext>
              </a:extLst>
            </p:cNvPr>
            <p:cNvSpPr/>
            <p:nvPr/>
          </p:nvSpPr>
          <p:spPr>
            <a:xfrm rot="1541001">
              <a:off x="4134136" y="2967715"/>
              <a:ext cx="620149" cy="493012"/>
            </a:xfrm>
            <a:custGeom>
              <a:avLst/>
              <a:gdLst>
                <a:gd name="connsiteX0" fmla="*/ 0 w 620149"/>
                <a:gd name="connsiteY0" fmla="*/ 21261 h 476794"/>
                <a:gd name="connsiteX1" fmla="*/ 297656 w 620149"/>
                <a:gd name="connsiteY1" fmla="*/ 21261 h 476794"/>
                <a:gd name="connsiteX2" fmla="*/ 297656 w 620149"/>
                <a:gd name="connsiteY2" fmla="*/ 88520 h 476794"/>
                <a:gd name="connsiteX3" fmla="*/ 567072 w 620149"/>
                <a:gd name="connsiteY3" fmla="*/ 0 h 476794"/>
                <a:gd name="connsiteX4" fmla="*/ 620149 w 620149"/>
                <a:gd name="connsiteY4" fmla="*/ 110367 h 476794"/>
                <a:gd name="connsiteX5" fmla="*/ 609251 w 620149"/>
                <a:gd name="connsiteY5" fmla="*/ 117493 h 476794"/>
                <a:gd name="connsiteX6" fmla="*/ 616844 w 620149"/>
                <a:gd name="connsiteY6" fmla="*/ 118066 h 476794"/>
                <a:gd name="connsiteX7" fmla="*/ 560196 w 620149"/>
                <a:gd name="connsiteY7" fmla="*/ 476794 h 476794"/>
                <a:gd name="connsiteX8" fmla="*/ 430635 w 620149"/>
                <a:gd name="connsiteY8" fmla="*/ 467015 h 476794"/>
                <a:gd name="connsiteX9" fmla="*/ 429258 w 620149"/>
                <a:gd name="connsiteY9" fmla="*/ 235178 h 476794"/>
                <a:gd name="connsiteX10" fmla="*/ 256627 w 620149"/>
                <a:gd name="connsiteY10" fmla="*/ 348050 h 476794"/>
                <a:gd name="connsiteX11" fmla="*/ 254065 w 620149"/>
                <a:gd name="connsiteY11" fmla="*/ 351850 h 476794"/>
                <a:gd name="connsiteX12" fmla="*/ 148828 w 620149"/>
                <a:gd name="connsiteY12" fmla="*/ 395441 h 476794"/>
                <a:gd name="connsiteX13" fmla="*/ 0 w 620149"/>
                <a:gd name="connsiteY13" fmla="*/ 246613 h 476794"/>
                <a:gd name="connsiteX0" fmla="*/ 0 w 620149"/>
                <a:gd name="connsiteY0" fmla="*/ 21261 h 476794"/>
                <a:gd name="connsiteX1" fmla="*/ 297656 w 620149"/>
                <a:gd name="connsiteY1" fmla="*/ 21261 h 476794"/>
                <a:gd name="connsiteX2" fmla="*/ 297656 w 620149"/>
                <a:gd name="connsiteY2" fmla="*/ 88520 h 476794"/>
                <a:gd name="connsiteX3" fmla="*/ 567072 w 620149"/>
                <a:gd name="connsiteY3" fmla="*/ 0 h 476794"/>
                <a:gd name="connsiteX4" fmla="*/ 620149 w 620149"/>
                <a:gd name="connsiteY4" fmla="*/ 110367 h 476794"/>
                <a:gd name="connsiteX5" fmla="*/ 616844 w 620149"/>
                <a:gd name="connsiteY5" fmla="*/ 118066 h 476794"/>
                <a:gd name="connsiteX6" fmla="*/ 560196 w 620149"/>
                <a:gd name="connsiteY6" fmla="*/ 476794 h 476794"/>
                <a:gd name="connsiteX7" fmla="*/ 430635 w 620149"/>
                <a:gd name="connsiteY7" fmla="*/ 467015 h 476794"/>
                <a:gd name="connsiteX8" fmla="*/ 429258 w 620149"/>
                <a:gd name="connsiteY8" fmla="*/ 235178 h 476794"/>
                <a:gd name="connsiteX9" fmla="*/ 256627 w 620149"/>
                <a:gd name="connsiteY9" fmla="*/ 348050 h 476794"/>
                <a:gd name="connsiteX10" fmla="*/ 254065 w 620149"/>
                <a:gd name="connsiteY10" fmla="*/ 351850 h 476794"/>
                <a:gd name="connsiteX11" fmla="*/ 148828 w 620149"/>
                <a:gd name="connsiteY11" fmla="*/ 395441 h 476794"/>
                <a:gd name="connsiteX12" fmla="*/ 0 w 620149"/>
                <a:gd name="connsiteY12" fmla="*/ 246613 h 476794"/>
                <a:gd name="connsiteX13" fmla="*/ 0 w 620149"/>
                <a:gd name="connsiteY13" fmla="*/ 21261 h 476794"/>
                <a:gd name="connsiteX0" fmla="*/ 0 w 620149"/>
                <a:gd name="connsiteY0" fmla="*/ 21261 h 476794"/>
                <a:gd name="connsiteX1" fmla="*/ 297656 w 620149"/>
                <a:gd name="connsiteY1" fmla="*/ 21261 h 476794"/>
                <a:gd name="connsiteX2" fmla="*/ 297656 w 620149"/>
                <a:gd name="connsiteY2" fmla="*/ 88520 h 476794"/>
                <a:gd name="connsiteX3" fmla="*/ 567072 w 620149"/>
                <a:gd name="connsiteY3" fmla="*/ 0 h 476794"/>
                <a:gd name="connsiteX4" fmla="*/ 620149 w 620149"/>
                <a:gd name="connsiteY4" fmla="*/ 110367 h 476794"/>
                <a:gd name="connsiteX5" fmla="*/ 560196 w 620149"/>
                <a:gd name="connsiteY5" fmla="*/ 476794 h 476794"/>
                <a:gd name="connsiteX6" fmla="*/ 430635 w 620149"/>
                <a:gd name="connsiteY6" fmla="*/ 467015 h 476794"/>
                <a:gd name="connsiteX7" fmla="*/ 429258 w 620149"/>
                <a:gd name="connsiteY7" fmla="*/ 235178 h 476794"/>
                <a:gd name="connsiteX8" fmla="*/ 256627 w 620149"/>
                <a:gd name="connsiteY8" fmla="*/ 348050 h 476794"/>
                <a:gd name="connsiteX9" fmla="*/ 254065 w 620149"/>
                <a:gd name="connsiteY9" fmla="*/ 351850 h 476794"/>
                <a:gd name="connsiteX10" fmla="*/ 148828 w 620149"/>
                <a:gd name="connsiteY10" fmla="*/ 395441 h 476794"/>
                <a:gd name="connsiteX11" fmla="*/ 0 w 620149"/>
                <a:gd name="connsiteY11" fmla="*/ 246613 h 476794"/>
                <a:gd name="connsiteX12" fmla="*/ 0 w 620149"/>
                <a:gd name="connsiteY12" fmla="*/ 21261 h 476794"/>
                <a:gd name="connsiteX0" fmla="*/ 0 w 620149"/>
                <a:gd name="connsiteY0" fmla="*/ 21261 h 493012"/>
                <a:gd name="connsiteX1" fmla="*/ 297656 w 620149"/>
                <a:gd name="connsiteY1" fmla="*/ 21261 h 493012"/>
                <a:gd name="connsiteX2" fmla="*/ 297656 w 620149"/>
                <a:gd name="connsiteY2" fmla="*/ 88520 h 493012"/>
                <a:gd name="connsiteX3" fmla="*/ 567072 w 620149"/>
                <a:gd name="connsiteY3" fmla="*/ 0 h 493012"/>
                <a:gd name="connsiteX4" fmla="*/ 620149 w 620149"/>
                <a:gd name="connsiteY4" fmla="*/ 110367 h 493012"/>
                <a:gd name="connsiteX5" fmla="*/ 560196 w 620149"/>
                <a:gd name="connsiteY5" fmla="*/ 476794 h 493012"/>
                <a:gd name="connsiteX6" fmla="*/ 458991 w 620149"/>
                <a:gd name="connsiteY6" fmla="*/ 493012 h 493012"/>
                <a:gd name="connsiteX7" fmla="*/ 429258 w 620149"/>
                <a:gd name="connsiteY7" fmla="*/ 235178 h 493012"/>
                <a:gd name="connsiteX8" fmla="*/ 256627 w 620149"/>
                <a:gd name="connsiteY8" fmla="*/ 348050 h 493012"/>
                <a:gd name="connsiteX9" fmla="*/ 254065 w 620149"/>
                <a:gd name="connsiteY9" fmla="*/ 351850 h 493012"/>
                <a:gd name="connsiteX10" fmla="*/ 148828 w 620149"/>
                <a:gd name="connsiteY10" fmla="*/ 395441 h 493012"/>
                <a:gd name="connsiteX11" fmla="*/ 0 w 620149"/>
                <a:gd name="connsiteY11" fmla="*/ 246613 h 493012"/>
                <a:gd name="connsiteX12" fmla="*/ 0 w 620149"/>
                <a:gd name="connsiteY12" fmla="*/ 21261 h 493012"/>
                <a:gd name="connsiteX0" fmla="*/ 0 w 620149"/>
                <a:gd name="connsiteY0" fmla="*/ 21261 h 493012"/>
                <a:gd name="connsiteX1" fmla="*/ 297656 w 620149"/>
                <a:gd name="connsiteY1" fmla="*/ 21261 h 493012"/>
                <a:gd name="connsiteX2" fmla="*/ 297656 w 620149"/>
                <a:gd name="connsiteY2" fmla="*/ 88520 h 493012"/>
                <a:gd name="connsiteX3" fmla="*/ 567072 w 620149"/>
                <a:gd name="connsiteY3" fmla="*/ 0 h 493012"/>
                <a:gd name="connsiteX4" fmla="*/ 620149 w 620149"/>
                <a:gd name="connsiteY4" fmla="*/ 110367 h 493012"/>
                <a:gd name="connsiteX5" fmla="*/ 560196 w 620149"/>
                <a:gd name="connsiteY5" fmla="*/ 476794 h 493012"/>
                <a:gd name="connsiteX6" fmla="*/ 458991 w 620149"/>
                <a:gd name="connsiteY6" fmla="*/ 493012 h 493012"/>
                <a:gd name="connsiteX7" fmla="*/ 429258 w 620149"/>
                <a:gd name="connsiteY7" fmla="*/ 235178 h 493012"/>
                <a:gd name="connsiteX8" fmla="*/ 250058 w 620149"/>
                <a:gd name="connsiteY8" fmla="*/ 290436 h 493012"/>
                <a:gd name="connsiteX9" fmla="*/ 254065 w 620149"/>
                <a:gd name="connsiteY9" fmla="*/ 351850 h 493012"/>
                <a:gd name="connsiteX10" fmla="*/ 148828 w 620149"/>
                <a:gd name="connsiteY10" fmla="*/ 395441 h 493012"/>
                <a:gd name="connsiteX11" fmla="*/ 0 w 620149"/>
                <a:gd name="connsiteY11" fmla="*/ 246613 h 493012"/>
                <a:gd name="connsiteX12" fmla="*/ 0 w 620149"/>
                <a:gd name="connsiteY12" fmla="*/ 21261 h 493012"/>
                <a:gd name="connsiteX0" fmla="*/ 0 w 620149"/>
                <a:gd name="connsiteY0" fmla="*/ 21261 h 493012"/>
                <a:gd name="connsiteX1" fmla="*/ 297656 w 620149"/>
                <a:gd name="connsiteY1" fmla="*/ 21261 h 493012"/>
                <a:gd name="connsiteX2" fmla="*/ 297656 w 620149"/>
                <a:gd name="connsiteY2" fmla="*/ 88520 h 493012"/>
                <a:gd name="connsiteX3" fmla="*/ 567072 w 620149"/>
                <a:gd name="connsiteY3" fmla="*/ 0 h 493012"/>
                <a:gd name="connsiteX4" fmla="*/ 620149 w 620149"/>
                <a:gd name="connsiteY4" fmla="*/ 110367 h 493012"/>
                <a:gd name="connsiteX5" fmla="*/ 560196 w 620149"/>
                <a:gd name="connsiteY5" fmla="*/ 476794 h 493012"/>
                <a:gd name="connsiteX6" fmla="*/ 458991 w 620149"/>
                <a:gd name="connsiteY6" fmla="*/ 493012 h 493012"/>
                <a:gd name="connsiteX7" fmla="*/ 429258 w 620149"/>
                <a:gd name="connsiteY7" fmla="*/ 235178 h 493012"/>
                <a:gd name="connsiteX8" fmla="*/ 254065 w 620149"/>
                <a:gd name="connsiteY8" fmla="*/ 351850 h 493012"/>
                <a:gd name="connsiteX9" fmla="*/ 148828 w 620149"/>
                <a:gd name="connsiteY9" fmla="*/ 395441 h 493012"/>
                <a:gd name="connsiteX10" fmla="*/ 0 w 620149"/>
                <a:gd name="connsiteY10" fmla="*/ 246613 h 493012"/>
                <a:gd name="connsiteX11" fmla="*/ 0 w 620149"/>
                <a:gd name="connsiteY11" fmla="*/ 21261 h 49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149" h="493012">
                  <a:moveTo>
                    <a:pt x="0" y="21261"/>
                  </a:moveTo>
                  <a:lnTo>
                    <a:pt x="297656" y="21261"/>
                  </a:lnTo>
                  <a:lnTo>
                    <a:pt x="297656" y="88520"/>
                  </a:lnTo>
                  <a:lnTo>
                    <a:pt x="567072" y="0"/>
                  </a:lnTo>
                  <a:lnTo>
                    <a:pt x="620149" y="110367"/>
                  </a:lnTo>
                  <a:lnTo>
                    <a:pt x="560196" y="476794"/>
                  </a:lnTo>
                  <a:lnTo>
                    <a:pt x="458991" y="493012"/>
                  </a:lnTo>
                  <a:lnTo>
                    <a:pt x="429258" y="235178"/>
                  </a:lnTo>
                  <a:lnTo>
                    <a:pt x="254065" y="351850"/>
                  </a:lnTo>
                  <a:cubicBezTo>
                    <a:pt x="227132" y="378783"/>
                    <a:pt x="189926" y="395441"/>
                    <a:pt x="148828" y="395441"/>
                  </a:cubicBezTo>
                  <a:cubicBezTo>
                    <a:pt x="66633" y="395441"/>
                    <a:pt x="0" y="328808"/>
                    <a:pt x="0" y="246613"/>
                  </a:cubicBezTo>
                  <a:lnTo>
                    <a:pt x="0" y="21261"/>
                  </a:ln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44" name="四角形: 上の 2 つの角を丸める 643">
              <a:extLst>
                <a:ext uri="{FF2B5EF4-FFF2-40B4-BE49-F238E27FC236}">
                  <a16:creationId xmlns:a16="http://schemas.microsoft.com/office/drawing/2014/main" id="{798F75D5-A79E-4B36-BCFE-DDDC3CE96762}"/>
                </a:ext>
              </a:extLst>
            </p:cNvPr>
            <p:cNvSpPr/>
            <p:nvPr/>
          </p:nvSpPr>
          <p:spPr>
            <a:xfrm rot="1541001">
              <a:off x="4302204" y="2436776"/>
              <a:ext cx="360886" cy="610255"/>
            </a:xfrm>
            <a:prstGeom prst="round2SameRect">
              <a:avLst>
                <a:gd name="adj1" fmla="val 44309"/>
                <a:gd name="adj2" fmla="val 17512"/>
              </a:avLst>
            </a:pr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45" name="フリーフォーム: 図形 644">
              <a:extLst>
                <a:ext uri="{FF2B5EF4-FFF2-40B4-BE49-F238E27FC236}">
                  <a16:creationId xmlns:a16="http://schemas.microsoft.com/office/drawing/2014/main" id="{5F63C8CF-9FB2-4957-8BA2-DE056597B0ED}"/>
                </a:ext>
              </a:extLst>
            </p:cNvPr>
            <p:cNvSpPr/>
            <p:nvPr/>
          </p:nvSpPr>
          <p:spPr>
            <a:xfrm rot="900000">
              <a:off x="4441410" y="3436392"/>
              <a:ext cx="259197" cy="278546"/>
            </a:xfrm>
            <a:custGeom>
              <a:avLst/>
              <a:gdLst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216288 w 354589"/>
                <a:gd name="connsiteY2" fmla="*/ 163188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274077 h 381059"/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216288 w 354589"/>
                <a:gd name="connsiteY2" fmla="*/ 163188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0 h 381059"/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184822 w 354589"/>
                <a:gd name="connsiteY2" fmla="*/ 171619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0 h 38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589" h="381059">
                  <a:moveTo>
                    <a:pt x="0" y="0"/>
                  </a:moveTo>
                  <a:lnTo>
                    <a:pt x="216288" y="0"/>
                  </a:lnTo>
                  <a:lnTo>
                    <a:pt x="184822" y="171619"/>
                  </a:lnTo>
                  <a:lnTo>
                    <a:pt x="243077" y="156009"/>
                  </a:lnTo>
                  <a:cubicBezTo>
                    <a:pt x="283806" y="145096"/>
                    <a:pt x="325670" y="169267"/>
                    <a:pt x="336583" y="209995"/>
                  </a:cubicBezTo>
                  <a:lnTo>
                    <a:pt x="353772" y="274144"/>
                  </a:lnTo>
                  <a:cubicBezTo>
                    <a:pt x="357176" y="286848"/>
                    <a:pt x="349637" y="299905"/>
                    <a:pt x="336933" y="303309"/>
                  </a:cubicBezTo>
                  <a:lnTo>
                    <a:pt x="49815" y="380242"/>
                  </a:lnTo>
                  <a:cubicBezTo>
                    <a:pt x="37111" y="383646"/>
                    <a:pt x="24054" y="376107"/>
                    <a:pt x="20650" y="363404"/>
                  </a:cubicBezTo>
                  <a:lnTo>
                    <a:pt x="3461" y="299254"/>
                  </a:lnTo>
                  <a:lnTo>
                    <a:pt x="2219" y="279435"/>
                  </a:lnTo>
                  <a:cubicBezTo>
                    <a:pt x="1479" y="186290"/>
                    <a:pt x="740" y="93145"/>
                    <a:pt x="0" y="0"/>
                  </a:cubicBezTo>
                  <a:close/>
                </a:path>
              </a:pathLst>
            </a:custGeom>
            <a:solidFill>
              <a:srgbClr val="0070C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646" name="グループ化 645">
              <a:extLst>
                <a:ext uri="{FF2B5EF4-FFF2-40B4-BE49-F238E27FC236}">
                  <a16:creationId xmlns:a16="http://schemas.microsoft.com/office/drawing/2014/main" id="{3C95FC8D-AEC8-438F-AB32-A258F7F1AAAE}"/>
                </a:ext>
              </a:extLst>
            </p:cNvPr>
            <p:cNvGrpSpPr/>
            <p:nvPr/>
          </p:nvGrpSpPr>
          <p:grpSpPr>
            <a:xfrm rot="900000">
              <a:off x="4713289" y="2745639"/>
              <a:ext cx="176216" cy="1028816"/>
              <a:chOff x="5119684" y="2259805"/>
              <a:chExt cx="328616" cy="1162167"/>
            </a:xfrm>
            <a:solidFill>
              <a:sysClr val="window" lastClr="FFFFFF">
                <a:lumMod val="85000"/>
              </a:sysClr>
            </a:solidFill>
          </p:grpSpPr>
          <p:sp>
            <p:nvSpPr>
              <p:cNvPr id="662" name="正方形/長方形 661">
                <a:extLst>
                  <a:ext uri="{FF2B5EF4-FFF2-40B4-BE49-F238E27FC236}">
                    <a16:creationId xmlns:a16="http://schemas.microsoft.com/office/drawing/2014/main" id="{DEAB2C02-63C7-4C8E-B741-1239CBDC7E19}"/>
                  </a:ext>
                </a:extLst>
              </p:cNvPr>
              <p:cNvSpPr/>
              <p:nvPr/>
            </p:nvSpPr>
            <p:spPr>
              <a:xfrm>
                <a:off x="5261133" y="2486828"/>
                <a:ext cx="45719" cy="790691"/>
              </a:xfrm>
              <a:prstGeom prst="rect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3" name="台形 662">
                <a:extLst>
                  <a:ext uri="{FF2B5EF4-FFF2-40B4-BE49-F238E27FC236}">
                    <a16:creationId xmlns:a16="http://schemas.microsoft.com/office/drawing/2014/main" id="{A3FA47FB-B302-4016-9887-377430A0D13D}"/>
                  </a:ext>
                </a:extLst>
              </p:cNvPr>
              <p:cNvSpPr/>
              <p:nvPr/>
            </p:nvSpPr>
            <p:spPr>
              <a:xfrm rot="10800000">
                <a:off x="5233985" y="2259805"/>
                <a:ext cx="100014" cy="246101"/>
              </a:xfrm>
              <a:prstGeom prst="trapezoid">
                <a:avLst>
                  <a:gd name="adj" fmla="val 16667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4" name="矢印: 五方向 663">
                <a:extLst>
                  <a:ext uri="{FF2B5EF4-FFF2-40B4-BE49-F238E27FC236}">
                    <a16:creationId xmlns:a16="http://schemas.microsoft.com/office/drawing/2014/main" id="{E559FF54-7517-4335-8F89-1AF9DE826F04}"/>
                  </a:ext>
                </a:extLst>
              </p:cNvPr>
              <p:cNvSpPr/>
              <p:nvPr/>
            </p:nvSpPr>
            <p:spPr>
              <a:xfrm rot="5400000">
                <a:off x="5203030" y="3318150"/>
                <a:ext cx="161925" cy="45719"/>
              </a:xfrm>
              <a:prstGeom prst="homePlate">
                <a:avLst/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5" name="四角形: 角を丸くする 664">
                <a:extLst>
                  <a:ext uri="{FF2B5EF4-FFF2-40B4-BE49-F238E27FC236}">
                    <a16:creationId xmlns:a16="http://schemas.microsoft.com/office/drawing/2014/main" id="{48CE49DC-393B-4449-87EA-EF4D7E0FD58A}"/>
                  </a:ext>
                </a:extLst>
              </p:cNvPr>
              <p:cNvSpPr/>
              <p:nvPr/>
            </p:nvSpPr>
            <p:spPr>
              <a:xfrm>
                <a:off x="5119684" y="3259257"/>
                <a:ext cx="328616" cy="23734"/>
              </a:xfrm>
              <a:prstGeom prst="roundRect">
                <a:avLst>
                  <a:gd name="adj" fmla="val 50000"/>
                </a:avLst>
              </a:prstGeom>
              <a:grpFill/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647" name="フリーフォーム: 図形 646">
              <a:extLst>
                <a:ext uri="{FF2B5EF4-FFF2-40B4-BE49-F238E27FC236}">
                  <a16:creationId xmlns:a16="http://schemas.microsoft.com/office/drawing/2014/main" id="{A846334B-5E28-43E5-B170-67993B2FCB36}"/>
                </a:ext>
              </a:extLst>
            </p:cNvPr>
            <p:cNvSpPr/>
            <p:nvPr/>
          </p:nvSpPr>
          <p:spPr>
            <a:xfrm rot="17100000">
              <a:off x="4823667" y="2770733"/>
              <a:ext cx="140392" cy="222882"/>
            </a:xfrm>
            <a:custGeom>
              <a:avLst/>
              <a:gdLst>
                <a:gd name="connsiteX0" fmla="*/ 130312 w 130312"/>
                <a:gd name="connsiteY0" fmla="*/ 64775 h 172562"/>
                <a:gd name="connsiteX1" fmla="*/ 130312 w 130312"/>
                <a:gd name="connsiteY1" fmla="*/ 117862 h 172562"/>
                <a:gd name="connsiteX2" fmla="*/ 130117 w 130312"/>
                <a:gd name="connsiteY2" fmla="*/ 118333 h 172562"/>
                <a:gd name="connsiteX3" fmla="*/ 130311 w 130312"/>
                <a:gd name="connsiteY3" fmla="*/ 118782 h 172562"/>
                <a:gd name="connsiteX4" fmla="*/ 130311 w 130312"/>
                <a:gd name="connsiteY4" fmla="*/ 159432 h 172562"/>
                <a:gd name="connsiteX5" fmla="*/ 116651 w 130312"/>
                <a:gd name="connsiteY5" fmla="*/ 172562 h 172562"/>
                <a:gd name="connsiteX6" fmla="*/ 106541 w 130312"/>
                <a:gd name="connsiteY6" fmla="*/ 172562 h 172562"/>
                <a:gd name="connsiteX7" fmla="*/ 96882 w 130312"/>
                <a:gd name="connsiteY7" fmla="*/ 168716 h 172562"/>
                <a:gd name="connsiteX8" fmla="*/ 94152 w 130312"/>
                <a:gd name="connsiteY8" fmla="*/ 162382 h 172562"/>
                <a:gd name="connsiteX9" fmla="*/ 87408 w 130312"/>
                <a:gd name="connsiteY9" fmla="*/ 165067 h 172562"/>
                <a:gd name="connsiteX10" fmla="*/ 77297 w 130312"/>
                <a:gd name="connsiteY10" fmla="*/ 165067 h 172562"/>
                <a:gd name="connsiteX11" fmla="*/ 63637 w 130312"/>
                <a:gd name="connsiteY11" fmla="*/ 151936 h 172562"/>
                <a:gd name="connsiteX12" fmla="*/ 63637 w 130312"/>
                <a:gd name="connsiteY12" fmla="*/ 151132 h 172562"/>
                <a:gd name="connsiteX13" fmla="*/ 33270 w 130312"/>
                <a:gd name="connsiteY13" fmla="*/ 151132 h 172562"/>
                <a:gd name="connsiteX14" fmla="*/ 0 w 130312"/>
                <a:gd name="connsiteY14" fmla="*/ 117862 h 172562"/>
                <a:gd name="connsiteX15" fmla="*/ 0 w 130312"/>
                <a:gd name="connsiteY15" fmla="*/ 64775 h 172562"/>
                <a:gd name="connsiteX16" fmla="*/ 64775 w 130312"/>
                <a:gd name="connsiteY16" fmla="*/ 0 h 172562"/>
                <a:gd name="connsiteX17" fmla="*/ 65537 w 130312"/>
                <a:gd name="connsiteY17" fmla="*/ 0 h 172562"/>
                <a:gd name="connsiteX18" fmla="*/ 130312 w 130312"/>
                <a:gd name="connsiteY18" fmla="*/ 64775 h 17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12" h="172562">
                  <a:moveTo>
                    <a:pt x="130312" y="64775"/>
                  </a:moveTo>
                  <a:lnTo>
                    <a:pt x="130312" y="117862"/>
                  </a:lnTo>
                  <a:lnTo>
                    <a:pt x="130117" y="118333"/>
                  </a:lnTo>
                  <a:lnTo>
                    <a:pt x="130311" y="118782"/>
                  </a:lnTo>
                  <a:lnTo>
                    <a:pt x="130311" y="159432"/>
                  </a:lnTo>
                  <a:cubicBezTo>
                    <a:pt x="130311" y="166684"/>
                    <a:pt x="124195" y="172562"/>
                    <a:pt x="116651" y="172562"/>
                  </a:cubicBezTo>
                  <a:lnTo>
                    <a:pt x="106541" y="172562"/>
                  </a:lnTo>
                  <a:cubicBezTo>
                    <a:pt x="102769" y="172562"/>
                    <a:pt x="99353" y="171093"/>
                    <a:pt x="96882" y="168716"/>
                  </a:cubicBezTo>
                  <a:lnTo>
                    <a:pt x="94152" y="162382"/>
                  </a:lnTo>
                  <a:lnTo>
                    <a:pt x="87408" y="165067"/>
                  </a:lnTo>
                  <a:lnTo>
                    <a:pt x="77297" y="165067"/>
                  </a:lnTo>
                  <a:cubicBezTo>
                    <a:pt x="69753" y="165067"/>
                    <a:pt x="63637" y="159188"/>
                    <a:pt x="63637" y="151936"/>
                  </a:cubicBezTo>
                  <a:lnTo>
                    <a:pt x="63637" y="151132"/>
                  </a:lnTo>
                  <a:lnTo>
                    <a:pt x="33270" y="151132"/>
                  </a:lnTo>
                  <a:cubicBezTo>
                    <a:pt x="14895" y="151132"/>
                    <a:pt x="0" y="136237"/>
                    <a:pt x="0" y="117862"/>
                  </a:cubicBezTo>
                  <a:lnTo>
                    <a:pt x="0" y="64775"/>
                  </a:lnTo>
                  <a:cubicBezTo>
                    <a:pt x="0" y="29001"/>
                    <a:pt x="29001" y="0"/>
                    <a:pt x="64775" y="0"/>
                  </a:cubicBezTo>
                  <a:lnTo>
                    <a:pt x="65537" y="0"/>
                  </a:lnTo>
                  <a:cubicBezTo>
                    <a:pt x="101311" y="0"/>
                    <a:pt x="130312" y="29001"/>
                    <a:pt x="130312" y="64775"/>
                  </a:cubicBezTo>
                  <a:close/>
                </a:path>
              </a:pathLst>
            </a:custGeom>
            <a:solidFill>
              <a:srgbClr val="0070C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48" name="フリーフォーム: 図形 647">
              <a:extLst>
                <a:ext uri="{FF2B5EF4-FFF2-40B4-BE49-F238E27FC236}">
                  <a16:creationId xmlns:a16="http://schemas.microsoft.com/office/drawing/2014/main" id="{9167D84F-EC51-4F4A-99EF-AAB7B9709CDC}"/>
                </a:ext>
              </a:extLst>
            </p:cNvPr>
            <p:cNvSpPr/>
            <p:nvPr/>
          </p:nvSpPr>
          <p:spPr>
            <a:xfrm rot="16200000">
              <a:off x="4403448" y="2502367"/>
              <a:ext cx="436597" cy="443677"/>
            </a:xfrm>
            <a:custGeom>
              <a:avLst/>
              <a:gdLst>
                <a:gd name="connsiteX0" fmla="*/ 435949 w 436597"/>
                <a:gd name="connsiteY0" fmla="*/ 143480 h 443677"/>
                <a:gd name="connsiteX1" fmla="*/ 433943 w 436597"/>
                <a:gd name="connsiteY1" fmla="*/ 172869 h 443677"/>
                <a:gd name="connsiteX2" fmla="*/ 433713 w 436597"/>
                <a:gd name="connsiteY2" fmla="*/ 173709 h 443677"/>
                <a:gd name="connsiteX3" fmla="*/ 342570 w 436597"/>
                <a:gd name="connsiteY3" fmla="*/ 225656 h 443677"/>
                <a:gd name="connsiteX4" fmla="*/ 149233 w 436597"/>
                <a:gd name="connsiteY4" fmla="*/ 172696 h 443677"/>
                <a:gd name="connsiteX5" fmla="*/ 149233 w 436597"/>
                <a:gd name="connsiteY5" fmla="*/ 417484 h 443677"/>
                <a:gd name="connsiteX6" fmla="*/ 123040 w 436597"/>
                <a:gd name="connsiteY6" fmla="*/ 443677 h 443677"/>
                <a:gd name="connsiteX7" fmla="*/ 26193 w 436597"/>
                <a:gd name="connsiteY7" fmla="*/ 443677 h 443677"/>
                <a:gd name="connsiteX8" fmla="*/ 0 w 436597"/>
                <a:gd name="connsiteY8" fmla="*/ 417484 h 443677"/>
                <a:gd name="connsiteX9" fmla="*/ 0 w 436597"/>
                <a:gd name="connsiteY9" fmla="*/ 74181 h 443677"/>
                <a:gd name="connsiteX10" fmla="*/ 74181 w 436597"/>
                <a:gd name="connsiteY10" fmla="*/ 0 h 443677"/>
                <a:gd name="connsiteX11" fmla="*/ 75052 w 436597"/>
                <a:gd name="connsiteY11" fmla="*/ 0 h 443677"/>
                <a:gd name="connsiteX12" fmla="*/ 92124 w 436597"/>
                <a:gd name="connsiteY12" fmla="*/ 3447 h 443677"/>
                <a:gd name="connsiteX13" fmla="*/ 97594 w 436597"/>
                <a:gd name="connsiteY13" fmla="*/ 3820 h 443677"/>
                <a:gd name="connsiteX14" fmla="*/ 381996 w 436597"/>
                <a:gd name="connsiteY14" fmla="*/ 81726 h 443677"/>
                <a:gd name="connsiteX15" fmla="*/ 435949 w 436597"/>
                <a:gd name="connsiteY15" fmla="*/ 143480 h 44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597" h="443677">
                  <a:moveTo>
                    <a:pt x="435949" y="143480"/>
                  </a:moveTo>
                  <a:cubicBezTo>
                    <a:pt x="437225" y="153032"/>
                    <a:pt x="436649" y="162991"/>
                    <a:pt x="433943" y="172869"/>
                  </a:cubicBezTo>
                  <a:lnTo>
                    <a:pt x="433713" y="173709"/>
                  </a:lnTo>
                  <a:cubicBezTo>
                    <a:pt x="422889" y="213223"/>
                    <a:pt x="382083" y="236480"/>
                    <a:pt x="342570" y="225656"/>
                  </a:cubicBezTo>
                  <a:lnTo>
                    <a:pt x="149233" y="172696"/>
                  </a:lnTo>
                  <a:lnTo>
                    <a:pt x="149233" y="417484"/>
                  </a:lnTo>
                  <a:cubicBezTo>
                    <a:pt x="149233" y="431950"/>
                    <a:pt x="137506" y="443677"/>
                    <a:pt x="123040" y="443677"/>
                  </a:cubicBezTo>
                  <a:lnTo>
                    <a:pt x="26193" y="443677"/>
                  </a:lnTo>
                  <a:cubicBezTo>
                    <a:pt x="11727" y="443677"/>
                    <a:pt x="0" y="431950"/>
                    <a:pt x="0" y="417484"/>
                  </a:cubicBezTo>
                  <a:lnTo>
                    <a:pt x="0" y="74181"/>
                  </a:lnTo>
                  <a:cubicBezTo>
                    <a:pt x="0" y="33212"/>
                    <a:pt x="33212" y="0"/>
                    <a:pt x="74181" y="0"/>
                  </a:cubicBezTo>
                  <a:lnTo>
                    <a:pt x="75052" y="0"/>
                  </a:lnTo>
                  <a:lnTo>
                    <a:pt x="92124" y="3447"/>
                  </a:lnTo>
                  <a:lnTo>
                    <a:pt x="97594" y="3820"/>
                  </a:lnTo>
                  <a:lnTo>
                    <a:pt x="381996" y="81726"/>
                  </a:lnTo>
                  <a:cubicBezTo>
                    <a:pt x="411631" y="89843"/>
                    <a:pt x="432122" y="114826"/>
                    <a:pt x="435949" y="143480"/>
                  </a:cubicBezTo>
                  <a:close/>
                </a:path>
              </a:pathLst>
            </a:cu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649" name="グループ化 648">
              <a:extLst>
                <a:ext uri="{FF2B5EF4-FFF2-40B4-BE49-F238E27FC236}">
                  <a16:creationId xmlns:a16="http://schemas.microsoft.com/office/drawing/2014/main" id="{490D4490-01B2-4723-AD9B-0D5B06C09B8C}"/>
                </a:ext>
              </a:extLst>
            </p:cNvPr>
            <p:cNvGrpSpPr/>
            <p:nvPr/>
          </p:nvGrpSpPr>
          <p:grpSpPr>
            <a:xfrm>
              <a:off x="4434173" y="2008127"/>
              <a:ext cx="446481" cy="452374"/>
              <a:chOff x="5062184" y="2130976"/>
              <a:chExt cx="446481" cy="452374"/>
            </a:xfrm>
          </p:grpSpPr>
          <p:sp>
            <p:nvSpPr>
              <p:cNvPr id="651" name="フリーフォーム: 図形 650">
                <a:extLst>
                  <a:ext uri="{FF2B5EF4-FFF2-40B4-BE49-F238E27FC236}">
                    <a16:creationId xmlns:a16="http://schemas.microsoft.com/office/drawing/2014/main" id="{E37751A2-F79F-4287-9284-74E2D59B3764}"/>
                  </a:ext>
                </a:extLst>
              </p:cNvPr>
              <p:cNvSpPr/>
              <p:nvPr/>
            </p:nvSpPr>
            <p:spPr>
              <a:xfrm>
                <a:off x="5110163" y="2304180"/>
                <a:ext cx="391141" cy="279170"/>
              </a:xfrm>
              <a:custGeom>
                <a:avLst/>
                <a:gdLst>
                  <a:gd name="connsiteX0" fmla="*/ 2974 w 391141"/>
                  <a:gd name="connsiteY0" fmla="*/ 0 h 279170"/>
                  <a:gd name="connsiteX1" fmla="*/ 370882 w 391141"/>
                  <a:gd name="connsiteY1" fmla="*/ 0 h 279170"/>
                  <a:gd name="connsiteX2" fmla="*/ 373856 w 391141"/>
                  <a:gd name="connsiteY2" fmla="*/ 29500 h 279170"/>
                  <a:gd name="connsiteX3" fmla="*/ 373856 w 391141"/>
                  <a:gd name="connsiteY3" fmla="*/ 92242 h 279170"/>
                  <a:gd name="connsiteX4" fmla="*/ 366399 w 391141"/>
                  <a:gd name="connsiteY4" fmla="*/ 129176 h 279170"/>
                  <a:gd name="connsiteX5" fmla="*/ 389429 w 391141"/>
                  <a:gd name="connsiteY5" fmla="*/ 169065 h 279170"/>
                  <a:gd name="connsiteX6" fmla="*/ 384756 w 391141"/>
                  <a:gd name="connsiteY6" fmla="*/ 186505 h 279170"/>
                  <a:gd name="connsiteX7" fmla="*/ 343555 w 391141"/>
                  <a:gd name="connsiteY7" fmla="*/ 188157 h 279170"/>
                  <a:gd name="connsiteX8" fmla="*/ 330439 w 391141"/>
                  <a:gd name="connsiteY8" fmla="*/ 207611 h 279170"/>
                  <a:gd name="connsiteX9" fmla="*/ 278863 w 391141"/>
                  <a:gd name="connsiteY9" fmla="*/ 207611 h 279170"/>
                  <a:gd name="connsiteX10" fmla="*/ 268945 w 391141"/>
                  <a:gd name="connsiteY10" fmla="*/ 217529 h 279170"/>
                  <a:gd name="connsiteX11" fmla="*/ 278863 w 391141"/>
                  <a:gd name="connsiteY11" fmla="*/ 227447 h 279170"/>
                  <a:gd name="connsiteX12" fmla="*/ 314617 w 391141"/>
                  <a:gd name="connsiteY12" fmla="*/ 227447 h 279170"/>
                  <a:gd name="connsiteX13" fmla="*/ 259689 w 391141"/>
                  <a:gd name="connsiteY13" fmla="*/ 264480 h 279170"/>
                  <a:gd name="connsiteX14" fmla="*/ 186928 w 391141"/>
                  <a:gd name="connsiteY14" fmla="*/ 279170 h 279170"/>
                  <a:gd name="connsiteX15" fmla="*/ 0 w 391141"/>
                  <a:gd name="connsiteY15" fmla="*/ 92242 h 279170"/>
                  <a:gd name="connsiteX16" fmla="*/ 0 w 391141"/>
                  <a:gd name="connsiteY16" fmla="*/ 29500 h 279170"/>
                  <a:gd name="connsiteX0" fmla="*/ 2974 w 391141"/>
                  <a:gd name="connsiteY0" fmla="*/ 0 h 279170"/>
                  <a:gd name="connsiteX1" fmla="*/ 370882 w 391141"/>
                  <a:gd name="connsiteY1" fmla="*/ 0 h 279170"/>
                  <a:gd name="connsiteX2" fmla="*/ 373856 w 391141"/>
                  <a:gd name="connsiteY2" fmla="*/ 29500 h 279170"/>
                  <a:gd name="connsiteX3" fmla="*/ 373856 w 391141"/>
                  <a:gd name="connsiteY3" fmla="*/ 92242 h 279170"/>
                  <a:gd name="connsiteX4" fmla="*/ 366399 w 391141"/>
                  <a:gd name="connsiteY4" fmla="*/ 129176 h 279170"/>
                  <a:gd name="connsiteX5" fmla="*/ 389429 w 391141"/>
                  <a:gd name="connsiteY5" fmla="*/ 169065 h 279170"/>
                  <a:gd name="connsiteX6" fmla="*/ 384756 w 391141"/>
                  <a:gd name="connsiteY6" fmla="*/ 186505 h 279170"/>
                  <a:gd name="connsiteX7" fmla="*/ 343555 w 391141"/>
                  <a:gd name="connsiteY7" fmla="*/ 188157 h 279170"/>
                  <a:gd name="connsiteX8" fmla="*/ 330439 w 391141"/>
                  <a:gd name="connsiteY8" fmla="*/ 207611 h 279170"/>
                  <a:gd name="connsiteX9" fmla="*/ 278863 w 391141"/>
                  <a:gd name="connsiteY9" fmla="*/ 207611 h 279170"/>
                  <a:gd name="connsiteX10" fmla="*/ 268945 w 391141"/>
                  <a:gd name="connsiteY10" fmla="*/ 217529 h 279170"/>
                  <a:gd name="connsiteX11" fmla="*/ 278863 w 391141"/>
                  <a:gd name="connsiteY11" fmla="*/ 227447 h 279170"/>
                  <a:gd name="connsiteX12" fmla="*/ 316998 w 391141"/>
                  <a:gd name="connsiteY12" fmla="*/ 236972 h 279170"/>
                  <a:gd name="connsiteX13" fmla="*/ 259689 w 391141"/>
                  <a:gd name="connsiteY13" fmla="*/ 264480 h 279170"/>
                  <a:gd name="connsiteX14" fmla="*/ 186928 w 391141"/>
                  <a:gd name="connsiteY14" fmla="*/ 279170 h 279170"/>
                  <a:gd name="connsiteX15" fmla="*/ 0 w 391141"/>
                  <a:gd name="connsiteY15" fmla="*/ 92242 h 279170"/>
                  <a:gd name="connsiteX16" fmla="*/ 0 w 391141"/>
                  <a:gd name="connsiteY16" fmla="*/ 29500 h 279170"/>
                  <a:gd name="connsiteX17" fmla="*/ 2974 w 391141"/>
                  <a:gd name="connsiteY17" fmla="*/ 0 h 279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1141" h="279170">
                    <a:moveTo>
                      <a:pt x="2974" y="0"/>
                    </a:moveTo>
                    <a:lnTo>
                      <a:pt x="370882" y="0"/>
                    </a:lnTo>
                    <a:lnTo>
                      <a:pt x="373856" y="29500"/>
                    </a:lnTo>
                    <a:lnTo>
                      <a:pt x="373856" y="92242"/>
                    </a:lnTo>
                    <a:lnTo>
                      <a:pt x="366399" y="129176"/>
                    </a:lnTo>
                    <a:lnTo>
                      <a:pt x="389429" y="169065"/>
                    </a:lnTo>
                    <a:cubicBezTo>
                      <a:pt x="392955" y="175172"/>
                      <a:pt x="390862" y="182980"/>
                      <a:pt x="384756" y="186505"/>
                    </a:cubicBezTo>
                    <a:lnTo>
                      <a:pt x="343555" y="188157"/>
                    </a:lnTo>
                    <a:lnTo>
                      <a:pt x="330439" y="207611"/>
                    </a:lnTo>
                    <a:lnTo>
                      <a:pt x="278863" y="207611"/>
                    </a:lnTo>
                    <a:cubicBezTo>
                      <a:pt x="273385" y="207611"/>
                      <a:pt x="268945" y="212051"/>
                      <a:pt x="268945" y="217529"/>
                    </a:cubicBezTo>
                    <a:cubicBezTo>
                      <a:pt x="268945" y="223007"/>
                      <a:pt x="273385" y="227447"/>
                      <a:pt x="278863" y="227447"/>
                    </a:cubicBezTo>
                    <a:lnTo>
                      <a:pt x="316998" y="236972"/>
                    </a:lnTo>
                    <a:cubicBezTo>
                      <a:pt x="298689" y="249316"/>
                      <a:pt x="277998" y="252136"/>
                      <a:pt x="259689" y="264480"/>
                    </a:cubicBezTo>
                    <a:cubicBezTo>
                      <a:pt x="237326" y="273939"/>
                      <a:pt x="212738" y="279170"/>
                      <a:pt x="186928" y="279170"/>
                    </a:cubicBezTo>
                    <a:cubicBezTo>
                      <a:pt x="83691" y="279170"/>
                      <a:pt x="0" y="195479"/>
                      <a:pt x="0" y="92242"/>
                    </a:cubicBezTo>
                    <a:lnTo>
                      <a:pt x="0" y="29500"/>
                    </a:lnTo>
                    <a:lnTo>
                      <a:pt x="2974" y="0"/>
                    </a:ln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2" name="フリーフォーム: 図形 651">
                <a:extLst>
                  <a:ext uri="{FF2B5EF4-FFF2-40B4-BE49-F238E27FC236}">
                    <a16:creationId xmlns:a16="http://schemas.microsoft.com/office/drawing/2014/main" id="{8C1514F1-66D3-4DAD-BB1A-64BF18B67C6C}"/>
                  </a:ext>
                </a:extLst>
              </p:cNvPr>
              <p:cNvSpPr/>
              <p:nvPr/>
            </p:nvSpPr>
            <p:spPr>
              <a:xfrm rot="4559317">
                <a:off x="5106284" y="2348226"/>
                <a:ext cx="147226" cy="235426"/>
              </a:xfrm>
              <a:custGeom>
                <a:avLst/>
                <a:gdLst>
                  <a:gd name="connsiteX0" fmla="*/ 58845 w 238511"/>
                  <a:gd name="connsiteY0" fmla="*/ 33078 h 315683"/>
                  <a:gd name="connsiteX1" fmla="*/ 93445 w 238511"/>
                  <a:gd name="connsiteY1" fmla="*/ 0 h 315683"/>
                  <a:gd name="connsiteX2" fmla="*/ 100353 w 238511"/>
                  <a:gd name="connsiteY2" fmla="*/ 15494 h 315683"/>
                  <a:gd name="connsiteX3" fmla="*/ 113149 w 238511"/>
                  <a:gd name="connsiteY3" fmla="*/ 8342 h 315683"/>
                  <a:gd name="connsiteX4" fmla="*/ 116005 w 238511"/>
                  <a:gd name="connsiteY4" fmla="*/ 25375 h 315683"/>
                  <a:gd name="connsiteX5" fmla="*/ 119411 w 238511"/>
                  <a:gd name="connsiteY5" fmla="*/ 24537 h 315683"/>
                  <a:gd name="connsiteX6" fmla="*/ 118066 w 238511"/>
                  <a:gd name="connsiteY6" fmla="*/ 37659 h 315683"/>
                  <a:gd name="connsiteX7" fmla="*/ 122787 w 238511"/>
                  <a:gd name="connsiteY7" fmla="*/ 65809 h 315683"/>
                  <a:gd name="connsiteX8" fmla="*/ 153036 w 238511"/>
                  <a:gd name="connsiteY8" fmla="*/ 133653 h 315683"/>
                  <a:gd name="connsiteX9" fmla="*/ 238511 w 238511"/>
                  <a:gd name="connsiteY9" fmla="*/ 252432 h 315683"/>
                  <a:gd name="connsiteX10" fmla="*/ 192511 w 238511"/>
                  <a:gd name="connsiteY10" fmla="*/ 265672 h 315683"/>
                  <a:gd name="connsiteX11" fmla="*/ 180469 w 238511"/>
                  <a:gd name="connsiteY11" fmla="*/ 263649 h 315683"/>
                  <a:gd name="connsiteX12" fmla="*/ 190343 w 238511"/>
                  <a:gd name="connsiteY12" fmla="*/ 289068 h 315683"/>
                  <a:gd name="connsiteX13" fmla="*/ 142493 w 238511"/>
                  <a:gd name="connsiteY13" fmla="*/ 290361 h 315683"/>
                  <a:gd name="connsiteX14" fmla="*/ 115584 w 238511"/>
                  <a:gd name="connsiteY14" fmla="*/ 278357 h 315683"/>
                  <a:gd name="connsiteX15" fmla="*/ 119411 w 238511"/>
                  <a:gd name="connsiteY15" fmla="*/ 315683 h 315683"/>
                  <a:gd name="connsiteX16" fmla="*/ 0 w 238511"/>
                  <a:gd name="connsiteY16" fmla="*/ 170110 h 315683"/>
                  <a:gd name="connsiteX17" fmla="*/ 34975 w 238511"/>
                  <a:gd name="connsiteY17" fmla="*/ 67174 h 315683"/>
                  <a:gd name="connsiteX18" fmla="*/ 50912 w 238511"/>
                  <a:gd name="connsiteY18" fmla="*/ 54075 h 31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8511" h="315683">
                    <a:moveTo>
                      <a:pt x="58845" y="33078"/>
                    </a:moveTo>
                    <a:cubicBezTo>
                      <a:pt x="67561" y="19572"/>
                      <a:pt x="79150" y="8215"/>
                      <a:pt x="93445" y="0"/>
                    </a:cubicBezTo>
                    <a:lnTo>
                      <a:pt x="100353" y="15494"/>
                    </a:lnTo>
                    <a:lnTo>
                      <a:pt x="113149" y="8342"/>
                    </a:lnTo>
                    <a:lnTo>
                      <a:pt x="116005" y="25375"/>
                    </a:lnTo>
                    <a:lnTo>
                      <a:pt x="119411" y="24537"/>
                    </a:lnTo>
                    <a:lnTo>
                      <a:pt x="118066" y="37659"/>
                    </a:lnTo>
                    <a:lnTo>
                      <a:pt x="122787" y="65809"/>
                    </a:lnTo>
                    <a:lnTo>
                      <a:pt x="153036" y="133653"/>
                    </a:lnTo>
                    <a:cubicBezTo>
                      <a:pt x="177403" y="176054"/>
                      <a:pt x="206083" y="215975"/>
                      <a:pt x="238511" y="252432"/>
                    </a:cubicBezTo>
                    <a:cubicBezTo>
                      <a:pt x="224216" y="260646"/>
                      <a:pt x="208568" y="264941"/>
                      <a:pt x="192511" y="265672"/>
                    </a:cubicBezTo>
                    <a:lnTo>
                      <a:pt x="180469" y="263649"/>
                    </a:lnTo>
                    <a:lnTo>
                      <a:pt x="190343" y="289068"/>
                    </a:lnTo>
                    <a:cubicBezTo>
                      <a:pt x="174445" y="293439"/>
                      <a:pt x="158221" y="293676"/>
                      <a:pt x="142493" y="290361"/>
                    </a:cubicBezTo>
                    <a:lnTo>
                      <a:pt x="115584" y="278357"/>
                    </a:lnTo>
                    <a:lnTo>
                      <a:pt x="119411" y="315683"/>
                    </a:lnTo>
                    <a:cubicBezTo>
                      <a:pt x="53462" y="315683"/>
                      <a:pt x="0" y="250508"/>
                      <a:pt x="0" y="170110"/>
                    </a:cubicBezTo>
                    <a:cubicBezTo>
                      <a:pt x="0" y="129911"/>
                      <a:pt x="13366" y="93517"/>
                      <a:pt x="34975" y="67174"/>
                    </a:cubicBezTo>
                    <a:lnTo>
                      <a:pt x="50912" y="54075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3" name="フリーフォーム: 図形 652">
                <a:extLst>
                  <a:ext uri="{FF2B5EF4-FFF2-40B4-BE49-F238E27FC236}">
                    <a16:creationId xmlns:a16="http://schemas.microsoft.com/office/drawing/2014/main" id="{6BA887E8-70EF-42E3-B12F-6B66C3B2188B}"/>
                  </a:ext>
                </a:extLst>
              </p:cNvPr>
              <p:cNvSpPr/>
              <p:nvPr/>
            </p:nvSpPr>
            <p:spPr>
              <a:xfrm>
                <a:off x="5098561" y="2135041"/>
                <a:ext cx="385458" cy="157428"/>
              </a:xfrm>
              <a:custGeom>
                <a:avLst/>
                <a:gdLst>
                  <a:gd name="connsiteX0" fmla="*/ 183954 w 367908"/>
                  <a:gd name="connsiteY0" fmla="*/ 0 h 157428"/>
                  <a:gd name="connsiteX1" fmla="*/ 367084 w 367908"/>
                  <a:gd name="connsiteY1" fmla="*/ 149256 h 157428"/>
                  <a:gd name="connsiteX2" fmla="*/ 367908 w 367908"/>
                  <a:gd name="connsiteY2" fmla="*/ 157428 h 157428"/>
                  <a:gd name="connsiteX3" fmla="*/ 0 w 367908"/>
                  <a:gd name="connsiteY3" fmla="*/ 157428 h 157428"/>
                  <a:gd name="connsiteX4" fmla="*/ 824 w 367908"/>
                  <a:gd name="connsiteY4" fmla="*/ 149256 h 157428"/>
                  <a:gd name="connsiteX5" fmla="*/ 183954 w 367908"/>
                  <a:gd name="connsiteY5" fmla="*/ 0 h 157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908" h="157428">
                    <a:moveTo>
                      <a:pt x="183954" y="0"/>
                    </a:moveTo>
                    <a:cubicBezTo>
                      <a:pt x="274287" y="0"/>
                      <a:pt x="349654" y="64076"/>
                      <a:pt x="367084" y="149256"/>
                    </a:cubicBezTo>
                    <a:lnTo>
                      <a:pt x="367908" y="157428"/>
                    </a:lnTo>
                    <a:lnTo>
                      <a:pt x="0" y="157428"/>
                    </a:lnTo>
                    <a:lnTo>
                      <a:pt x="824" y="149256"/>
                    </a:lnTo>
                    <a:cubicBezTo>
                      <a:pt x="18254" y="64076"/>
                      <a:pt x="93622" y="0"/>
                      <a:pt x="183954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4" name="フリーフォーム: 図形 653">
                <a:extLst>
                  <a:ext uri="{FF2B5EF4-FFF2-40B4-BE49-F238E27FC236}">
                    <a16:creationId xmlns:a16="http://schemas.microsoft.com/office/drawing/2014/main" id="{FA17214A-070D-43B3-B2EC-A56E07E559DE}"/>
                  </a:ext>
                </a:extLst>
              </p:cNvPr>
              <p:cNvSpPr/>
              <p:nvPr/>
            </p:nvSpPr>
            <p:spPr>
              <a:xfrm rot="16200000">
                <a:off x="5394482" y="2330008"/>
                <a:ext cx="115494" cy="112634"/>
              </a:xfrm>
              <a:custGeom>
                <a:avLst/>
                <a:gdLst>
                  <a:gd name="connsiteX0" fmla="*/ 115494 w 115494"/>
                  <a:gd name="connsiteY0" fmla="*/ 66915 h 112634"/>
                  <a:gd name="connsiteX1" fmla="*/ 115494 w 115494"/>
                  <a:gd name="connsiteY1" fmla="*/ 89774 h 112634"/>
                  <a:gd name="connsiteX2" fmla="*/ 92634 w 115494"/>
                  <a:gd name="connsiteY2" fmla="*/ 112634 h 112634"/>
                  <a:gd name="connsiteX3" fmla="*/ 22860 w 115494"/>
                  <a:gd name="connsiteY3" fmla="*/ 112634 h 112634"/>
                  <a:gd name="connsiteX4" fmla="*/ 0 w 115494"/>
                  <a:gd name="connsiteY4" fmla="*/ 89774 h 112634"/>
                  <a:gd name="connsiteX5" fmla="*/ 1 w 115494"/>
                  <a:gd name="connsiteY5" fmla="*/ 66915 h 112634"/>
                  <a:gd name="connsiteX6" fmla="*/ 14560 w 115494"/>
                  <a:gd name="connsiteY6" fmla="*/ 66915 h 112634"/>
                  <a:gd name="connsiteX7" fmla="*/ 27107 w 115494"/>
                  <a:gd name="connsiteY7" fmla="*/ 0 h 112634"/>
                  <a:gd name="connsiteX8" fmla="*/ 91270 w 115494"/>
                  <a:gd name="connsiteY8" fmla="*/ 0 h 112634"/>
                  <a:gd name="connsiteX9" fmla="*/ 103818 w 115494"/>
                  <a:gd name="connsiteY9" fmla="*/ 66915 h 112634"/>
                  <a:gd name="connsiteX0" fmla="*/ 115494 w 115494"/>
                  <a:gd name="connsiteY0" fmla="*/ 66915 h 112634"/>
                  <a:gd name="connsiteX1" fmla="*/ 115494 w 115494"/>
                  <a:gd name="connsiteY1" fmla="*/ 89774 h 112634"/>
                  <a:gd name="connsiteX2" fmla="*/ 92634 w 115494"/>
                  <a:gd name="connsiteY2" fmla="*/ 112634 h 112634"/>
                  <a:gd name="connsiteX3" fmla="*/ 22860 w 115494"/>
                  <a:gd name="connsiteY3" fmla="*/ 112634 h 112634"/>
                  <a:gd name="connsiteX4" fmla="*/ 0 w 115494"/>
                  <a:gd name="connsiteY4" fmla="*/ 89774 h 112634"/>
                  <a:gd name="connsiteX5" fmla="*/ 1 w 115494"/>
                  <a:gd name="connsiteY5" fmla="*/ 66915 h 112634"/>
                  <a:gd name="connsiteX6" fmla="*/ 14560 w 115494"/>
                  <a:gd name="connsiteY6" fmla="*/ 66915 h 112634"/>
                  <a:gd name="connsiteX7" fmla="*/ 27107 w 115494"/>
                  <a:gd name="connsiteY7" fmla="*/ 0 h 112634"/>
                  <a:gd name="connsiteX8" fmla="*/ 91270 w 115494"/>
                  <a:gd name="connsiteY8" fmla="*/ 0 h 112634"/>
                  <a:gd name="connsiteX9" fmla="*/ 115494 w 115494"/>
                  <a:gd name="connsiteY9" fmla="*/ 66915 h 112634"/>
                  <a:gd name="connsiteX0" fmla="*/ 115494 w 115494"/>
                  <a:gd name="connsiteY0" fmla="*/ 66915 h 112634"/>
                  <a:gd name="connsiteX1" fmla="*/ 115494 w 115494"/>
                  <a:gd name="connsiteY1" fmla="*/ 89774 h 112634"/>
                  <a:gd name="connsiteX2" fmla="*/ 92634 w 115494"/>
                  <a:gd name="connsiteY2" fmla="*/ 112634 h 112634"/>
                  <a:gd name="connsiteX3" fmla="*/ 22860 w 115494"/>
                  <a:gd name="connsiteY3" fmla="*/ 112634 h 112634"/>
                  <a:gd name="connsiteX4" fmla="*/ 0 w 115494"/>
                  <a:gd name="connsiteY4" fmla="*/ 89774 h 112634"/>
                  <a:gd name="connsiteX5" fmla="*/ 1 w 115494"/>
                  <a:gd name="connsiteY5" fmla="*/ 66915 h 112634"/>
                  <a:gd name="connsiteX6" fmla="*/ 27107 w 115494"/>
                  <a:gd name="connsiteY6" fmla="*/ 0 h 112634"/>
                  <a:gd name="connsiteX7" fmla="*/ 91270 w 115494"/>
                  <a:gd name="connsiteY7" fmla="*/ 0 h 112634"/>
                  <a:gd name="connsiteX8" fmla="*/ 115494 w 115494"/>
                  <a:gd name="connsiteY8" fmla="*/ 66915 h 11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494" h="112634">
                    <a:moveTo>
                      <a:pt x="115494" y="66915"/>
                    </a:moveTo>
                    <a:lnTo>
                      <a:pt x="115494" y="89774"/>
                    </a:lnTo>
                    <a:cubicBezTo>
                      <a:pt x="115494" y="102399"/>
                      <a:pt x="105259" y="112634"/>
                      <a:pt x="92634" y="112634"/>
                    </a:cubicBezTo>
                    <a:lnTo>
                      <a:pt x="22860" y="112634"/>
                    </a:lnTo>
                    <a:cubicBezTo>
                      <a:pt x="10235" y="112634"/>
                      <a:pt x="0" y="102399"/>
                      <a:pt x="0" y="89774"/>
                    </a:cubicBezTo>
                    <a:cubicBezTo>
                      <a:pt x="0" y="82154"/>
                      <a:pt x="1" y="74535"/>
                      <a:pt x="1" y="66915"/>
                    </a:cubicBezTo>
                    <a:lnTo>
                      <a:pt x="27107" y="0"/>
                    </a:lnTo>
                    <a:lnTo>
                      <a:pt x="91270" y="0"/>
                    </a:lnTo>
                    <a:lnTo>
                      <a:pt x="115494" y="66915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5" name="四角形: 上の 2 つの角を丸める 654">
                <a:extLst>
                  <a:ext uri="{FF2B5EF4-FFF2-40B4-BE49-F238E27FC236}">
                    <a16:creationId xmlns:a16="http://schemas.microsoft.com/office/drawing/2014/main" id="{23E1DAAC-DF69-48E6-A1DB-8CD4F430E0FF}"/>
                  </a:ext>
                </a:extLst>
              </p:cNvPr>
              <p:cNvSpPr/>
              <p:nvPr/>
            </p:nvSpPr>
            <p:spPr>
              <a:xfrm rot="5400000">
                <a:off x="5428059" y="2363465"/>
                <a:ext cx="115493" cy="45719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6" name="四角形: 上の 2 つの角を丸める 655">
                <a:extLst>
                  <a:ext uri="{FF2B5EF4-FFF2-40B4-BE49-F238E27FC236}">
                    <a16:creationId xmlns:a16="http://schemas.microsoft.com/office/drawing/2014/main" id="{B9C23A9E-DBA3-4CE2-8667-83E25CBC99B9}"/>
                  </a:ext>
                </a:extLst>
              </p:cNvPr>
              <p:cNvSpPr/>
              <p:nvPr/>
            </p:nvSpPr>
            <p:spPr>
              <a:xfrm rot="5400000">
                <a:off x="5223284" y="2238742"/>
                <a:ext cx="56720" cy="306168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7" name="四角形: 角を丸くする 656">
                <a:extLst>
                  <a:ext uri="{FF2B5EF4-FFF2-40B4-BE49-F238E27FC236}">
                    <a16:creationId xmlns:a16="http://schemas.microsoft.com/office/drawing/2014/main" id="{61314611-D4E6-4ABF-AA3F-DAADAAB108E0}"/>
                  </a:ext>
                </a:extLst>
              </p:cNvPr>
              <p:cNvSpPr/>
              <p:nvPr/>
            </p:nvSpPr>
            <p:spPr>
              <a:xfrm rot="20993972">
                <a:off x="5071534" y="2255113"/>
                <a:ext cx="431004" cy="109319"/>
              </a:xfrm>
              <a:prstGeom prst="roundRect">
                <a:avLst>
                  <a:gd name="adj" fmla="val 28580"/>
                </a:avLst>
              </a:prstGeom>
              <a:solidFill>
                <a:srgbClr val="FF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8" name="四角形: 角を丸くする 657">
                <a:extLst>
                  <a:ext uri="{FF2B5EF4-FFF2-40B4-BE49-F238E27FC236}">
                    <a16:creationId xmlns:a16="http://schemas.microsoft.com/office/drawing/2014/main" id="{5653CB6E-C113-4F4D-900A-083ADC800817}"/>
                  </a:ext>
                </a:extLst>
              </p:cNvPr>
              <p:cNvSpPr/>
              <p:nvPr/>
            </p:nvSpPr>
            <p:spPr>
              <a:xfrm>
                <a:off x="5245571" y="2130976"/>
                <a:ext cx="45719" cy="253188"/>
              </a:xfrm>
              <a:prstGeom prst="round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659" name="グループ化 658">
                <a:extLst>
                  <a:ext uri="{FF2B5EF4-FFF2-40B4-BE49-F238E27FC236}">
                    <a16:creationId xmlns:a16="http://schemas.microsoft.com/office/drawing/2014/main" id="{C0101C97-4D9A-40D1-AF37-2A1FE3468CBC}"/>
                  </a:ext>
                </a:extLst>
              </p:cNvPr>
              <p:cNvGrpSpPr/>
              <p:nvPr/>
            </p:nvGrpSpPr>
            <p:grpSpPr>
              <a:xfrm>
                <a:off x="5165370" y="2311998"/>
                <a:ext cx="201968" cy="201968"/>
                <a:chOff x="5151611" y="2298239"/>
                <a:chExt cx="229486" cy="229486"/>
              </a:xfrm>
            </p:grpSpPr>
            <p:sp>
              <p:nvSpPr>
                <p:cNvPr id="660" name="星: 24 pt 659">
                  <a:extLst>
                    <a:ext uri="{FF2B5EF4-FFF2-40B4-BE49-F238E27FC236}">
                      <a16:creationId xmlns:a16="http://schemas.microsoft.com/office/drawing/2014/main" id="{0926DD3B-9D65-4401-8A61-213E9CC5499E}"/>
                    </a:ext>
                  </a:extLst>
                </p:cNvPr>
                <p:cNvSpPr/>
                <p:nvPr/>
              </p:nvSpPr>
              <p:spPr>
                <a:xfrm>
                  <a:off x="5151611" y="2298239"/>
                  <a:ext cx="229486" cy="229486"/>
                </a:xfrm>
                <a:prstGeom prst="star24">
                  <a:avLst>
                    <a:gd name="adj" fmla="val 4830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61" name="楕円 660">
                  <a:extLst>
                    <a:ext uri="{FF2B5EF4-FFF2-40B4-BE49-F238E27FC236}">
                      <a16:creationId xmlns:a16="http://schemas.microsoft.com/office/drawing/2014/main" id="{ED90FA20-5F2C-4A8D-A522-AAF2FF9733E7}"/>
                    </a:ext>
                  </a:extLst>
                </p:cNvPr>
                <p:cNvSpPr/>
                <p:nvPr/>
              </p:nvSpPr>
              <p:spPr>
                <a:xfrm>
                  <a:off x="5199374" y="2341932"/>
                  <a:ext cx="138112" cy="138112"/>
                </a:xfrm>
                <a:prstGeom prst="ellipse">
                  <a:avLst/>
                </a:prstGeom>
                <a:solidFill>
                  <a:srgbClr val="00B0F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sp>
          <p:nvSpPr>
            <p:cNvPr id="650" name="四角形: 上の 2 つの角を丸める 649">
              <a:extLst>
                <a:ext uri="{FF2B5EF4-FFF2-40B4-BE49-F238E27FC236}">
                  <a16:creationId xmlns:a16="http://schemas.microsoft.com/office/drawing/2014/main" id="{139BD3EB-5CCA-492C-BC4D-B473ADB6A253}"/>
                </a:ext>
              </a:extLst>
            </p:cNvPr>
            <p:cNvSpPr/>
            <p:nvPr/>
          </p:nvSpPr>
          <p:spPr>
            <a:xfrm rot="1541001">
              <a:off x="4503535" y="2429863"/>
              <a:ext cx="224084" cy="72792"/>
            </a:xfrm>
            <a:prstGeom prst="round2SameRect">
              <a:avLst>
                <a:gd name="adj1" fmla="val 44309"/>
                <a:gd name="adj2" fmla="val 10136"/>
              </a:avLst>
            </a:prstGeom>
            <a:solidFill>
              <a:srgbClr val="FF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1" name="吹き出し: 円形 680">
            <a:extLst>
              <a:ext uri="{FF2B5EF4-FFF2-40B4-BE49-F238E27FC236}">
                <a16:creationId xmlns:a16="http://schemas.microsoft.com/office/drawing/2014/main" id="{B7CFE9BC-E02F-4B7F-9315-54C954C230C2}"/>
              </a:ext>
            </a:extLst>
          </p:cNvPr>
          <p:cNvSpPr/>
          <p:nvPr/>
        </p:nvSpPr>
        <p:spPr>
          <a:xfrm>
            <a:off x="6334585" y="948906"/>
            <a:ext cx="1222155" cy="758983"/>
          </a:xfrm>
          <a:prstGeom prst="wedgeEllipseCallout">
            <a:avLst>
              <a:gd name="adj1" fmla="val -62920"/>
              <a:gd name="adj2" fmla="val 55960"/>
            </a:avLst>
          </a:prstGeom>
          <a:solidFill>
            <a:schemeClr val="tx2">
              <a:lumMod val="20000"/>
              <a:lumOff val="80000"/>
            </a:schemeClr>
          </a:solidFill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至る所に</a:t>
            </a:r>
            <a:endParaRPr kumimoji="1" lang="en-US" altLang="ja-JP" b="1" dirty="0">
              <a:solidFill>
                <a:sysClr val="windowText" lastClr="000000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 algn="ctr"/>
            <a:r>
              <a:rPr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スキー場</a:t>
            </a:r>
            <a:endParaRPr kumimoji="1" lang="en-US" altLang="ja-JP" b="1" dirty="0">
              <a:solidFill>
                <a:sysClr val="windowText" lastClr="000000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682" name="テキスト ボックス 681">
            <a:extLst>
              <a:ext uri="{FF2B5EF4-FFF2-40B4-BE49-F238E27FC236}">
                <a16:creationId xmlns:a16="http://schemas.microsoft.com/office/drawing/2014/main" id="{138AFC5B-3CBA-4CF7-8032-6215A2E278DF}"/>
              </a:ext>
            </a:extLst>
          </p:cNvPr>
          <p:cNvSpPr txBox="1"/>
          <p:nvPr/>
        </p:nvSpPr>
        <p:spPr>
          <a:xfrm rot="20700000">
            <a:off x="5960509" y="1926134"/>
            <a:ext cx="146065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9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1998 </a:t>
            </a:r>
            <a:r>
              <a:rPr lang="ja-JP" altLang="en-US" sz="9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長野オリンピック</a:t>
            </a:r>
            <a:endParaRPr kumimoji="1" lang="ja-JP" altLang="en-US" sz="9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683" name="テキスト ボックス 682">
            <a:extLst>
              <a:ext uri="{FF2B5EF4-FFF2-40B4-BE49-F238E27FC236}">
                <a16:creationId xmlns:a16="http://schemas.microsoft.com/office/drawing/2014/main" id="{0CDFC615-CEDB-4263-8C16-88F168CCC125}"/>
              </a:ext>
            </a:extLst>
          </p:cNvPr>
          <p:cNvSpPr txBox="1"/>
          <p:nvPr/>
        </p:nvSpPr>
        <p:spPr>
          <a:xfrm>
            <a:off x="561827" y="2894873"/>
            <a:ext cx="8002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リンゴ</a:t>
            </a:r>
          </a:p>
        </p:txBody>
      </p:sp>
      <p:sp>
        <p:nvSpPr>
          <p:cNvPr id="684" name="テキスト ボックス 683">
            <a:extLst>
              <a:ext uri="{FF2B5EF4-FFF2-40B4-BE49-F238E27FC236}">
                <a16:creationId xmlns:a16="http://schemas.microsoft.com/office/drawing/2014/main" id="{369BEC6A-364A-4038-9426-4F6CC1685B05}"/>
              </a:ext>
            </a:extLst>
          </p:cNvPr>
          <p:cNvSpPr txBox="1"/>
          <p:nvPr/>
        </p:nvSpPr>
        <p:spPr>
          <a:xfrm>
            <a:off x="1469449" y="3955922"/>
            <a:ext cx="12105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マスカット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685" name="テキスト ボックス 684">
            <a:extLst>
              <a:ext uri="{FF2B5EF4-FFF2-40B4-BE49-F238E27FC236}">
                <a16:creationId xmlns:a16="http://schemas.microsoft.com/office/drawing/2014/main" id="{E371CEE2-93F4-4D6A-B4EC-044E0A888D92}"/>
              </a:ext>
            </a:extLst>
          </p:cNvPr>
          <p:cNvSpPr txBox="1"/>
          <p:nvPr/>
        </p:nvSpPr>
        <p:spPr>
          <a:xfrm>
            <a:off x="2027637" y="2558442"/>
            <a:ext cx="8002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ぶどう</a:t>
            </a:r>
          </a:p>
        </p:txBody>
      </p:sp>
      <p:grpSp>
        <p:nvGrpSpPr>
          <p:cNvPr id="686" name="グループ化 685">
            <a:extLst>
              <a:ext uri="{FF2B5EF4-FFF2-40B4-BE49-F238E27FC236}">
                <a16:creationId xmlns:a16="http://schemas.microsoft.com/office/drawing/2014/main" id="{FAFB3889-A4A0-4F36-BD0A-84F07CF4AB80}"/>
              </a:ext>
            </a:extLst>
          </p:cNvPr>
          <p:cNvGrpSpPr/>
          <p:nvPr/>
        </p:nvGrpSpPr>
        <p:grpSpPr>
          <a:xfrm>
            <a:off x="444498" y="3328245"/>
            <a:ext cx="808677" cy="1803313"/>
            <a:chOff x="2492026" y="230981"/>
            <a:chExt cx="2848337" cy="6351663"/>
          </a:xfrm>
        </p:grpSpPr>
        <p:grpSp>
          <p:nvGrpSpPr>
            <p:cNvPr id="687" name="グループ化 686">
              <a:extLst>
                <a:ext uri="{FF2B5EF4-FFF2-40B4-BE49-F238E27FC236}">
                  <a16:creationId xmlns:a16="http://schemas.microsoft.com/office/drawing/2014/main" id="{104EE4AB-A14E-4068-8DAE-8E491147205F}"/>
                </a:ext>
              </a:extLst>
            </p:cNvPr>
            <p:cNvGrpSpPr/>
            <p:nvPr/>
          </p:nvGrpSpPr>
          <p:grpSpPr>
            <a:xfrm>
              <a:off x="2492026" y="230981"/>
              <a:ext cx="1510632" cy="6005917"/>
              <a:chOff x="2492026" y="230981"/>
              <a:chExt cx="1510632" cy="6005917"/>
            </a:xfrm>
          </p:grpSpPr>
          <p:grpSp>
            <p:nvGrpSpPr>
              <p:cNvPr id="709" name="グループ化 708">
                <a:extLst>
                  <a:ext uri="{FF2B5EF4-FFF2-40B4-BE49-F238E27FC236}">
                    <a16:creationId xmlns:a16="http://schemas.microsoft.com/office/drawing/2014/main" id="{C0529B36-77D0-4D83-910D-DE1D50A9BA82}"/>
                  </a:ext>
                </a:extLst>
              </p:cNvPr>
              <p:cNvGrpSpPr/>
              <p:nvPr/>
            </p:nvGrpSpPr>
            <p:grpSpPr>
              <a:xfrm>
                <a:off x="2501659" y="230981"/>
                <a:ext cx="1500999" cy="6005917"/>
                <a:chOff x="2501659" y="230981"/>
                <a:chExt cx="1500999" cy="6005917"/>
              </a:xfrm>
            </p:grpSpPr>
            <p:sp>
              <p:nvSpPr>
                <p:cNvPr id="711" name="フリーフォーム: 図形 710">
                  <a:extLst>
                    <a:ext uri="{FF2B5EF4-FFF2-40B4-BE49-F238E27FC236}">
                      <a16:creationId xmlns:a16="http://schemas.microsoft.com/office/drawing/2014/main" id="{475A7765-6B84-4F97-BEE0-D642805DD0D0}"/>
                    </a:ext>
                  </a:extLst>
                </p:cNvPr>
                <p:cNvSpPr/>
                <p:nvPr/>
              </p:nvSpPr>
              <p:spPr>
                <a:xfrm>
                  <a:off x="2501660" y="1333498"/>
                  <a:ext cx="1500998" cy="4903400"/>
                </a:xfrm>
                <a:custGeom>
                  <a:avLst/>
                  <a:gdLst>
                    <a:gd name="connsiteX0" fmla="*/ 473050 w 1500998"/>
                    <a:gd name="connsiteY0" fmla="*/ 0 h 4903400"/>
                    <a:gd name="connsiteX1" fmla="*/ 1027946 w 1500998"/>
                    <a:gd name="connsiteY1" fmla="*/ 0 h 4903400"/>
                    <a:gd name="connsiteX2" fmla="*/ 1158726 w 1500998"/>
                    <a:gd name="connsiteY2" fmla="*/ 515853 h 4903400"/>
                    <a:gd name="connsiteX3" fmla="*/ 1206822 w 1500998"/>
                    <a:gd name="connsiteY3" fmla="*/ 567501 h 4903400"/>
                    <a:gd name="connsiteX4" fmla="*/ 1281182 w 1500998"/>
                    <a:gd name="connsiteY4" fmla="*/ 628854 h 4903400"/>
                    <a:gd name="connsiteX5" fmla="*/ 1500998 w 1500998"/>
                    <a:gd name="connsiteY5" fmla="*/ 1159537 h 4903400"/>
                    <a:gd name="connsiteX6" fmla="*/ 1500997 w 1500998"/>
                    <a:gd name="connsiteY6" fmla="*/ 4713614 h 4903400"/>
                    <a:gd name="connsiteX7" fmla="*/ 1311211 w 1500998"/>
                    <a:gd name="connsiteY7" fmla="*/ 4903400 h 4903400"/>
                    <a:gd name="connsiteX8" fmla="*/ 189786 w 1500998"/>
                    <a:gd name="connsiteY8" fmla="*/ 4903400 h 4903400"/>
                    <a:gd name="connsiteX9" fmla="*/ 0 w 1500998"/>
                    <a:gd name="connsiteY9" fmla="*/ 4713614 h 4903400"/>
                    <a:gd name="connsiteX10" fmla="*/ 0 w 1500998"/>
                    <a:gd name="connsiteY10" fmla="*/ 1159537 h 4903400"/>
                    <a:gd name="connsiteX11" fmla="*/ 219816 w 1500998"/>
                    <a:gd name="connsiteY11" fmla="*/ 628854 h 4903400"/>
                    <a:gd name="connsiteX12" fmla="*/ 295657 w 1500998"/>
                    <a:gd name="connsiteY12" fmla="*/ 566280 h 4903400"/>
                    <a:gd name="connsiteX13" fmla="*/ 342368 w 1500998"/>
                    <a:gd name="connsiteY13" fmla="*/ 521908 h 4903400"/>
                    <a:gd name="connsiteX14" fmla="*/ 473050 w 1500998"/>
                    <a:gd name="connsiteY14" fmla="*/ 0 h 490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00998" h="4903400">
                      <a:moveTo>
                        <a:pt x="473050" y="0"/>
                      </a:moveTo>
                      <a:lnTo>
                        <a:pt x="1027946" y="0"/>
                      </a:lnTo>
                      <a:cubicBezTo>
                        <a:pt x="1028468" y="241002"/>
                        <a:pt x="1054514" y="389025"/>
                        <a:pt x="1158726" y="515853"/>
                      </a:cubicBezTo>
                      <a:lnTo>
                        <a:pt x="1206822" y="567501"/>
                      </a:lnTo>
                      <a:lnTo>
                        <a:pt x="1281182" y="628854"/>
                      </a:lnTo>
                      <a:cubicBezTo>
                        <a:pt x="1416996" y="764668"/>
                        <a:pt x="1500998" y="952293"/>
                        <a:pt x="1500998" y="1159537"/>
                      </a:cubicBezTo>
                      <a:cubicBezTo>
                        <a:pt x="1500998" y="2344229"/>
                        <a:pt x="1500997" y="3528922"/>
                        <a:pt x="1500997" y="4713614"/>
                      </a:cubicBezTo>
                      <a:cubicBezTo>
                        <a:pt x="1500997" y="4818430"/>
                        <a:pt x="1416027" y="4903400"/>
                        <a:pt x="1311211" y="4903400"/>
                      </a:cubicBezTo>
                      <a:lnTo>
                        <a:pt x="189786" y="4903400"/>
                      </a:lnTo>
                      <a:cubicBezTo>
                        <a:pt x="84970" y="4903400"/>
                        <a:pt x="0" y="4818430"/>
                        <a:pt x="0" y="4713614"/>
                      </a:cubicBezTo>
                      <a:lnTo>
                        <a:pt x="0" y="1159537"/>
                      </a:lnTo>
                      <a:cubicBezTo>
                        <a:pt x="0" y="952293"/>
                        <a:pt x="84002" y="764668"/>
                        <a:pt x="219816" y="628854"/>
                      </a:cubicBezTo>
                      <a:lnTo>
                        <a:pt x="295657" y="566280"/>
                      </a:lnTo>
                      <a:lnTo>
                        <a:pt x="342368" y="521908"/>
                      </a:lnTo>
                      <a:cubicBezTo>
                        <a:pt x="447004" y="408558"/>
                        <a:pt x="474612" y="268089"/>
                        <a:pt x="47305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6600"/>
                    </a:gs>
                    <a:gs pos="100000">
                      <a:srgbClr val="006600"/>
                    </a:gs>
                    <a:gs pos="50000">
                      <a:srgbClr val="00B050"/>
                    </a:gs>
                  </a:gsLst>
                  <a:lin ang="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2" name="四角形: 上の 2 つの角を丸める 711">
                  <a:extLst>
                    <a:ext uri="{FF2B5EF4-FFF2-40B4-BE49-F238E27FC236}">
                      <a16:creationId xmlns:a16="http://schemas.microsoft.com/office/drawing/2014/main" id="{90116ED6-1121-468C-AB58-32A796191022}"/>
                    </a:ext>
                  </a:extLst>
                </p:cNvPr>
                <p:cNvSpPr/>
                <p:nvPr/>
              </p:nvSpPr>
              <p:spPr>
                <a:xfrm>
                  <a:off x="2972924" y="792956"/>
                  <a:ext cx="558470" cy="540543"/>
                </a:xfrm>
                <a:prstGeom prst="round2SameRect">
                  <a:avLst>
                    <a:gd name="adj1" fmla="val 8329"/>
                    <a:gd name="adj2" fmla="val 0"/>
                  </a:avLst>
                </a:pr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3" name="四角形: 上の 2 つの角を丸める 712">
                  <a:extLst>
                    <a:ext uri="{FF2B5EF4-FFF2-40B4-BE49-F238E27FC236}">
                      <a16:creationId xmlns:a16="http://schemas.microsoft.com/office/drawing/2014/main" id="{32CC2E3A-3167-4841-8841-4A6D7502ECBE}"/>
                    </a:ext>
                  </a:extLst>
                </p:cNvPr>
                <p:cNvSpPr/>
                <p:nvPr/>
              </p:nvSpPr>
              <p:spPr>
                <a:xfrm>
                  <a:off x="2972924" y="230981"/>
                  <a:ext cx="558470" cy="466725"/>
                </a:xfrm>
                <a:prstGeom prst="round2SameRect">
                  <a:avLst>
                    <a:gd name="adj1" fmla="val 14796"/>
                    <a:gd name="adj2" fmla="val 11735"/>
                  </a:avLst>
                </a:pr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4" name="フリーフォーム: 図形 713">
                  <a:extLst>
                    <a:ext uri="{FF2B5EF4-FFF2-40B4-BE49-F238E27FC236}">
                      <a16:creationId xmlns:a16="http://schemas.microsoft.com/office/drawing/2014/main" id="{AD8EFBCF-29D2-47E4-B158-587BFEAA6616}"/>
                    </a:ext>
                  </a:extLst>
                </p:cNvPr>
                <p:cNvSpPr/>
                <p:nvPr/>
              </p:nvSpPr>
              <p:spPr>
                <a:xfrm>
                  <a:off x="2986087" y="671513"/>
                  <a:ext cx="531019" cy="140494"/>
                </a:xfrm>
                <a:custGeom>
                  <a:avLst/>
                  <a:gdLst>
                    <a:gd name="connsiteX0" fmla="*/ 26194 w 531019"/>
                    <a:gd name="connsiteY0" fmla="*/ 0 h 175724"/>
                    <a:gd name="connsiteX1" fmla="*/ 502444 w 531019"/>
                    <a:gd name="connsiteY1" fmla="*/ 0 h 175724"/>
                    <a:gd name="connsiteX2" fmla="*/ 502444 w 531019"/>
                    <a:gd name="connsiteY2" fmla="*/ 26946 h 175724"/>
                    <a:gd name="connsiteX3" fmla="*/ 508774 w 531019"/>
                    <a:gd name="connsiteY3" fmla="*/ 21700 h 175724"/>
                    <a:gd name="connsiteX4" fmla="*/ 531019 w 531019"/>
                    <a:gd name="connsiteY4" fmla="*/ 16180 h 175724"/>
                    <a:gd name="connsiteX5" fmla="*/ 531019 w 531019"/>
                    <a:gd name="connsiteY5" fmla="*/ 156674 h 175724"/>
                    <a:gd name="connsiteX6" fmla="*/ 508774 w 531019"/>
                    <a:gd name="connsiteY6" fmla="*/ 151154 h 175724"/>
                    <a:gd name="connsiteX7" fmla="*/ 502444 w 531019"/>
                    <a:gd name="connsiteY7" fmla="*/ 145908 h 175724"/>
                    <a:gd name="connsiteX8" fmla="*/ 502444 w 531019"/>
                    <a:gd name="connsiteY8" fmla="*/ 175724 h 175724"/>
                    <a:gd name="connsiteX9" fmla="*/ 26194 w 531019"/>
                    <a:gd name="connsiteY9" fmla="*/ 175724 h 175724"/>
                    <a:gd name="connsiteX10" fmla="*/ 26194 w 531019"/>
                    <a:gd name="connsiteY10" fmla="*/ 147881 h 175724"/>
                    <a:gd name="connsiteX11" fmla="*/ 22245 w 531019"/>
                    <a:gd name="connsiteY11" fmla="*/ 151154 h 175724"/>
                    <a:gd name="connsiteX12" fmla="*/ 0 w 531019"/>
                    <a:gd name="connsiteY12" fmla="*/ 156674 h 175724"/>
                    <a:gd name="connsiteX13" fmla="*/ 0 w 531019"/>
                    <a:gd name="connsiteY13" fmla="*/ 16180 h 175724"/>
                    <a:gd name="connsiteX14" fmla="*/ 22245 w 531019"/>
                    <a:gd name="connsiteY14" fmla="*/ 21700 h 175724"/>
                    <a:gd name="connsiteX15" fmla="*/ 26194 w 531019"/>
                    <a:gd name="connsiteY15" fmla="*/ 24973 h 175724"/>
                    <a:gd name="connsiteX0" fmla="*/ 26194 w 531019"/>
                    <a:gd name="connsiteY0" fmla="*/ 0 h 175724"/>
                    <a:gd name="connsiteX1" fmla="*/ 502444 w 531019"/>
                    <a:gd name="connsiteY1" fmla="*/ 0 h 175724"/>
                    <a:gd name="connsiteX2" fmla="*/ 502444 w 531019"/>
                    <a:gd name="connsiteY2" fmla="*/ 26946 h 175724"/>
                    <a:gd name="connsiteX3" fmla="*/ 508774 w 531019"/>
                    <a:gd name="connsiteY3" fmla="*/ 21700 h 175724"/>
                    <a:gd name="connsiteX4" fmla="*/ 531019 w 531019"/>
                    <a:gd name="connsiteY4" fmla="*/ 16180 h 175724"/>
                    <a:gd name="connsiteX5" fmla="*/ 531019 w 531019"/>
                    <a:gd name="connsiteY5" fmla="*/ 156674 h 175724"/>
                    <a:gd name="connsiteX6" fmla="*/ 508774 w 531019"/>
                    <a:gd name="connsiteY6" fmla="*/ 151154 h 175724"/>
                    <a:gd name="connsiteX7" fmla="*/ 502444 w 531019"/>
                    <a:gd name="connsiteY7" fmla="*/ 145908 h 175724"/>
                    <a:gd name="connsiteX8" fmla="*/ 502444 w 531019"/>
                    <a:gd name="connsiteY8" fmla="*/ 175724 h 175724"/>
                    <a:gd name="connsiteX9" fmla="*/ 26194 w 531019"/>
                    <a:gd name="connsiteY9" fmla="*/ 147881 h 175724"/>
                    <a:gd name="connsiteX10" fmla="*/ 22245 w 531019"/>
                    <a:gd name="connsiteY10" fmla="*/ 151154 h 175724"/>
                    <a:gd name="connsiteX11" fmla="*/ 0 w 531019"/>
                    <a:gd name="connsiteY11" fmla="*/ 156674 h 175724"/>
                    <a:gd name="connsiteX12" fmla="*/ 0 w 531019"/>
                    <a:gd name="connsiteY12" fmla="*/ 16180 h 175724"/>
                    <a:gd name="connsiteX13" fmla="*/ 22245 w 531019"/>
                    <a:gd name="connsiteY13" fmla="*/ 21700 h 175724"/>
                    <a:gd name="connsiteX14" fmla="*/ 26194 w 531019"/>
                    <a:gd name="connsiteY14" fmla="*/ 24973 h 175724"/>
                    <a:gd name="connsiteX15" fmla="*/ 26194 w 531019"/>
                    <a:gd name="connsiteY15" fmla="*/ 0 h 175724"/>
                    <a:gd name="connsiteX0" fmla="*/ 26194 w 531019"/>
                    <a:gd name="connsiteY0" fmla="*/ 0 h 156674"/>
                    <a:gd name="connsiteX1" fmla="*/ 502444 w 531019"/>
                    <a:gd name="connsiteY1" fmla="*/ 0 h 156674"/>
                    <a:gd name="connsiteX2" fmla="*/ 502444 w 531019"/>
                    <a:gd name="connsiteY2" fmla="*/ 26946 h 156674"/>
                    <a:gd name="connsiteX3" fmla="*/ 508774 w 531019"/>
                    <a:gd name="connsiteY3" fmla="*/ 21700 h 156674"/>
                    <a:gd name="connsiteX4" fmla="*/ 531019 w 531019"/>
                    <a:gd name="connsiteY4" fmla="*/ 16180 h 156674"/>
                    <a:gd name="connsiteX5" fmla="*/ 531019 w 531019"/>
                    <a:gd name="connsiteY5" fmla="*/ 156674 h 156674"/>
                    <a:gd name="connsiteX6" fmla="*/ 508774 w 531019"/>
                    <a:gd name="connsiteY6" fmla="*/ 151154 h 156674"/>
                    <a:gd name="connsiteX7" fmla="*/ 502444 w 531019"/>
                    <a:gd name="connsiteY7" fmla="*/ 145908 h 156674"/>
                    <a:gd name="connsiteX8" fmla="*/ 26194 w 531019"/>
                    <a:gd name="connsiteY8" fmla="*/ 147881 h 156674"/>
                    <a:gd name="connsiteX9" fmla="*/ 22245 w 531019"/>
                    <a:gd name="connsiteY9" fmla="*/ 151154 h 156674"/>
                    <a:gd name="connsiteX10" fmla="*/ 0 w 531019"/>
                    <a:gd name="connsiteY10" fmla="*/ 156674 h 156674"/>
                    <a:gd name="connsiteX11" fmla="*/ 0 w 531019"/>
                    <a:gd name="connsiteY11" fmla="*/ 16180 h 156674"/>
                    <a:gd name="connsiteX12" fmla="*/ 22245 w 531019"/>
                    <a:gd name="connsiteY12" fmla="*/ 21700 h 156674"/>
                    <a:gd name="connsiteX13" fmla="*/ 26194 w 531019"/>
                    <a:gd name="connsiteY13" fmla="*/ 24973 h 156674"/>
                    <a:gd name="connsiteX14" fmla="*/ 26194 w 531019"/>
                    <a:gd name="connsiteY14" fmla="*/ 0 h 156674"/>
                    <a:gd name="connsiteX0" fmla="*/ 26194 w 531019"/>
                    <a:gd name="connsiteY0" fmla="*/ 0 h 156674"/>
                    <a:gd name="connsiteX1" fmla="*/ 502444 w 531019"/>
                    <a:gd name="connsiteY1" fmla="*/ 26946 h 156674"/>
                    <a:gd name="connsiteX2" fmla="*/ 508774 w 531019"/>
                    <a:gd name="connsiteY2" fmla="*/ 21700 h 156674"/>
                    <a:gd name="connsiteX3" fmla="*/ 531019 w 531019"/>
                    <a:gd name="connsiteY3" fmla="*/ 16180 h 156674"/>
                    <a:gd name="connsiteX4" fmla="*/ 531019 w 531019"/>
                    <a:gd name="connsiteY4" fmla="*/ 156674 h 156674"/>
                    <a:gd name="connsiteX5" fmla="*/ 508774 w 531019"/>
                    <a:gd name="connsiteY5" fmla="*/ 151154 h 156674"/>
                    <a:gd name="connsiteX6" fmla="*/ 502444 w 531019"/>
                    <a:gd name="connsiteY6" fmla="*/ 145908 h 156674"/>
                    <a:gd name="connsiteX7" fmla="*/ 26194 w 531019"/>
                    <a:gd name="connsiteY7" fmla="*/ 147881 h 156674"/>
                    <a:gd name="connsiteX8" fmla="*/ 22245 w 531019"/>
                    <a:gd name="connsiteY8" fmla="*/ 151154 h 156674"/>
                    <a:gd name="connsiteX9" fmla="*/ 0 w 531019"/>
                    <a:gd name="connsiteY9" fmla="*/ 156674 h 156674"/>
                    <a:gd name="connsiteX10" fmla="*/ 0 w 531019"/>
                    <a:gd name="connsiteY10" fmla="*/ 16180 h 156674"/>
                    <a:gd name="connsiteX11" fmla="*/ 22245 w 531019"/>
                    <a:gd name="connsiteY11" fmla="*/ 21700 h 156674"/>
                    <a:gd name="connsiteX12" fmla="*/ 26194 w 531019"/>
                    <a:gd name="connsiteY12" fmla="*/ 24973 h 156674"/>
                    <a:gd name="connsiteX13" fmla="*/ 26194 w 531019"/>
                    <a:gd name="connsiteY13" fmla="*/ 0 h 156674"/>
                    <a:gd name="connsiteX0" fmla="*/ 26194 w 531019"/>
                    <a:gd name="connsiteY0" fmla="*/ 8793 h 140494"/>
                    <a:gd name="connsiteX1" fmla="*/ 502444 w 531019"/>
                    <a:gd name="connsiteY1" fmla="*/ 10766 h 140494"/>
                    <a:gd name="connsiteX2" fmla="*/ 508774 w 531019"/>
                    <a:gd name="connsiteY2" fmla="*/ 5520 h 140494"/>
                    <a:gd name="connsiteX3" fmla="*/ 531019 w 531019"/>
                    <a:gd name="connsiteY3" fmla="*/ 0 h 140494"/>
                    <a:gd name="connsiteX4" fmla="*/ 531019 w 531019"/>
                    <a:gd name="connsiteY4" fmla="*/ 140494 h 140494"/>
                    <a:gd name="connsiteX5" fmla="*/ 508774 w 531019"/>
                    <a:gd name="connsiteY5" fmla="*/ 134974 h 140494"/>
                    <a:gd name="connsiteX6" fmla="*/ 502444 w 531019"/>
                    <a:gd name="connsiteY6" fmla="*/ 129728 h 140494"/>
                    <a:gd name="connsiteX7" fmla="*/ 26194 w 531019"/>
                    <a:gd name="connsiteY7" fmla="*/ 131701 h 140494"/>
                    <a:gd name="connsiteX8" fmla="*/ 22245 w 531019"/>
                    <a:gd name="connsiteY8" fmla="*/ 134974 h 140494"/>
                    <a:gd name="connsiteX9" fmla="*/ 0 w 531019"/>
                    <a:gd name="connsiteY9" fmla="*/ 140494 h 140494"/>
                    <a:gd name="connsiteX10" fmla="*/ 0 w 531019"/>
                    <a:gd name="connsiteY10" fmla="*/ 0 h 140494"/>
                    <a:gd name="connsiteX11" fmla="*/ 22245 w 531019"/>
                    <a:gd name="connsiteY11" fmla="*/ 5520 h 140494"/>
                    <a:gd name="connsiteX12" fmla="*/ 26194 w 531019"/>
                    <a:gd name="connsiteY12" fmla="*/ 8793 h 140494"/>
                    <a:gd name="connsiteX0" fmla="*/ 22245 w 531019"/>
                    <a:gd name="connsiteY0" fmla="*/ 5520 h 140494"/>
                    <a:gd name="connsiteX1" fmla="*/ 502444 w 531019"/>
                    <a:gd name="connsiteY1" fmla="*/ 10766 h 140494"/>
                    <a:gd name="connsiteX2" fmla="*/ 508774 w 531019"/>
                    <a:gd name="connsiteY2" fmla="*/ 5520 h 140494"/>
                    <a:gd name="connsiteX3" fmla="*/ 531019 w 531019"/>
                    <a:gd name="connsiteY3" fmla="*/ 0 h 140494"/>
                    <a:gd name="connsiteX4" fmla="*/ 531019 w 531019"/>
                    <a:gd name="connsiteY4" fmla="*/ 140494 h 140494"/>
                    <a:gd name="connsiteX5" fmla="*/ 508774 w 531019"/>
                    <a:gd name="connsiteY5" fmla="*/ 134974 h 140494"/>
                    <a:gd name="connsiteX6" fmla="*/ 502444 w 531019"/>
                    <a:gd name="connsiteY6" fmla="*/ 129728 h 140494"/>
                    <a:gd name="connsiteX7" fmla="*/ 26194 w 531019"/>
                    <a:gd name="connsiteY7" fmla="*/ 131701 h 140494"/>
                    <a:gd name="connsiteX8" fmla="*/ 22245 w 531019"/>
                    <a:gd name="connsiteY8" fmla="*/ 134974 h 140494"/>
                    <a:gd name="connsiteX9" fmla="*/ 0 w 531019"/>
                    <a:gd name="connsiteY9" fmla="*/ 140494 h 140494"/>
                    <a:gd name="connsiteX10" fmla="*/ 0 w 531019"/>
                    <a:gd name="connsiteY10" fmla="*/ 0 h 140494"/>
                    <a:gd name="connsiteX11" fmla="*/ 22245 w 531019"/>
                    <a:gd name="connsiteY11" fmla="*/ 5520 h 140494"/>
                    <a:gd name="connsiteX0" fmla="*/ 0 w 531019"/>
                    <a:gd name="connsiteY0" fmla="*/ 7570 h 148064"/>
                    <a:gd name="connsiteX1" fmla="*/ 502444 w 531019"/>
                    <a:gd name="connsiteY1" fmla="*/ 18336 h 148064"/>
                    <a:gd name="connsiteX2" fmla="*/ 508774 w 531019"/>
                    <a:gd name="connsiteY2" fmla="*/ 13090 h 148064"/>
                    <a:gd name="connsiteX3" fmla="*/ 531019 w 531019"/>
                    <a:gd name="connsiteY3" fmla="*/ 7570 h 148064"/>
                    <a:gd name="connsiteX4" fmla="*/ 531019 w 531019"/>
                    <a:gd name="connsiteY4" fmla="*/ 148064 h 148064"/>
                    <a:gd name="connsiteX5" fmla="*/ 508774 w 531019"/>
                    <a:gd name="connsiteY5" fmla="*/ 142544 h 148064"/>
                    <a:gd name="connsiteX6" fmla="*/ 502444 w 531019"/>
                    <a:gd name="connsiteY6" fmla="*/ 137298 h 148064"/>
                    <a:gd name="connsiteX7" fmla="*/ 26194 w 531019"/>
                    <a:gd name="connsiteY7" fmla="*/ 139271 h 148064"/>
                    <a:gd name="connsiteX8" fmla="*/ 22245 w 531019"/>
                    <a:gd name="connsiteY8" fmla="*/ 142544 h 148064"/>
                    <a:gd name="connsiteX9" fmla="*/ 0 w 531019"/>
                    <a:gd name="connsiteY9" fmla="*/ 148064 h 148064"/>
                    <a:gd name="connsiteX10" fmla="*/ 0 w 531019"/>
                    <a:gd name="connsiteY10" fmla="*/ 7570 h 148064"/>
                    <a:gd name="connsiteX0" fmla="*/ 0 w 531019"/>
                    <a:gd name="connsiteY0" fmla="*/ 7570 h 148064"/>
                    <a:gd name="connsiteX1" fmla="*/ 502444 w 531019"/>
                    <a:gd name="connsiteY1" fmla="*/ 18336 h 148064"/>
                    <a:gd name="connsiteX2" fmla="*/ 531019 w 531019"/>
                    <a:gd name="connsiteY2" fmla="*/ 7570 h 148064"/>
                    <a:gd name="connsiteX3" fmla="*/ 531019 w 531019"/>
                    <a:gd name="connsiteY3" fmla="*/ 148064 h 148064"/>
                    <a:gd name="connsiteX4" fmla="*/ 508774 w 531019"/>
                    <a:gd name="connsiteY4" fmla="*/ 142544 h 148064"/>
                    <a:gd name="connsiteX5" fmla="*/ 502444 w 531019"/>
                    <a:gd name="connsiteY5" fmla="*/ 137298 h 148064"/>
                    <a:gd name="connsiteX6" fmla="*/ 26194 w 531019"/>
                    <a:gd name="connsiteY6" fmla="*/ 139271 h 148064"/>
                    <a:gd name="connsiteX7" fmla="*/ 22245 w 531019"/>
                    <a:gd name="connsiteY7" fmla="*/ 142544 h 148064"/>
                    <a:gd name="connsiteX8" fmla="*/ 0 w 531019"/>
                    <a:gd name="connsiteY8" fmla="*/ 148064 h 148064"/>
                    <a:gd name="connsiteX9" fmla="*/ 0 w 531019"/>
                    <a:gd name="connsiteY9" fmla="*/ 7570 h 148064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508774 w 531019"/>
                    <a:gd name="connsiteY3" fmla="*/ 152536 h 158056"/>
                    <a:gd name="connsiteX4" fmla="*/ 502444 w 531019"/>
                    <a:gd name="connsiteY4" fmla="*/ 147290 h 158056"/>
                    <a:gd name="connsiteX5" fmla="*/ 26194 w 531019"/>
                    <a:gd name="connsiteY5" fmla="*/ 149263 h 158056"/>
                    <a:gd name="connsiteX6" fmla="*/ 22245 w 531019"/>
                    <a:gd name="connsiteY6" fmla="*/ 152536 h 158056"/>
                    <a:gd name="connsiteX7" fmla="*/ 0 w 531019"/>
                    <a:gd name="connsiteY7" fmla="*/ 158056 h 158056"/>
                    <a:gd name="connsiteX8" fmla="*/ 0 w 531019"/>
                    <a:gd name="connsiteY8" fmla="*/ 17562 h 158056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508774 w 531019"/>
                    <a:gd name="connsiteY3" fmla="*/ 152536 h 158056"/>
                    <a:gd name="connsiteX4" fmla="*/ 26194 w 531019"/>
                    <a:gd name="connsiteY4" fmla="*/ 149263 h 158056"/>
                    <a:gd name="connsiteX5" fmla="*/ 22245 w 531019"/>
                    <a:gd name="connsiteY5" fmla="*/ 152536 h 158056"/>
                    <a:gd name="connsiteX6" fmla="*/ 0 w 531019"/>
                    <a:gd name="connsiteY6" fmla="*/ 158056 h 158056"/>
                    <a:gd name="connsiteX7" fmla="*/ 0 w 531019"/>
                    <a:gd name="connsiteY7" fmla="*/ 17562 h 158056"/>
                    <a:gd name="connsiteX0" fmla="*/ 0 w 531019"/>
                    <a:gd name="connsiteY0" fmla="*/ 17562 h 166101"/>
                    <a:gd name="connsiteX1" fmla="*/ 531019 w 531019"/>
                    <a:gd name="connsiteY1" fmla="*/ 17562 h 166101"/>
                    <a:gd name="connsiteX2" fmla="*/ 531019 w 531019"/>
                    <a:gd name="connsiteY2" fmla="*/ 158056 h 166101"/>
                    <a:gd name="connsiteX3" fmla="*/ 26194 w 531019"/>
                    <a:gd name="connsiteY3" fmla="*/ 149263 h 166101"/>
                    <a:gd name="connsiteX4" fmla="*/ 22245 w 531019"/>
                    <a:gd name="connsiteY4" fmla="*/ 152536 h 166101"/>
                    <a:gd name="connsiteX5" fmla="*/ 0 w 531019"/>
                    <a:gd name="connsiteY5" fmla="*/ 158056 h 166101"/>
                    <a:gd name="connsiteX6" fmla="*/ 0 w 531019"/>
                    <a:gd name="connsiteY6" fmla="*/ 17562 h 166101"/>
                    <a:gd name="connsiteX0" fmla="*/ 0 w 531019"/>
                    <a:gd name="connsiteY0" fmla="*/ 17562 h 166101"/>
                    <a:gd name="connsiteX1" fmla="*/ 531019 w 531019"/>
                    <a:gd name="connsiteY1" fmla="*/ 17562 h 166101"/>
                    <a:gd name="connsiteX2" fmla="*/ 531019 w 531019"/>
                    <a:gd name="connsiteY2" fmla="*/ 158056 h 166101"/>
                    <a:gd name="connsiteX3" fmla="*/ 26194 w 531019"/>
                    <a:gd name="connsiteY3" fmla="*/ 149263 h 166101"/>
                    <a:gd name="connsiteX4" fmla="*/ 0 w 531019"/>
                    <a:gd name="connsiteY4" fmla="*/ 158056 h 166101"/>
                    <a:gd name="connsiteX5" fmla="*/ 0 w 531019"/>
                    <a:gd name="connsiteY5" fmla="*/ 17562 h 166101"/>
                    <a:gd name="connsiteX0" fmla="*/ 0 w 531019"/>
                    <a:gd name="connsiteY0" fmla="*/ 17562 h 175618"/>
                    <a:gd name="connsiteX1" fmla="*/ 531019 w 531019"/>
                    <a:gd name="connsiteY1" fmla="*/ 17562 h 175618"/>
                    <a:gd name="connsiteX2" fmla="*/ 531019 w 531019"/>
                    <a:gd name="connsiteY2" fmla="*/ 158056 h 175618"/>
                    <a:gd name="connsiteX3" fmla="*/ 0 w 531019"/>
                    <a:gd name="connsiteY3" fmla="*/ 158056 h 175618"/>
                    <a:gd name="connsiteX4" fmla="*/ 0 w 531019"/>
                    <a:gd name="connsiteY4" fmla="*/ 17562 h 175618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0 w 531019"/>
                    <a:gd name="connsiteY3" fmla="*/ 158056 h 158056"/>
                    <a:gd name="connsiteX4" fmla="*/ 0 w 531019"/>
                    <a:gd name="connsiteY4" fmla="*/ 17562 h 158056"/>
                    <a:gd name="connsiteX0" fmla="*/ 0 w 531019"/>
                    <a:gd name="connsiteY0" fmla="*/ 0 h 140494"/>
                    <a:gd name="connsiteX1" fmla="*/ 531019 w 531019"/>
                    <a:gd name="connsiteY1" fmla="*/ 0 h 140494"/>
                    <a:gd name="connsiteX2" fmla="*/ 531019 w 531019"/>
                    <a:gd name="connsiteY2" fmla="*/ 140494 h 140494"/>
                    <a:gd name="connsiteX3" fmla="*/ 0 w 531019"/>
                    <a:gd name="connsiteY3" fmla="*/ 140494 h 140494"/>
                    <a:gd name="connsiteX4" fmla="*/ 0 w 531019"/>
                    <a:gd name="connsiteY4" fmla="*/ 0 h 140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1019" h="140494">
                      <a:moveTo>
                        <a:pt x="0" y="0"/>
                      </a:moveTo>
                      <a:lnTo>
                        <a:pt x="531019" y="0"/>
                      </a:lnTo>
                      <a:cubicBezTo>
                        <a:pt x="511969" y="43904"/>
                        <a:pt x="511969" y="96590"/>
                        <a:pt x="531019" y="140494"/>
                      </a:cubicBezTo>
                      <a:lnTo>
                        <a:pt x="0" y="140494"/>
                      </a:lnTo>
                      <a:cubicBezTo>
                        <a:pt x="19050" y="96590"/>
                        <a:pt x="19050" y="43904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5" name="四角形: 角を丸くする 714">
                  <a:extLst>
                    <a:ext uri="{FF2B5EF4-FFF2-40B4-BE49-F238E27FC236}">
                      <a16:creationId xmlns:a16="http://schemas.microsoft.com/office/drawing/2014/main" id="{E5181E03-5600-4163-AE71-F136F958AE84}"/>
                    </a:ext>
                  </a:extLst>
                </p:cNvPr>
                <p:cNvSpPr/>
                <p:nvPr/>
              </p:nvSpPr>
              <p:spPr>
                <a:xfrm>
                  <a:off x="2954006" y="323685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6" name="四角形: 角を丸くする 715">
                  <a:extLst>
                    <a:ext uri="{FF2B5EF4-FFF2-40B4-BE49-F238E27FC236}">
                      <a16:creationId xmlns:a16="http://schemas.microsoft.com/office/drawing/2014/main" id="{E82ECC87-C239-4E52-875C-B94D68BDFB90}"/>
                    </a:ext>
                  </a:extLst>
                </p:cNvPr>
                <p:cNvSpPr/>
                <p:nvPr/>
              </p:nvSpPr>
              <p:spPr>
                <a:xfrm>
                  <a:off x="2954006" y="436794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7" name="四角形: 角を丸くする 716">
                  <a:extLst>
                    <a:ext uri="{FF2B5EF4-FFF2-40B4-BE49-F238E27FC236}">
                      <a16:creationId xmlns:a16="http://schemas.microsoft.com/office/drawing/2014/main" id="{F3FACF78-AC42-4C29-87D5-57EAEB1AA410}"/>
                    </a:ext>
                  </a:extLst>
                </p:cNvPr>
                <p:cNvSpPr/>
                <p:nvPr/>
              </p:nvSpPr>
              <p:spPr>
                <a:xfrm>
                  <a:off x="2954006" y="549904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8" name="フリーフォーム: 図形 717">
                  <a:extLst>
                    <a:ext uri="{FF2B5EF4-FFF2-40B4-BE49-F238E27FC236}">
                      <a16:creationId xmlns:a16="http://schemas.microsoft.com/office/drawing/2014/main" id="{1573CA25-604F-47AC-88B3-697CDB0E7E63}"/>
                    </a:ext>
                  </a:extLst>
                </p:cNvPr>
                <p:cNvSpPr/>
                <p:nvPr/>
              </p:nvSpPr>
              <p:spPr>
                <a:xfrm>
                  <a:off x="2501660" y="6007894"/>
                  <a:ext cx="1500997" cy="229004"/>
                </a:xfrm>
                <a:custGeom>
                  <a:avLst/>
                  <a:gdLst>
                    <a:gd name="connsiteX0" fmla="*/ 739678 w 1500997"/>
                    <a:gd name="connsiteY0" fmla="*/ 0 h 229004"/>
                    <a:gd name="connsiteX1" fmla="*/ 1227249 w 1500997"/>
                    <a:gd name="connsiteY1" fmla="*/ 112653 h 229004"/>
                    <a:gd name="connsiteX2" fmla="*/ 1260367 w 1500997"/>
                    <a:gd name="connsiteY2" fmla="*/ 139395 h 229004"/>
                    <a:gd name="connsiteX3" fmla="*/ 1264130 w 1500997"/>
                    <a:gd name="connsiteY3" fmla="*/ 139395 h 229004"/>
                    <a:gd name="connsiteX4" fmla="*/ 1322736 w 1500997"/>
                    <a:gd name="connsiteY4" fmla="*/ 139395 h 229004"/>
                    <a:gd name="connsiteX5" fmla="*/ 1459694 w 1500997"/>
                    <a:gd name="connsiteY5" fmla="*/ 85010 h 229004"/>
                    <a:gd name="connsiteX6" fmla="*/ 1500997 w 1500997"/>
                    <a:gd name="connsiteY6" fmla="*/ 26280 h 229004"/>
                    <a:gd name="connsiteX7" fmla="*/ 1500997 w 1500997"/>
                    <a:gd name="connsiteY7" fmla="*/ 39218 h 229004"/>
                    <a:gd name="connsiteX8" fmla="*/ 1311211 w 1500997"/>
                    <a:gd name="connsiteY8" fmla="*/ 229004 h 229004"/>
                    <a:gd name="connsiteX9" fmla="*/ 189786 w 1500997"/>
                    <a:gd name="connsiteY9" fmla="*/ 229004 h 229004"/>
                    <a:gd name="connsiteX10" fmla="*/ 0 w 1500997"/>
                    <a:gd name="connsiteY10" fmla="*/ 39218 h 229004"/>
                    <a:gd name="connsiteX11" fmla="*/ 0 w 1500997"/>
                    <a:gd name="connsiteY11" fmla="*/ 26283 h 229004"/>
                    <a:gd name="connsiteX12" fmla="*/ 41302 w 1500997"/>
                    <a:gd name="connsiteY12" fmla="*/ 85010 h 229004"/>
                    <a:gd name="connsiteX13" fmla="*/ 178260 w 1500997"/>
                    <a:gd name="connsiteY13" fmla="*/ 139395 h 229004"/>
                    <a:gd name="connsiteX14" fmla="*/ 218990 w 1500997"/>
                    <a:gd name="connsiteY14" fmla="*/ 139395 h 229004"/>
                    <a:gd name="connsiteX15" fmla="*/ 252108 w 1500997"/>
                    <a:gd name="connsiteY15" fmla="*/ 112653 h 229004"/>
                    <a:gd name="connsiteX16" fmla="*/ 739678 w 1500997"/>
                    <a:gd name="connsiteY16" fmla="*/ 0 h 22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997" h="229004">
                      <a:moveTo>
                        <a:pt x="739678" y="0"/>
                      </a:moveTo>
                      <a:cubicBezTo>
                        <a:pt x="935971" y="0"/>
                        <a:pt x="1111357" y="43853"/>
                        <a:pt x="1227249" y="112653"/>
                      </a:cubicBezTo>
                      <a:lnTo>
                        <a:pt x="1260367" y="139395"/>
                      </a:lnTo>
                      <a:lnTo>
                        <a:pt x="1264130" y="139395"/>
                      </a:lnTo>
                      <a:lnTo>
                        <a:pt x="1322736" y="139395"/>
                      </a:lnTo>
                      <a:cubicBezTo>
                        <a:pt x="1376222" y="139395"/>
                        <a:pt x="1424643" y="118612"/>
                        <a:pt x="1459694" y="85010"/>
                      </a:cubicBezTo>
                      <a:lnTo>
                        <a:pt x="1500997" y="26280"/>
                      </a:lnTo>
                      <a:lnTo>
                        <a:pt x="1500997" y="39218"/>
                      </a:lnTo>
                      <a:cubicBezTo>
                        <a:pt x="1500997" y="144034"/>
                        <a:pt x="1416027" y="229004"/>
                        <a:pt x="1311211" y="229004"/>
                      </a:cubicBezTo>
                      <a:lnTo>
                        <a:pt x="189786" y="229004"/>
                      </a:lnTo>
                      <a:cubicBezTo>
                        <a:pt x="84970" y="229004"/>
                        <a:pt x="0" y="144034"/>
                        <a:pt x="0" y="39218"/>
                      </a:cubicBezTo>
                      <a:lnTo>
                        <a:pt x="0" y="26283"/>
                      </a:lnTo>
                      <a:lnTo>
                        <a:pt x="41302" y="85010"/>
                      </a:lnTo>
                      <a:cubicBezTo>
                        <a:pt x="76353" y="118612"/>
                        <a:pt x="124775" y="139395"/>
                        <a:pt x="178260" y="139395"/>
                      </a:cubicBezTo>
                      <a:lnTo>
                        <a:pt x="218990" y="139395"/>
                      </a:lnTo>
                      <a:lnTo>
                        <a:pt x="252108" y="112653"/>
                      </a:lnTo>
                      <a:cubicBezTo>
                        <a:pt x="368000" y="43853"/>
                        <a:pt x="543386" y="0"/>
                        <a:pt x="739678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19" name="フリーフォーム: 図形 718">
                  <a:extLst>
                    <a:ext uri="{FF2B5EF4-FFF2-40B4-BE49-F238E27FC236}">
                      <a16:creationId xmlns:a16="http://schemas.microsoft.com/office/drawing/2014/main" id="{CC8F3212-993B-481D-8FF5-EB63AE75684A}"/>
                    </a:ext>
                  </a:extLst>
                </p:cNvPr>
                <p:cNvSpPr/>
                <p:nvPr/>
              </p:nvSpPr>
              <p:spPr>
                <a:xfrm>
                  <a:off x="2501659" y="1877856"/>
                  <a:ext cx="318735" cy="4343690"/>
                </a:xfrm>
                <a:custGeom>
                  <a:avLst/>
                  <a:gdLst>
                    <a:gd name="connsiteX0" fmla="*/ 318735 w 318735"/>
                    <a:gd name="connsiteY0" fmla="*/ 0 h 4343690"/>
                    <a:gd name="connsiteX1" fmla="*/ 318735 w 318735"/>
                    <a:gd name="connsiteY1" fmla="*/ 2148 h 4343690"/>
                    <a:gd name="connsiteX2" fmla="*/ 270879 w 318735"/>
                    <a:gd name="connsiteY2" fmla="*/ 46377 h 4343690"/>
                    <a:gd name="connsiteX3" fmla="*/ 70544 w 318735"/>
                    <a:gd name="connsiteY3" fmla="*/ 588158 h 4343690"/>
                    <a:gd name="connsiteX4" fmla="*/ 70544 w 318735"/>
                    <a:gd name="connsiteY4" fmla="*/ 4216557 h 4343690"/>
                    <a:gd name="connsiteX5" fmla="*/ 84137 w 318735"/>
                    <a:gd name="connsiteY5" fmla="*/ 4291975 h 4343690"/>
                    <a:gd name="connsiteX6" fmla="*/ 115263 w 318735"/>
                    <a:gd name="connsiteY6" fmla="*/ 4343690 h 4343690"/>
                    <a:gd name="connsiteX7" fmla="*/ 55587 w 318735"/>
                    <a:gd name="connsiteY7" fmla="*/ 4303455 h 4343690"/>
                    <a:gd name="connsiteX8" fmla="*/ 0 w 318735"/>
                    <a:gd name="connsiteY8" fmla="*/ 4169256 h 4343690"/>
                    <a:gd name="connsiteX9" fmla="*/ 0 w 318735"/>
                    <a:gd name="connsiteY9" fmla="*/ 615179 h 4343690"/>
                    <a:gd name="connsiteX10" fmla="*/ 219816 w 318735"/>
                    <a:gd name="connsiteY10" fmla="*/ 84496 h 4343690"/>
                    <a:gd name="connsiteX11" fmla="*/ 295657 w 318735"/>
                    <a:gd name="connsiteY11" fmla="*/ 21922 h 4343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8735" h="4343690">
                      <a:moveTo>
                        <a:pt x="318735" y="0"/>
                      </a:moveTo>
                      <a:lnTo>
                        <a:pt x="318735" y="2148"/>
                      </a:lnTo>
                      <a:lnTo>
                        <a:pt x="270879" y="46377"/>
                      </a:lnTo>
                      <a:cubicBezTo>
                        <a:pt x="147102" y="185032"/>
                        <a:pt x="70544" y="376580"/>
                        <a:pt x="70544" y="588158"/>
                      </a:cubicBezTo>
                      <a:lnTo>
                        <a:pt x="70544" y="4216557"/>
                      </a:lnTo>
                      <a:cubicBezTo>
                        <a:pt x="70544" y="4243309"/>
                        <a:pt x="75384" y="4268794"/>
                        <a:pt x="84137" y="4291975"/>
                      </a:cubicBezTo>
                      <a:lnTo>
                        <a:pt x="115263" y="4343690"/>
                      </a:lnTo>
                      <a:lnTo>
                        <a:pt x="55587" y="4303455"/>
                      </a:lnTo>
                      <a:cubicBezTo>
                        <a:pt x="21243" y="4269111"/>
                        <a:pt x="0" y="4221664"/>
                        <a:pt x="0" y="4169256"/>
                      </a:cubicBezTo>
                      <a:lnTo>
                        <a:pt x="0" y="615179"/>
                      </a:lnTo>
                      <a:cubicBezTo>
                        <a:pt x="0" y="407935"/>
                        <a:pt x="84002" y="220310"/>
                        <a:pt x="219816" y="84496"/>
                      </a:cubicBezTo>
                      <a:lnTo>
                        <a:pt x="295657" y="21922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0" name="フリーフォーム: 図形 719">
                  <a:extLst>
                    <a:ext uri="{FF2B5EF4-FFF2-40B4-BE49-F238E27FC236}">
                      <a16:creationId xmlns:a16="http://schemas.microsoft.com/office/drawing/2014/main" id="{C197438F-0073-4C9D-8890-17EC423B373F}"/>
                    </a:ext>
                  </a:extLst>
                </p:cNvPr>
                <p:cNvSpPr/>
                <p:nvPr/>
              </p:nvSpPr>
              <p:spPr>
                <a:xfrm>
                  <a:off x="3744796" y="1930963"/>
                  <a:ext cx="257861" cy="4281435"/>
                </a:xfrm>
                <a:custGeom>
                  <a:avLst/>
                  <a:gdLst>
                    <a:gd name="connsiteX0" fmla="*/ 0 w 257861"/>
                    <a:gd name="connsiteY0" fmla="*/ 0 h 4281435"/>
                    <a:gd name="connsiteX1" fmla="*/ 38045 w 257861"/>
                    <a:gd name="connsiteY1" fmla="*/ 31390 h 4281435"/>
                    <a:gd name="connsiteX2" fmla="*/ 257861 w 257861"/>
                    <a:gd name="connsiteY2" fmla="*/ 562073 h 4281435"/>
                    <a:gd name="connsiteX3" fmla="*/ 257860 w 257861"/>
                    <a:gd name="connsiteY3" fmla="*/ 4116150 h 4281435"/>
                    <a:gd name="connsiteX4" fmla="*/ 202273 w 257861"/>
                    <a:gd name="connsiteY4" fmla="*/ 4250349 h 4281435"/>
                    <a:gd name="connsiteX5" fmla="*/ 156167 w 257861"/>
                    <a:gd name="connsiteY5" fmla="*/ 4281435 h 4281435"/>
                    <a:gd name="connsiteX6" fmla="*/ 181786 w 257861"/>
                    <a:gd name="connsiteY6" fmla="*/ 4238869 h 4281435"/>
                    <a:gd name="connsiteX7" fmla="*/ 195378 w 257861"/>
                    <a:gd name="connsiteY7" fmla="*/ 4163451 h 4281435"/>
                    <a:gd name="connsiteX8" fmla="*/ 195379 w 257861"/>
                    <a:gd name="connsiteY8" fmla="*/ 535052 h 4281435"/>
                    <a:gd name="connsiteX9" fmla="*/ 78565 w 257861"/>
                    <a:gd name="connsiteY9" fmla="*/ 106666 h 4281435"/>
                    <a:gd name="connsiteX10" fmla="*/ 0 w 257861"/>
                    <a:gd name="connsiteY10" fmla="*/ 0 h 428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861" h="4281435">
                      <a:moveTo>
                        <a:pt x="0" y="0"/>
                      </a:moveTo>
                      <a:lnTo>
                        <a:pt x="38045" y="31390"/>
                      </a:lnTo>
                      <a:cubicBezTo>
                        <a:pt x="173859" y="167204"/>
                        <a:pt x="257861" y="354829"/>
                        <a:pt x="257861" y="562073"/>
                      </a:cubicBezTo>
                      <a:cubicBezTo>
                        <a:pt x="257861" y="1746765"/>
                        <a:pt x="257860" y="2931458"/>
                        <a:pt x="257860" y="4116150"/>
                      </a:cubicBezTo>
                      <a:cubicBezTo>
                        <a:pt x="257860" y="4168558"/>
                        <a:pt x="236618" y="4216005"/>
                        <a:pt x="202273" y="4250349"/>
                      </a:cubicBezTo>
                      <a:lnTo>
                        <a:pt x="156167" y="4281435"/>
                      </a:lnTo>
                      <a:lnTo>
                        <a:pt x="181786" y="4238869"/>
                      </a:lnTo>
                      <a:cubicBezTo>
                        <a:pt x="190538" y="4215688"/>
                        <a:pt x="195378" y="4190203"/>
                        <a:pt x="195378" y="4163451"/>
                      </a:cubicBezTo>
                      <a:cubicBezTo>
                        <a:pt x="195378" y="2953985"/>
                        <a:pt x="195379" y="1744518"/>
                        <a:pt x="195379" y="535052"/>
                      </a:cubicBezTo>
                      <a:cubicBezTo>
                        <a:pt x="195379" y="376369"/>
                        <a:pt x="152316" y="228952"/>
                        <a:pt x="78565" y="10666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1" name="四角形: 上の 2 つの角を丸める 720">
                  <a:extLst>
                    <a:ext uri="{FF2B5EF4-FFF2-40B4-BE49-F238E27FC236}">
                      <a16:creationId xmlns:a16="http://schemas.microsoft.com/office/drawing/2014/main" id="{FAA29099-D8CE-47E3-A339-D6BAD330B272}"/>
                    </a:ext>
                  </a:extLst>
                </p:cNvPr>
                <p:cNvSpPr/>
                <p:nvPr/>
              </p:nvSpPr>
              <p:spPr>
                <a:xfrm>
                  <a:off x="2501660" y="2980592"/>
                  <a:ext cx="1500997" cy="2413672"/>
                </a:xfrm>
                <a:prstGeom prst="round2SameRect">
                  <a:avLst>
                    <a:gd name="adj1" fmla="val 5500"/>
                    <a:gd name="adj2" fmla="val 4014"/>
                  </a:avLst>
                </a:pr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2" name="フリーフォーム: 図形 721">
                  <a:extLst>
                    <a:ext uri="{FF2B5EF4-FFF2-40B4-BE49-F238E27FC236}">
                      <a16:creationId xmlns:a16="http://schemas.microsoft.com/office/drawing/2014/main" id="{D7D6541E-811D-44CA-8496-4B8D0E1B461D}"/>
                    </a:ext>
                  </a:extLst>
                </p:cNvPr>
                <p:cNvSpPr/>
                <p:nvPr/>
              </p:nvSpPr>
              <p:spPr>
                <a:xfrm>
                  <a:off x="2992801" y="671513"/>
                  <a:ext cx="531019" cy="140494"/>
                </a:xfrm>
                <a:custGeom>
                  <a:avLst/>
                  <a:gdLst>
                    <a:gd name="connsiteX0" fmla="*/ 26194 w 531019"/>
                    <a:gd name="connsiteY0" fmla="*/ 0 h 175724"/>
                    <a:gd name="connsiteX1" fmla="*/ 502444 w 531019"/>
                    <a:gd name="connsiteY1" fmla="*/ 0 h 175724"/>
                    <a:gd name="connsiteX2" fmla="*/ 502444 w 531019"/>
                    <a:gd name="connsiteY2" fmla="*/ 26946 h 175724"/>
                    <a:gd name="connsiteX3" fmla="*/ 508774 w 531019"/>
                    <a:gd name="connsiteY3" fmla="*/ 21700 h 175724"/>
                    <a:gd name="connsiteX4" fmla="*/ 531019 w 531019"/>
                    <a:gd name="connsiteY4" fmla="*/ 16180 h 175724"/>
                    <a:gd name="connsiteX5" fmla="*/ 531019 w 531019"/>
                    <a:gd name="connsiteY5" fmla="*/ 156674 h 175724"/>
                    <a:gd name="connsiteX6" fmla="*/ 508774 w 531019"/>
                    <a:gd name="connsiteY6" fmla="*/ 151154 h 175724"/>
                    <a:gd name="connsiteX7" fmla="*/ 502444 w 531019"/>
                    <a:gd name="connsiteY7" fmla="*/ 145908 h 175724"/>
                    <a:gd name="connsiteX8" fmla="*/ 502444 w 531019"/>
                    <a:gd name="connsiteY8" fmla="*/ 175724 h 175724"/>
                    <a:gd name="connsiteX9" fmla="*/ 26194 w 531019"/>
                    <a:gd name="connsiteY9" fmla="*/ 175724 h 175724"/>
                    <a:gd name="connsiteX10" fmla="*/ 26194 w 531019"/>
                    <a:gd name="connsiteY10" fmla="*/ 147881 h 175724"/>
                    <a:gd name="connsiteX11" fmla="*/ 22245 w 531019"/>
                    <a:gd name="connsiteY11" fmla="*/ 151154 h 175724"/>
                    <a:gd name="connsiteX12" fmla="*/ 0 w 531019"/>
                    <a:gd name="connsiteY12" fmla="*/ 156674 h 175724"/>
                    <a:gd name="connsiteX13" fmla="*/ 0 w 531019"/>
                    <a:gd name="connsiteY13" fmla="*/ 16180 h 175724"/>
                    <a:gd name="connsiteX14" fmla="*/ 22245 w 531019"/>
                    <a:gd name="connsiteY14" fmla="*/ 21700 h 175724"/>
                    <a:gd name="connsiteX15" fmla="*/ 26194 w 531019"/>
                    <a:gd name="connsiteY15" fmla="*/ 24973 h 175724"/>
                    <a:gd name="connsiteX0" fmla="*/ 26194 w 531019"/>
                    <a:gd name="connsiteY0" fmla="*/ 0 h 175724"/>
                    <a:gd name="connsiteX1" fmla="*/ 502444 w 531019"/>
                    <a:gd name="connsiteY1" fmla="*/ 0 h 175724"/>
                    <a:gd name="connsiteX2" fmla="*/ 502444 w 531019"/>
                    <a:gd name="connsiteY2" fmla="*/ 26946 h 175724"/>
                    <a:gd name="connsiteX3" fmla="*/ 508774 w 531019"/>
                    <a:gd name="connsiteY3" fmla="*/ 21700 h 175724"/>
                    <a:gd name="connsiteX4" fmla="*/ 531019 w 531019"/>
                    <a:gd name="connsiteY4" fmla="*/ 16180 h 175724"/>
                    <a:gd name="connsiteX5" fmla="*/ 531019 w 531019"/>
                    <a:gd name="connsiteY5" fmla="*/ 156674 h 175724"/>
                    <a:gd name="connsiteX6" fmla="*/ 508774 w 531019"/>
                    <a:gd name="connsiteY6" fmla="*/ 151154 h 175724"/>
                    <a:gd name="connsiteX7" fmla="*/ 502444 w 531019"/>
                    <a:gd name="connsiteY7" fmla="*/ 145908 h 175724"/>
                    <a:gd name="connsiteX8" fmla="*/ 502444 w 531019"/>
                    <a:gd name="connsiteY8" fmla="*/ 175724 h 175724"/>
                    <a:gd name="connsiteX9" fmla="*/ 26194 w 531019"/>
                    <a:gd name="connsiteY9" fmla="*/ 147881 h 175724"/>
                    <a:gd name="connsiteX10" fmla="*/ 22245 w 531019"/>
                    <a:gd name="connsiteY10" fmla="*/ 151154 h 175724"/>
                    <a:gd name="connsiteX11" fmla="*/ 0 w 531019"/>
                    <a:gd name="connsiteY11" fmla="*/ 156674 h 175724"/>
                    <a:gd name="connsiteX12" fmla="*/ 0 w 531019"/>
                    <a:gd name="connsiteY12" fmla="*/ 16180 h 175724"/>
                    <a:gd name="connsiteX13" fmla="*/ 22245 w 531019"/>
                    <a:gd name="connsiteY13" fmla="*/ 21700 h 175724"/>
                    <a:gd name="connsiteX14" fmla="*/ 26194 w 531019"/>
                    <a:gd name="connsiteY14" fmla="*/ 24973 h 175724"/>
                    <a:gd name="connsiteX15" fmla="*/ 26194 w 531019"/>
                    <a:gd name="connsiteY15" fmla="*/ 0 h 175724"/>
                    <a:gd name="connsiteX0" fmla="*/ 26194 w 531019"/>
                    <a:gd name="connsiteY0" fmla="*/ 0 h 156674"/>
                    <a:gd name="connsiteX1" fmla="*/ 502444 w 531019"/>
                    <a:gd name="connsiteY1" fmla="*/ 0 h 156674"/>
                    <a:gd name="connsiteX2" fmla="*/ 502444 w 531019"/>
                    <a:gd name="connsiteY2" fmla="*/ 26946 h 156674"/>
                    <a:gd name="connsiteX3" fmla="*/ 508774 w 531019"/>
                    <a:gd name="connsiteY3" fmla="*/ 21700 h 156674"/>
                    <a:gd name="connsiteX4" fmla="*/ 531019 w 531019"/>
                    <a:gd name="connsiteY4" fmla="*/ 16180 h 156674"/>
                    <a:gd name="connsiteX5" fmla="*/ 531019 w 531019"/>
                    <a:gd name="connsiteY5" fmla="*/ 156674 h 156674"/>
                    <a:gd name="connsiteX6" fmla="*/ 508774 w 531019"/>
                    <a:gd name="connsiteY6" fmla="*/ 151154 h 156674"/>
                    <a:gd name="connsiteX7" fmla="*/ 502444 w 531019"/>
                    <a:gd name="connsiteY7" fmla="*/ 145908 h 156674"/>
                    <a:gd name="connsiteX8" fmla="*/ 26194 w 531019"/>
                    <a:gd name="connsiteY8" fmla="*/ 147881 h 156674"/>
                    <a:gd name="connsiteX9" fmla="*/ 22245 w 531019"/>
                    <a:gd name="connsiteY9" fmla="*/ 151154 h 156674"/>
                    <a:gd name="connsiteX10" fmla="*/ 0 w 531019"/>
                    <a:gd name="connsiteY10" fmla="*/ 156674 h 156674"/>
                    <a:gd name="connsiteX11" fmla="*/ 0 w 531019"/>
                    <a:gd name="connsiteY11" fmla="*/ 16180 h 156674"/>
                    <a:gd name="connsiteX12" fmla="*/ 22245 w 531019"/>
                    <a:gd name="connsiteY12" fmla="*/ 21700 h 156674"/>
                    <a:gd name="connsiteX13" fmla="*/ 26194 w 531019"/>
                    <a:gd name="connsiteY13" fmla="*/ 24973 h 156674"/>
                    <a:gd name="connsiteX14" fmla="*/ 26194 w 531019"/>
                    <a:gd name="connsiteY14" fmla="*/ 0 h 156674"/>
                    <a:gd name="connsiteX0" fmla="*/ 26194 w 531019"/>
                    <a:gd name="connsiteY0" fmla="*/ 0 h 156674"/>
                    <a:gd name="connsiteX1" fmla="*/ 502444 w 531019"/>
                    <a:gd name="connsiteY1" fmla="*/ 26946 h 156674"/>
                    <a:gd name="connsiteX2" fmla="*/ 508774 w 531019"/>
                    <a:gd name="connsiteY2" fmla="*/ 21700 h 156674"/>
                    <a:gd name="connsiteX3" fmla="*/ 531019 w 531019"/>
                    <a:gd name="connsiteY3" fmla="*/ 16180 h 156674"/>
                    <a:gd name="connsiteX4" fmla="*/ 531019 w 531019"/>
                    <a:gd name="connsiteY4" fmla="*/ 156674 h 156674"/>
                    <a:gd name="connsiteX5" fmla="*/ 508774 w 531019"/>
                    <a:gd name="connsiteY5" fmla="*/ 151154 h 156674"/>
                    <a:gd name="connsiteX6" fmla="*/ 502444 w 531019"/>
                    <a:gd name="connsiteY6" fmla="*/ 145908 h 156674"/>
                    <a:gd name="connsiteX7" fmla="*/ 26194 w 531019"/>
                    <a:gd name="connsiteY7" fmla="*/ 147881 h 156674"/>
                    <a:gd name="connsiteX8" fmla="*/ 22245 w 531019"/>
                    <a:gd name="connsiteY8" fmla="*/ 151154 h 156674"/>
                    <a:gd name="connsiteX9" fmla="*/ 0 w 531019"/>
                    <a:gd name="connsiteY9" fmla="*/ 156674 h 156674"/>
                    <a:gd name="connsiteX10" fmla="*/ 0 w 531019"/>
                    <a:gd name="connsiteY10" fmla="*/ 16180 h 156674"/>
                    <a:gd name="connsiteX11" fmla="*/ 22245 w 531019"/>
                    <a:gd name="connsiteY11" fmla="*/ 21700 h 156674"/>
                    <a:gd name="connsiteX12" fmla="*/ 26194 w 531019"/>
                    <a:gd name="connsiteY12" fmla="*/ 24973 h 156674"/>
                    <a:gd name="connsiteX13" fmla="*/ 26194 w 531019"/>
                    <a:gd name="connsiteY13" fmla="*/ 0 h 156674"/>
                    <a:gd name="connsiteX0" fmla="*/ 26194 w 531019"/>
                    <a:gd name="connsiteY0" fmla="*/ 8793 h 140494"/>
                    <a:gd name="connsiteX1" fmla="*/ 502444 w 531019"/>
                    <a:gd name="connsiteY1" fmla="*/ 10766 h 140494"/>
                    <a:gd name="connsiteX2" fmla="*/ 508774 w 531019"/>
                    <a:gd name="connsiteY2" fmla="*/ 5520 h 140494"/>
                    <a:gd name="connsiteX3" fmla="*/ 531019 w 531019"/>
                    <a:gd name="connsiteY3" fmla="*/ 0 h 140494"/>
                    <a:gd name="connsiteX4" fmla="*/ 531019 w 531019"/>
                    <a:gd name="connsiteY4" fmla="*/ 140494 h 140494"/>
                    <a:gd name="connsiteX5" fmla="*/ 508774 w 531019"/>
                    <a:gd name="connsiteY5" fmla="*/ 134974 h 140494"/>
                    <a:gd name="connsiteX6" fmla="*/ 502444 w 531019"/>
                    <a:gd name="connsiteY6" fmla="*/ 129728 h 140494"/>
                    <a:gd name="connsiteX7" fmla="*/ 26194 w 531019"/>
                    <a:gd name="connsiteY7" fmla="*/ 131701 h 140494"/>
                    <a:gd name="connsiteX8" fmla="*/ 22245 w 531019"/>
                    <a:gd name="connsiteY8" fmla="*/ 134974 h 140494"/>
                    <a:gd name="connsiteX9" fmla="*/ 0 w 531019"/>
                    <a:gd name="connsiteY9" fmla="*/ 140494 h 140494"/>
                    <a:gd name="connsiteX10" fmla="*/ 0 w 531019"/>
                    <a:gd name="connsiteY10" fmla="*/ 0 h 140494"/>
                    <a:gd name="connsiteX11" fmla="*/ 22245 w 531019"/>
                    <a:gd name="connsiteY11" fmla="*/ 5520 h 140494"/>
                    <a:gd name="connsiteX12" fmla="*/ 26194 w 531019"/>
                    <a:gd name="connsiteY12" fmla="*/ 8793 h 140494"/>
                    <a:gd name="connsiteX0" fmla="*/ 22245 w 531019"/>
                    <a:gd name="connsiteY0" fmla="*/ 5520 h 140494"/>
                    <a:gd name="connsiteX1" fmla="*/ 502444 w 531019"/>
                    <a:gd name="connsiteY1" fmla="*/ 10766 h 140494"/>
                    <a:gd name="connsiteX2" fmla="*/ 508774 w 531019"/>
                    <a:gd name="connsiteY2" fmla="*/ 5520 h 140494"/>
                    <a:gd name="connsiteX3" fmla="*/ 531019 w 531019"/>
                    <a:gd name="connsiteY3" fmla="*/ 0 h 140494"/>
                    <a:gd name="connsiteX4" fmla="*/ 531019 w 531019"/>
                    <a:gd name="connsiteY4" fmla="*/ 140494 h 140494"/>
                    <a:gd name="connsiteX5" fmla="*/ 508774 w 531019"/>
                    <a:gd name="connsiteY5" fmla="*/ 134974 h 140494"/>
                    <a:gd name="connsiteX6" fmla="*/ 502444 w 531019"/>
                    <a:gd name="connsiteY6" fmla="*/ 129728 h 140494"/>
                    <a:gd name="connsiteX7" fmla="*/ 26194 w 531019"/>
                    <a:gd name="connsiteY7" fmla="*/ 131701 h 140494"/>
                    <a:gd name="connsiteX8" fmla="*/ 22245 w 531019"/>
                    <a:gd name="connsiteY8" fmla="*/ 134974 h 140494"/>
                    <a:gd name="connsiteX9" fmla="*/ 0 w 531019"/>
                    <a:gd name="connsiteY9" fmla="*/ 140494 h 140494"/>
                    <a:gd name="connsiteX10" fmla="*/ 0 w 531019"/>
                    <a:gd name="connsiteY10" fmla="*/ 0 h 140494"/>
                    <a:gd name="connsiteX11" fmla="*/ 22245 w 531019"/>
                    <a:gd name="connsiteY11" fmla="*/ 5520 h 140494"/>
                    <a:gd name="connsiteX0" fmla="*/ 0 w 531019"/>
                    <a:gd name="connsiteY0" fmla="*/ 7570 h 148064"/>
                    <a:gd name="connsiteX1" fmla="*/ 502444 w 531019"/>
                    <a:gd name="connsiteY1" fmla="*/ 18336 h 148064"/>
                    <a:gd name="connsiteX2" fmla="*/ 508774 w 531019"/>
                    <a:gd name="connsiteY2" fmla="*/ 13090 h 148064"/>
                    <a:gd name="connsiteX3" fmla="*/ 531019 w 531019"/>
                    <a:gd name="connsiteY3" fmla="*/ 7570 h 148064"/>
                    <a:gd name="connsiteX4" fmla="*/ 531019 w 531019"/>
                    <a:gd name="connsiteY4" fmla="*/ 148064 h 148064"/>
                    <a:gd name="connsiteX5" fmla="*/ 508774 w 531019"/>
                    <a:gd name="connsiteY5" fmla="*/ 142544 h 148064"/>
                    <a:gd name="connsiteX6" fmla="*/ 502444 w 531019"/>
                    <a:gd name="connsiteY6" fmla="*/ 137298 h 148064"/>
                    <a:gd name="connsiteX7" fmla="*/ 26194 w 531019"/>
                    <a:gd name="connsiteY7" fmla="*/ 139271 h 148064"/>
                    <a:gd name="connsiteX8" fmla="*/ 22245 w 531019"/>
                    <a:gd name="connsiteY8" fmla="*/ 142544 h 148064"/>
                    <a:gd name="connsiteX9" fmla="*/ 0 w 531019"/>
                    <a:gd name="connsiteY9" fmla="*/ 148064 h 148064"/>
                    <a:gd name="connsiteX10" fmla="*/ 0 w 531019"/>
                    <a:gd name="connsiteY10" fmla="*/ 7570 h 148064"/>
                    <a:gd name="connsiteX0" fmla="*/ 0 w 531019"/>
                    <a:gd name="connsiteY0" fmla="*/ 7570 h 148064"/>
                    <a:gd name="connsiteX1" fmla="*/ 502444 w 531019"/>
                    <a:gd name="connsiteY1" fmla="*/ 18336 h 148064"/>
                    <a:gd name="connsiteX2" fmla="*/ 531019 w 531019"/>
                    <a:gd name="connsiteY2" fmla="*/ 7570 h 148064"/>
                    <a:gd name="connsiteX3" fmla="*/ 531019 w 531019"/>
                    <a:gd name="connsiteY3" fmla="*/ 148064 h 148064"/>
                    <a:gd name="connsiteX4" fmla="*/ 508774 w 531019"/>
                    <a:gd name="connsiteY4" fmla="*/ 142544 h 148064"/>
                    <a:gd name="connsiteX5" fmla="*/ 502444 w 531019"/>
                    <a:gd name="connsiteY5" fmla="*/ 137298 h 148064"/>
                    <a:gd name="connsiteX6" fmla="*/ 26194 w 531019"/>
                    <a:gd name="connsiteY6" fmla="*/ 139271 h 148064"/>
                    <a:gd name="connsiteX7" fmla="*/ 22245 w 531019"/>
                    <a:gd name="connsiteY7" fmla="*/ 142544 h 148064"/>
                    <a:gd name="connsiteX8" fmla="*/ 0 w 531019"/>
                    <a:gd name="connsiteY8" fmla="*/ 148064 h 148064"/>
                    <a:gd name="connsiteX9" fmla="*/ 0 w 531019"/>
                    <a:gd name="connsiteY9" fmla="*/ 7570 h 148064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508774 w 531019"/>
                    <a:gd name="connsiteY3" fmla="*/ 152536 h 158056"/>
                    <a:gd name="connsiteX4" fmla="*/ 502444 w 531019"/>
                    <a:gd name="connsiteY4" fmla="*/ 147290 h 158056"/>
                    <a:gd name="connsiteX5" fmla="*/ 26194 w 531019"/>
                    <a:gd name="connsiteY5" fmla="*/ 149263 h 158056"/>
                    <a:gd name="connsiteX6" fmla="*/ 22245 w 531019"/>
                    <a:gd name="connsiteY6" fmla="*/ 152536 h 158056"/>
                    <a:gd name="connsiteX7" fmla="*/ 0 w 531019"/>
                    <a:gd name="connsiteY7" fmla="*/ 158056 h 158056"/>
                    <a:gd name="connsiteX8" fmla="*/ 0 w 531019"/>
                    <a:gd name="connsiteY8" fmla="*/ 17562 h 158056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508774 w 531019"/>
                    <a:gd name="connsiteY3" fmla="*/ 152536 h 158056"/>
                    <a:gd name="connsiteX4" fmla="*/ 26194 w 531019"/>
                    <a:gd name="connsiteY4" fmla="*/ 149263 h 158056"/>
                    <a:gd name="connsiteX5" fmla="*/ 22245 w 531019"/>
                    <a:gd name="connsiteY5" fmla="*/ 152536 h 158056"/>
                    <a:gd name="connsiteX6" fmla="*/ 0 w 531019"/>
                    <a:gd name="connsiteY6" fmla="*/ 158056 h 158056"/>
                    <a:gd name="connsiteX7" fmla="*/ 0 w 531019"/>
                    <a:gd name="connsiteY7" fmla="*/ 17562 h 158056"/>
                    <a:gd name="connsiteX0" fmla="*/ 0 w 531019"/>
                    <a:gd name="connsiteY0" fmla="*/ 17562 h 166101"/>
                    <a:gd name="connsiteX1" fmla="*/ 531019 w 531019"/>
                    <a:gd name="connsiteY1" fmla="*/ 17562 h 166101"/>
                    <a:gd name="connsiteX2" fmla="*/ 531019 w 531019"/>
                    <a:gd name="connsiteY2" fmla="*/ 158056 h 166101"/>
                    <a:gd name="connsiteX3" fmla="*/ 26194 w 531019"/>
                    <a:gd name="connsiteY3" fmla="*/ 149263 h 166101"/>
                    <a:gd name="connsiteX4" fmla="*/ 22245 w 531019"/>
                    <a:gd name="connsiteY4" fmla="*/ 152536 h 166101"/>
                    <a:gd name="connsiteX5" fmla="*/ 0 w 531019"/>
                    <a:gd name="connsiteY5" fmla="*/ 158056 h 166101"/>
                    <a:gd name="connsiteX6" fmla="*/ 0 w 531019"/>
                    <a:gd name="connsiteY6" fmla="*/ 17562 h 166101"/>
                    <a:gd name="connsiteX0" fmla="*/ 0 w 531019"/>
                    <a:gd name="connsiteY0" fmla="*/ 17562 h 166101"/>
                    <a:gd name="connsiteX1" fmla="*/ 531019 w 531019"/>
                    <a:gd name="connsiteY1" fmla="*/ 17562 h 166101"/>
                    <a:gd name="connsiteX2" fmla="*/ 531019 w 531019"/>
                    <a:gd name="connsiteY2" fmla="*/ 158056 h 166101"/>
                    <a:gd name="connsiteX3" fmla="*/ 26194 w 531019"/>
                    <a:gd name="connsiteY3" fmla="*/ 149263 h 166101"/>
                    <a:gd name="connsiteX4" fmla="*/ 0 w 531019"/>
                    <a:gd name="connsiteY4" fmla="*/ 158056 h 166101"/>
                    <a:gd name="connsiteX5" fmla="*/ 0 w 531019"/>
                    <a:gd name="connsiteY5" fmla="*/ 17562 h 166101"/>
                    <a:gd name="connsiteX0" fmla="*/ 0 w 531019"/>
                    <a:gd name="connsiteY0" fmla="*/ 17562 h 175618"/>
                    <a:gd name="connsiteX1" fmla="*/ 531019 w 531019"/>
                    <a:gd name="connsiteY1" fmla="*/ 17562 h 175618"/>
                    <a:gd name="connsiteX2" fmla="*/ 531019 w 531019"/>
                    <a:gd name="connsiteY2" fmla="*/ 158056 h 175618"/>
                    <a:gd name="connsiteX3" fmla="*/ 0 w 531019"/>
                    <a:gd name="connsiteY3" fmla="*/ 158056 h 175618"/>
                    <a:gd name="connsiteX4" fmla="*/ 0 w 531019"/>
                    <a:gd name="connsiteY4" fmla="*/ 17562 h 175618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0 w 531019"/>
                    <a:gd name="connsiteY3" fmla="*/ 158056 h 158056"/>
                    <a:gd name="connsiteX4" fmla="*/ 0 w 531019"/>
                    <a:gd name="connsiteY4" fmla="*/ 17562 h 158056"/>
                    <a:gd name="connsiteX0" fmla="*/ 0 w 531019"/>
                    <a:gd name="connsiteY0" fmla="*/ 0 h 140494"/>
                    <a:gd name="connsiteX1" fmla="*/ 531019 w 531019"/>
                    <a:gd name="connsiteY1" fmla="*/ 0 h 140494"/>
                    <a:gd name="connsiteX2" fmla="*/ 531019 w 531019"/>
                    <a:gd name="connsiteY2" fmla="*/ 140494 h 140494"/>
                    <a:gd name="connsiteX3" fmla="*/ 0 w 531019"/>
                    <a:gd name="connsiteY3" fmla="*/ 140494 h 140494"/>
                    <a:gd name="connsiteX4" fmla="*/ 0 w 531019"/>
                    <a:gd name="connsiteY4" fmla="*/ 0 h 140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1019" h="140494">
                      <a:moveTo>
                        <a:pt x="0" y="0"/>
                      </a:moveTo>
                      <a:lnTo>
                        <a:pt x="531019" y="0"/>
                      </a:lnTo>
                      <a:cubicBezTo>
                        <a:pt x="511969" y="43904"/>
                        <a:pt x="511969" y="96590"/>
                        <a:pt x="531019" y="140494"/>
                      </a:cubicBezTo>
                      <a:lnTo>
                        <a:pt x="0" y="140494"/>
                      </a:lnTo>
                      <a:cubicBezTo>
                        <a:pt x="19050" y="96590"/>
                        <a:pt x="19050" y="43904"/>
                        <a:pt x="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3" name="四角形: 角を丸くする 722">
                  <a:extLst>
                    <a:ext uri="{FF2B5EF4-FFF2-40B4-BE49-F238E27FC236}">
                      <a16:creationId xmlns:a16="http://schemas.microsoft.com/office/drawing/2014/main" id="{C388664B-7E43-4974-953A-29D5AAEBA50D}"/>
                    </a:ext>
                  </a:extLst>
                </p:cNvPr>
                <p:cNvSpPr/>
                <p:nvPr/>
              </p:nvSpPr>
              <p:spPr>
                <a:xfrm>
                  <a:off x="2952588" y="323685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ysClr val="windowText" lastClr="000000">
                        <a:alpha val="50000"/>
                      </a:sysClr>
                    </a:gs>
                    <a:gs pos="50000">
                      <a:sysClr val="windowText" lastClr="000000">
                        <a:alpha val="0"/>
                      </a:sysClr>
                    </a:gs>
                  </a:gsLst>
                  <a:lin ang="16200000" scaled="1"/>
                  <a:tileRect/>
                </a:gra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4" name="四角形: 角を丸くする 723">
                  <a:extLst>
                    <a:ext uri="{FF2B5EF4-FFF2-40B4-BE49-F238E27FC236}">
                      <a16:creationId xmlns:a16="http://schemas.microsoft.com/office/drawing/2014/main" id="{FECEDE72-90C3-4B46-A36F-5ED3392376FB}"/>
                    </a:ext>
                  </a:extLst>
                </p:cNvPr>
                <p:cNvSpPr/>
                <p:nvPr/>
              </p:nvSpPr>
              <p:spPr>
                <a:xfrm>
                  <a:off x="2952588" y="436794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ysClr val="windowText" lastClr="000000">
                        <a:alpha val="50000"/>
                      </a:sysClr>
                    </a:gs>
                    <a:gs pos="50000">
                      <a:sysClr val="windowText" lastClr="000000">
                        <a:alpha val="0"/>
                      </a:sysClr>
                    </a:gs>
                  </a:gsLst>
                  <a:lin ang="16200000" scaled="1"/>
                  <a:tileRect/>
                </a:gra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5" name="四角形: 角を丸くする 724">
                  <a:extLst>
                    <a:ext uri="{FF2B5EF4-FFF2-40B4-BE49-F238E27FC236}">
                      <a16:creationId xmlns:a16="http://schemas.microsoft.com/office/drawing/2014/main" id="{3475C2A5-5EEE-432E-BCC6-A02D4198FD9A}"/>
                    </a:ext>
                  </a:extLst>
                </p:cNvPr>
                <p:cNvSpPr/>
                <p:nvPr/>
              </p:nvSpPr>
              <p:spPr>
                <a:xfrm>
                  <a:off x="2952588" y="549904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ysClr val="windowText" lastClr="000000">
                        <a:alpha val="50000"/>
                      </a:sysClr>
                    </a:gs>
                    <a:gs pos="50000">
                      <a:sysClr val="windowText" lastClr="000000">
                        <a:alpha val="0"/>
                      </a:sysClr>
                    </a:gs>
                  </a:gsLst>
                  <a:lin ang="16200000" scaled="1"/>
                  <a:tileRect/>
                </a:gra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6" name="テキスト ボックス 725">
                  <a:extLst>
                    <a:ext uri="{FF2B5EF4-FFF2-40B4-BE49-F238E27FC236}">
                      <a16:creationId xmlns:a16="http://schemas.microsoft.com/office/drawing/2014/main" id="{84766DD5-E885-4B76-AA46-C5A1433907FD}"/>
                    </a:ext>
                  </a:extLst>
                </p:cNvPr>
                <p:cNvSpPr txBox="1"/>
                <p:nvPr/>
              </p:nvSpPr>
              <p:spPr>
                <a:xfrm>
                  <a:off x="2670994" y="4450490"/>
                  <a:ext cx="1182263" cy="481681"/>
                </a:xfrm>
                <a:prstGeom prst="rect">
                  <a:avLst/>
                </a:prstGeom>
                <a:noFill/>
              </p:spPr>
              <p:txBody>
                <a:bodyPr vert="horz" wrap="none" rtlCol="0">
                  <a:prstTxWarp prst="textPlain">
                    <a:avLst/>
                  </a:prstTxWarp>
                  <a:sp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en-US" sz="1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メイリオ" panose="020B0604030504040204" pitchFamily="50" charset="-128"/>
                      <a:ea typeface="メイリオ" panose="020B0604030504040204" pitchFamily="50" charset="-128"/>
                    </a:rPr>
                    <a:t>ワイン</a:t>
                  </a:r>
                </a:p>
              </p:txBody>
            </p:sp>
            <p:grpSp>
              <p:nvGrpSpPr>
                <p:cNvPr id="727" name="グループ化 726">
                  <a:extLst>
                    <a:ext uri="{FF2B5EF4-FFF2-40B4-BE49-F238E27FC236}">
                      <a16:creationId xmlns:a16="http://schemas.microsoft.com/office/drawing/2014/main" id="{31EA6ACD-ABEE-4F43-811E-C0D2C00CA686}"/>
                    </a:ext>
                  </a:extLst>
                </p:cNvPr>
                <p:cNvGrpSpPr/>
                <p:nvPr/>
              </p:nvGrpSpPr>
              <p:grpSpPr>
                <a:xfrm rot="19085371">
                  <a:off x="2932104" y="3190192"/>
                  <a:ext cx="550275" cy="936331"/>
                  <a:chOff x="5450062" y="2384413"/>
                  <a:chExt cx="1306252" cy="2222678"/>
                </a:xfrm>
              </p:grpSpPr>
              <p:sp>
                <p:nvSpPr>
                  <p:cNvPr id="730" name="フリーフォーム: 図形 729">
                    <a:extLst>
                      <a:ext uri="{FF2B5EF4-FFF2-40B4-BE49-F238E27FC236}">
                        <a16:creationId xmlns:a16="http://schemas.microsoft.com/office/drawing/2014/main" id="{3F893AF6-3146-498A-929C-856420EE426F}"/>
                      </a:ext>
                    </a:extLst>
                  </p:cNvPr>
                  <p:cNvSpPr/>
                  <p:nvPr/>
                </p:nvSpPr>
                <p:spPr>
                  <a:xfrm rot="16735743">
                    <a:off x="5678750" y="2372408"/>
                    <a:ext cx="508957" cy="532967"/>
                  </a:xfrm>
                  <a:custGeom>
                    <a:avLst/>
                    <a:gdLst>
                      <a:gd name="connsiteX0" fmla="*/ 693275 w 693275"/>
                      <a:gd name="connsiteY0" fmla="*/ 0 h 725980"/>
                      <a:gd name="connsiteX1" fmla="*/ 669497 w 693275"/>
                      <a:gd name="connsiteY1" fmla="*/ 362997 h 725980"/>
                      <a:gd name="connsiteX2" fmla="*/ 693274 w 693275"/>
                      <a:gd name="connsiteY2" fmla="*/ 725980 h 725980"/>
                      <a:gd name="connsiteX3" fmla="*/ 591181 w 693275"/>
                      <a:gd name="connsiteY3" fmla="*/ 725980 h 725980"/>
                      <a:gd name="connsiteX4" fmla="*/ 612473 w 693275"/>
                      <a:gd name="connsiteY4" fmla="*/ 400932 h 725980"/>
                      <a:gd name="connsiteX5" fmla="*/ 319533 w 693275"/>
                      <a:gd name="connsiteY5" fmla="*/ 400932 h 725980"/>
                      <a:gd name="connsiteX6" fmla="*/ 64701 w 693275"/>
                      <a:gd name="connsiteY6" fmla="*/ 655765 h 725980"/>
                      <a:gd name="connsiteX7" fmla="*/ 0 w 693275"/>
                      <a:gd name="connsiteY7" fmla="*/ 591064 h 725980"/>
                      <a:gd name="connsiteX8" fmla="*/ 266270 w 693275"/>
                      <a:gd name="connsiteY8" fmla="*/ 324794 h 725980"/>
                      <a:gd name="connsiteX9" fmla="*/ 266270 w 693275"/>
                      <a:gd name="connsiteY9" fmla="*/ 309431 h 725980"/>
                      <a:gd name="connsiteX10" fmla="*/ 611451 w 693275"/>
                      <a:gd name="connsiteY10" fmla="*/ 309431 h 725980"/>
                      <a:gd name="connsiteX11" fmla="*/ 591182 w 693275"/>
                      <a:gd name="connsiteY11" fmla="*/ 0 h 725980"/>
                      <a:gd name="connsiteX0" fmla="*/ 693275 w 693275"/>
                      <a:gd name="connsiteY0" fmla="*/ 0 h 725980"/>
                      <a:gd name="connsiteX1" fmla="*/ 669497 w 693275"/>
                      <a:gd name="connsiteY1" fmla="*/ 362997 h 725980"/>
                      <a:gd name="connsiteX2" fmla="*/ 693274 w 693275"/>
                      <a:gd name="connsiteY2" fmla="*/ 725980 h 725980"/>
                      <a:gd name="connsiteX3" fmla="*/ 591181 w 693275"/>
                      <a:gd name="connsiteY3" fmla="*/ 725980 h 725980"/>
                      <a:gd name="connsiteX4" fmla="*/ 612473 w 693275"/>
                      <a:gd name="connsiteY4" fmla="*/ 400932 h 725980"/>
                      <a:gd name="connsiteX5" fmla="*/ 319533 w 693275"/>
                      <a:gd name="connsiteY5" fmla="*/ 400932 h 725980"/>
                      <a:gd name="connsiteX6" fmla="*/ 64701 w 693275"/>
                      <a:gd name="connsiteY6" fmla="*/ 655765 h 725980"/>
                      <a:gd name="connsiteX7" fmla="*/ 0 w 693275"/>
                      <a:gd name="connsiteY7" fmla="*/ 591064 h 725980"/>
                      <a:gd name="connsiteX8" fmla="*/ 266270 w 693275"/>
                      <a:gd name="connsiteY8" fmla="*/ 324794 h 725980"/>
                      <a:gd name="connsiteX9" fmla="*/ 611451 w 693275"/>
                      <a:gd name="connsiteY9" fmla="*/ 309431 h 725980"/>
                      <a:gd name="connsiteX10" fmla="*/ 591182 w 693275"/>
                      <a:gd name="connsiteY10" fmla="*/ 0 h 725980"/>
                      <a:gd name="connsiteX11" fmla="*/ 693275 w 693275"/>
                      <a:gd name="connsiteY11" fmla="*/ 0 h 725980"/>
                      <a:gd name="connsiteX0" fmla="*/ 693275 w 693275"/>
                      <a:gd name="connsiteY0" fmla="*/ 0 h 725980"/>
                      <a:gd name="connsiteX1" fmla="*/ 669497 w 693275"/>
                      <a:gd name="connsiteY1" fmla="*/ 362997 h 725980"/>
                      <a:gd name="connsiteX2" fmla="*/ 693274 w 693275"/>
                      <a:gd name="connsiteY2" fmla="*/ 725980 h 725980"/>
                      <a:gd name="connsiteX3" fmla="*/ 591181 w 693275"/>
                      <a:gd name="connsiteY3" fmla="*/ 725980 h 725980"/>
                      <a:gd name="connsiteX4" fmla="*/ 612473 w 693275"/>
                      <a:gd name="connsiteY4" fmla="*/ 400932 h 725980"/>
                      <a:gd name="connsiteX5" fmla="*/ 305245 w 693275"/>
                      <a:gd name="connsiteY5" fmla="*/ 386648 h 725980"/>
                      <a:gd name="connsiteX6" fmla="*/ 64701 w 693275"/>
                      <a:gd name="connsiteY6" fmla="*/ 655765 h 725980"/>
                      <a:gd name="connsiteX7" fmla="*/ 0 w 693275"/>
                      <a:gd name="connsiteY7" fmla="*/ 591064 h 725980"/>
                      <a:gd name="connsiteX8" fmla="*/ 266270 w 693275"/>
                      <a:gd name="connsiteY8" fmla="*/ 324794 h 725980"/>
                      <a:gd name="connsiteX9" fmla="*/ 611451 w 693275"/>
                      <a:gd name="connsiteY9" fmla="*/ 309431 h 725980"/>
                      <a:gd name="connsiteX10" fmla="*/ 591182 w 693275"/>
                      <a:gd name="connsiteY10" fmla="*/ 0 h 725980"/>
                      <a:gd name="connsiteX11" fmla="*/ 693275 w 693275"/>
                      <a:gd name="connsiteY11" fmla="*/ 0 h 725980"/>
                      <a:gd name="connsiteX0" fmla="*/ 693275 w 693275"/>
                      <a:gd name="connsiteY0" fmla="*/ 0 h 725980"/>
                      <a:gd name="connsiteX1" fmla="*/ 683785 w 693275"/>
                      <a:gd name="connsiteY1" fmla="*/ 363000 h 725980"/>
                      <a:gd name="connsiteX2" fmla="*/ 693274 w 693275"/>
                      <a:gd name="connsiteY2" fmla="*/ 725980 h 725980"/>
                      <a:gd name="connsiteX3" fmla="*/ 591181 w 693275"/>
                      <a:gd name="connsiteY3" fmla="*/ 725980 h 725980"/>
                      <a:gd name="connsiteX4" fmla="*/ 612473 w 693275"/>
                      <a:gd name="connsiteY4" fmla="*/ 400932 h 725980"/>
                      <a:gd name="connsiteX5" fmla="*/ 305245 w 693275"/>
                      <a:gd name="connsiteY5" fmla="*/ 386648 h 725980"/>
                      <a:gd name="connsiteX6" fmla="*/ 64701 w 693275"/>
                      <a:gd name="connsiteY6" fmla="*/ 655765 h 725980"/>
                      <a:gd name="connsiteX7" fmla="*/ 0 w 693275"/>
                      <a:gd name="connsiteY7" fmla="*/ 591064 h 725980"/>
                      <a:gd name="connsiteX8" fmla="*/ 266270 w 693275"/>
                      <a:gd name="connsiteY8" fmla="*/ 324794 h 725980"/>
                      <a:gd name="connsiteX9" fmla="*/ 611451 w 693275"/>
                      <a:gd name="connsiteY9" fmla="*/ 309431 h 725980"/>
                      <a:gd name="connsiteX10" fmla="*/ 591182 w 693275"/>
                      <a:gd name="connsiteY10" fmla="*/ 0 h 725980"/>
                      <a:gd name="connsiteX11" fmla="*/ 693275 w 693275"/>
                      <a:gd name="connsiteY11" fmla="*/ 0 h 72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93275" h="725980">
                        <a:moveTo>
                          <a:pt x="693275" y="0"/>
                        </a:moveTo>
                        <a:lnTo>
                          <a:pt x="683785" y="363000"/>
                        </a:lnTo>
                        <a:lnTo>
                          <a:pt x="693274" y="725980"/>
                        </a:lnTo>
                        <a:lnTo>
                          <a:pt x="591181" y="725980"/>
                        </a:lnTo>
                        <a:lnTo>
                          <a:pt x="612473" y="400932"/>
                        </a:lnTo>
                        <a:lnTo>
                          <a:pt x="305245" y="386648"/>
                        </a:lnTo>
                        <a:lnTo>
                          <a:pt x="64701" y="655765"/>
                        </a:lnTo>
                        <a:lnTo>
                          <a:pt x="0" y="591064"/>
                        </a:lnTo>
                        <a:lnTo>
                          <a:pt x="266270" y="324794"/>
                        </a:lnTo>
                        <a:lnTo>
                          <a:pt x="611451" y="309431"/>
                        </a:lnTo>
                        <a:lnTo>
                          <a:pt x="591182" y="0"/>
                        </a:lnTo>
                        <a:lnTo>
                          <a:pt x="693275" y="0"/>
                        </a:ln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90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grpSp>
                <p:nvGrpSpPr>
                  <p:cNvPr id="731" name="グループ化 730">
                    <a:extLst>
                      <a:ext uri="{FF2B5EF4-FFF2-40B4-BE49-F238E27FC236}">
                        <a16:creationId xmlns:a16="http://schemas.microsoft.com/office/drawing/2014/main" id="{AE670346-1AB7-4181-B42B-0EB3E4813361}"/>
                      </a:ext>
                    </a:extLst>
                  </p:cNvPr>
                  <p:cNvGrpSpPr/>
                  <p:nvPr/>
                </p:nvGrpSpPr>
                <p:grpSpPr>
                  <a:xfrm>
                    <a:off x="5982892" y="3355344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832" name="楕円 831">
                      <a:extLst>
                        <a:ext uri="{FF2B5EF4-FFF2-40B4-BE49-F238E27FC236}">
                          <a16:creationId xmlns:a16="http://schemas.microsoft.com/office/drawing/2014/main" id="{BD03AAFB-7D78-4229-AD5E-7761113C44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33" name="フリーフォーム: 図形 832">
                      <a:extLst>
                        <a:ext uri="{FF2B5EF4-FFF2-40B4-BE49-F238E27FC236}">
                          <a16:creationId xmlns:a16="http://schemas.microsoft.com/office/drawing/2014/main" id="{4F9AC5FA-BB83-4177-8CE0-32C5790903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34" name="フリーフォーム: 図形 833">
                      <a:extLst>
                        <a:ext uri="{FF2B5EF4-FFF2-40B4-BE49-F238E27FC236}">
                          <a16:creationId xmlns:a16="http://schemas.microsoft.com/office/drawing/2014/main" id="{EAE1134B-D535-4CC5-A777-87A8A9EAC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2" name="グループ化 731">
                    <a:extLst>
                      <a:ext uri="{FF2B5EF4-FFF2-40B4-BE49-F238E27FC236}">
                        <a16:creationId xmlns:a16="http://schemas.microsoft.com/office/drawing/2014/main" id="{55169606-478F-4BE1-8AF5-B64A16A2FFF6}"/>
                      </a:ext>
                    </a:extLst>
                  </p:cNvPr>
                  <p:cNvGrpSpPr/>
                  <p:nvPr/>
                </p:nvGrpSpPr>
                <p:grpSpPr>
                  <a:xfrm>
                    <a:off x="5457238" y="3209000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829" name="楕円 828">
                      <a:extLst>
                        <a:ext uri="{FF2B5EF4-FFF2-40B4-BE49-F238E27FC236}">
                          <a16:creationId xmlns:a16="http://schemas.microsoft.com/office/drawing/2014/main" id="{19088A65-3159-4D2B-B89D-D0AD2D6085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30" name="フリーフォーム: 図形 829">
                      <a:extLst>
                        <a:ext uri="{FF2B5EF4-FFF2-40B4-BE49-F238E27FC236}">
                          <a16:creationId xmlns:a16="http://schemas.microsoft.com/office/drawing/2014/main" id="{C1EB8DF5-06B3-454C-A6C4-A5FF715FA6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31" name="フリーフォーム: 図形 830">
                      <a:extLst>
                        <a:ext uri="{FF2B5EF4-FFF2-40B4-BE49-F238E27FC236}">
                          <a16:creationId xmlns:a16="http://schemas.microsoft.com/office/drawing/2014/main" id="{011ED933-C734-4C16-87E0-4CA49EE5C8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3" name="グループ化 732">
                    <a:extLst>
                      <a:ext uri="{FF2B5EF4-FFF2-40B4-BE49-F238E27FC236}">
                        <a16:creationId xmlns:a16="http://schemas.microsoft.com/office/drawing/2014/main" id="{F1443C0F-8D1F-42AF-BD75-6A9FEAB8E5D8}"/>
                      </a:ext>
                    </a:extLst>
                  </p:cNvPr>
                  <p:cNvGrpSpPr/>
                  <p:nvPr/>
                </p:nvGrpSpPr>
                <p:grpSpPr>
                  <a:xfrm>
                    <a:off x="6088417" y="2640429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826" name="楕円 825">
                      <a:extLst>
                        <a:ext uri="{FF2B5EF4-FFF2-40B4-BE49-F238E27FC236}">
                          <a16:creationId xmlns:a16="http://schemas.microsoft.com/office/drawing/2014/main" id="{F4DC8ED6-4260-4C94-AC85-22D1BBCEA6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27" name="フリーフォーム: 図形 826">
                      <a:extLst>
                        <a:ext uri="{FF2B5EF4-FFF2-40B4-BE49-F238E27FC236}">
                          <a16:creationId xmlns:a16="http://schemas.microsoft.com/office/drawing/2014/main" id="{305F164C-E126-4DFD-8C6E-9A1A4C2FF0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28" name="フリーフォーム: 図形 827">
                      <a:extLst>
                        <a:ext uri="{FF2B5EF4-FFF2-40B4-BE49-F238E27FC236}">
                          <a16:creationId xmlns:a16="http://schemas.microsoft.com/office/drawing/2014/main" id="{5EA0F9A9-C2B9-4908-A7BF-EF745C99E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4" name="グループ化 733">
                    <a:extLst>
                      <a:ext uri="{FF2B5EF4-FFF2-40B4-BE49-F238E27FC236}">
                        <a16:creationId xmlns:a16="http://schemas.microsoft.com/office/drawing/2014/main" id="{E52C25B6-A5AC-402B-9024-B3A7D732EB35}"/>
                      </a:ext>
                    </a:extLst>
                  </p:cNvPr>
                  <p:cNvGrpSpPr/>
                  <p:nvPr/>
                </p:nvGrpSpPr>
                <p:grpSpPr>
                  <a:xfrm>
                    <a:off x="5639843" y="2761199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823" name="楕円 822">
                      <a:extLst>
                        <a:ext uri="{FF2B5EF4-FFF2-40B4-BE49-F238E27FC236}">
                          <a16:creationId xmlns:a16="http://schemas.microsoft.com/office/drawing/2014/main" id="{B8601A09-939A-45DD-B83C-A7710ECC40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24" name="フリーフォーム: 図形 823">
                      <a:extLst>
                        <a:ext uri="{FF2B5EF4-FFF2-40B4-BE49-F238E27FC236}">
                          <a16:creationId xmlns:a16="http://schemas.microsoft.com/office/drawing/2014/main" id="{D4597F02-C04C-43E3-AA8C-6BB2EBB02F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25" name="フリーフォーム: 図形 824">
                      <a:extLst>
                        <a:ext uri="{FF2B5EF4-FFF2-40B4-BE49-F238E27FC236}">
                          <a16:creationId xmlns:a16="http://schemas.microsoft.com/office/drawing/2014/main" id="{E126AC65-5CC5-4F6D-9B93-51256701AF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5" name="グループ化 734">
                    <a:extLst>
                      <a:ext uri="{FF2B5EF4-FFF2-40B4-BE49-F238E27FC236}">
                        <a16:creationId xmlns:a16="http://schemas.microsoft.com/office/drawing/2014/main" id="{4B6FB201-4DD6-4399-ADD3-6DA6B268FF17}"/>
                      </a:ext>
                    </a:extLst>
                  </p:cNvPr>
                  <p:cNvGrpSpPr/>
                  <p:nvPr/>
                </p:nvGrpSpPr>
                <p:grpSpPr>
                  <a:xfrm>
                    <a:off x="5932483" y="4209690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820" name="楕円 819">
                      <a:extLst>
                        <a:ext uri="{FF2B5EF4-FFF2-40B4-BE49-F238E27FC236}">
                          <a16:creationId xmlns:a16="http://schemas.microsoft.com/office/drawing/2014/main" id="{B3131928-CC61-44EE-A27D-68B51A24DA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21" name="フリーフォーム: 図形 820">
                      <a:extLst>
                        <a:ext uri="{FF2B5EF4-FFF2-40B4-BE49-F238E27FC236}">
                          <a16:creationId xmlns:a16="http://schemas.microsoft.com/office/drawing/2014/main" id="{29A0605E-DEBC-42FB-B127-F1ACCBBB4D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22" name="フリーフォーム: 図形 821">
                      <a:extLst>
                        <a:ext uri="{FF2B5EF4-FFF2-40B4-BE49-F238E27FC236}">
                          <a16:creationId xmlns:a16="http://schemas.microsoft.com/office/drawing/2014/main" id="{A90576C7-C494-4ABE-940B-E1E3CDF102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6" name="グループ化 735">
                    <a:extLst>
                      <a:ext uri="{FF2B5EF4-FFF2-40B4-BE49-F238E27FC236}">
                        <a16:creationId xmlns:a16="http://schemas.microsoft.com/office/drawing/2014/main" id="{E423F542-B23D-4B53-A309-190C7B20DD4E}"/>
                      </a:ext>
                    </a:extLst>
                  </p:cNvPr>
                  <p:cNvGrpSpPr/>
                  <p:nvPr/>
                </p:nvGrpSpPr>
                <p:grpSpPr>
                  <a:xfrm>
                    <a:off x="5734075" y="3890513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817" name="楕円 816">
                      <a:extLst>
                        <a:ext uri="{FF2B5EF4-FFF2-40B4-BE49-F238E27FC236}">
                          <a16:creationId xmlns:a16="http://schemas.microsoft.com/office/drawing/2014/main" id="{80BD36BD-CAF0-4829-9AD9-673E4B0B2E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18" name="フリーフォーム: 図形 817">
                      <a:extLst>
                        <a:ext uri="{FF2B5EF4-FFF2-40B4-BE49-F238E27FC236}">
                          <a16:creationId xmlns:a16="http://schemas.microsoft.com/office/drawing/2014/main" id="{B12F0E3F-A711-4ACA-93AC-D9026F488B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19" name="フリーフォーム: 図形 818">
                      <a:extLst>
                        <a:ext uri="{FF2B5EF4-FFF2-40B4-BE49-F238E27FC236}">
                          <a16:creationId xmlns:a16="http://schemas.microsoft.com/office/drawing/2014/main" id="{36AC5C84-651B-4B83-BB1F-8E9F80C435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7" name="グループ化 736">
                    <a:extLst>
                      <a:ext uri="{FF2B5EF4-FFF2-40B4-BE49-F238E27FC236}">
                        <a16:creationId xmlns:a16="http://schemas.microsoft.com/office/drawing/2014/main" id="{EAF21983-0198-4C8D-A9C9-58F3C3AC605B}"/>
                      </a:ext>
                    </a:extLst>
                  </p:cNvPr>
                  <p:cNvGrpSpPr/>
                  <p:nvPr/>
                </p:nvGrpSpPr>
                <p:grpSpPr>
                  <a:xfrm>
                    <a:off x="5672899" y="360581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814" name="楕円 813">
                      <a:extLst>
                        <a:ext uri="{FF2B5EF4-FFF2-40B4-BE49-F238E27FC236}">
                          <a16:creationId xmlns:a16="http://schemas.microsoft.com/office/drawing/2014/main" id="{FE1FA374-21F6-4FE0-B546-EF13C9F512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15" name="フリーフォーム: 図形 814">
                      <a:extLst>
                        <a:ext uri="{FF2B5EF4-FFF2-40B4-BE49-F238E27FC236}">
                          <a16:creationId xmlns:a16="http://schemas.microsoft.com/office/drawing/2014/main" id="{489C5D1D-B3B5-4C9F-B33F-4BB9680868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16" name="フリーフォーム: 図形 815">
                      <a:extLst>
                        <a:ext uri="{FF2B5EF4-FFF2-40B4-BE49-F238E27FC236}">
                          <a16:creationId xmlns:a16="http://schemas.microsoft.com/office/drawing/2014/main" id="{97CAC107-3D97-403D-A5D2-3D629DAAC5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8" name="グループ化 737">
                    <a:extLst>
                      <a:ext uri="{FF2B5EF4-FFF2-40B4-BE49-F238E27FC236}">
                        <a16:creationId xmlns:a16="http://schemas.microsoft.com/office/drawing/2014/main" id="{2ABA9470-3547-4366-B632-7BA749F0CABC}"/>
                      </a:ext>
                    </a:extLst>
                  </p:cNvPr>
                  <p:cNvGrpSpPr/>
                  <p:nvPr/>
                </p:nvGrpSpPr>
                <p:grpSpPr>
                  <a:xfrm>
                    <a:off x="6295451" y="2777706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811" name="楕円 810">
                      <a:extLst>
                        <a:ext uri="{FF2B5EF4-FFF2-40B4-BE49-F238E27FC236}">
                          <a16:creationId xmlns:a16="http://schemas.microsoft.com/office/drawing/2014/main" id="{B325EA6B-8F15-411E-9FE4-DE9B6B3E0D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12" name="フリーフォーム: 図形 811">
                      <a:extLst>
                        <a:ext uri="{FF2B5EF4-FFF2-40B4-BE49-F238E27FC236}">
                          <a16:creationId xmlns:a16="http://schemas.microsoft.com/office/drawing/2014/main" id="{FA549F61-F62B-4B98-BD19-3FE04DCD0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13" name="フリーフォーム: 図形 812">
                      <a:extLst>
                        <a:ext uri="{FF2B5EF4-FFF2-40B4-BE49-F238E27FC236}">
                          <a16:creationId xmlns:a16="http://schemas.microsoft.com/office/drawing/2014/main" id="{1AE7E214-8DE4-4352-B872-F3F2C3A334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39" name="グループ化 738">
                    <a:extLst>
                      <a:ext uri="{FF2B5EF4-FFF2-40B4-BE49-F238E27FC236}">
                        <a16:creationId xmlns:a16="http://schemas.microsoft.com/office/drawing/2014/main" id="{4175E666-8613-47CB-9EBA-982398A980D7}"/>
                      </a:ext>
                    </a:extLst>
                  </p:cNvPr>
                  <p:cNvGrpSpPr/>
                  <p:nvPr/>
                </p:nvGrpSpPr>
                <p:grpSpPr>
                  <a:xfrm>
                    <a:off x="5864130" y="2717321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808" name="楕円 807">
                      <a:extLst>
                        <a:ext uri="{FF2B5EF4-FFF2-40B4-BE49-F238E27FC236}">
                          <a16:creationId xmlns:a16="http://schemas.microsoft.com/office/drawing/2014/main" id="{7273AD62-C68A-40B3-961D-A1C19F34FA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09" name="フリーフォーム: 図形 808">
                      <a:extLst>
                        <a:ext uri="{FF2B5EF4-FFF2-40B4-BE49-F238E27FC236}">
                          <a16:creationId xmlns:a16="http://schemas.microsoft.com/office/drawing/2014/main" id="{E0937A99-4B7B-4AC5-83B0-8468260BC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10" name="フリーフォーム: 図形 809">
                      <a:extLst>
                        <a:ext uri="{FF2B5EF4-FFF2-40B4-BE49-F238E27FC236}">
                          <a16:creationId xmlns:a16="http://schemas.microsoft.com/office/drawing/2014/main" id="{D3E66EEA-F5F5-4D42-A7DA-704CBFC0A6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0" name="グループ化 739">
                    <a:extLst>
                      <a:ext uri="{FF2B5EF4-FFF2-40B4-BE49-F238E27FC236}">
                        <a16:creationId xmlns:a16="http://schemas.microsoft.com/office/drawing/2014/main" id="{9021AA20-2685-4E52-8CCE-32668285F2CA}"/>
                      </a:ext>
                    </a:extLst>
                  </p:cNvPr>
                  <p:cNvGrpSpPr/>
                  <p:nvPr/>
                </p:nvGrpSpPr>
                <p:grpSpPr>
                  <a:xfrm>
                    <a:off x="5450062" y="292435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805" name="楕円 804">
                      <a:extLst>
                        <a:ext uri="{FF2B5EF4-FFF2-40B4-BE49-F238E27FC236}">
                          <a16:creationId xmlns:a16="http://schemas.microsoft.com/office/drawing/2014/main" id="{DEBBF1AD-F9FD-4BFB-AB82-B842BF8478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06" name="フリーフォーム: 図形 805">
                      <a:extLst>
                        <a:ext uri="{FF2B5EF4-FFF2-40B4-BE49-F238E27FC236}">
                          <a16:creationId xmlns:a16="http://schemas.microsoft.com/office/drawing/2014/main" id="{47C2E740-C627-4B65-8002-EA262BCA49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07" name="フリーフォーム: 図形 806">
                      <a:extLst>
                        <a:ext uri="{FF2B5EF4-FFF2-40B4-BE49-F238E27FC236}">
                          <a16:creationId xmlns:a16="http://schemas.microsoft.com/office/drawing/2014/main" id="{BE442F6D-6A41-43A9-A394-3C228E6D21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1" name="グループ化 740">
                    <a:extLst>
                      <a:ext uri="{FF2B5EF4-FFF2-40B4-BE49-F238E27FC236}">
                        <a16:creationId xmlns:a16="http://schemas.microsoft.com/office/drawing/2014/main" id="{7F5DFE5B-2DD5-4D09-A411-282477E54396}"/>
                      </a:ext>
                    </a:extLst>
                  </p:cNvPr>
                  <p:cNvGrpSpPr/>
                  <p:nvPr/>
                </p:nvGrpSpPr>
                <p:grpSpPr>
                  <a:xfrm>
                    <a:off x="6105669" y="2958861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802" name="楕円 801">
                      <a:extLst>
                        <a:ext uri="{FF2B5EF4-FFF2-40B4-BE49-F238E27FC236}">
                          <a16:creationId xmlns:a16="http://schemas.microsoft.com/office/drawing/2014/main" id="{6B561AD2-FA2F-44DD-9EDD-A9F647C4AD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03" name="フリーフォーム: 図形 802">
                      <a:extLst>
                        <a:ext uri="{FF2B5EF4-FFF2-40B4-BE49-F238E27FC236}">
                          <a16:creationId xmlns:a16="http://schemas.microsoft.com/office/drawing/2014/main" id="{231A7397-C1D7-4A09-907A-AE7026F4C9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04" name="フリーフォーム: 図形 803">
                      <a:extLst>
                        <a:ext uri="{FF2B5EF4-FFF2-40B4-BE49-F238E27FC236}">
                          <a16:creationId xmlns:a16="http://schemas.microsoft.com/office/drawing/2014/main" id="{66447FFC-6BD1-46AF-ABA6-9AF4B50A2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2" name="グループ化 741">
                    <a:extLst>
                      <a:ext uri="{FF2B5EF4-FFF2-40B4-BE49-F238E27FC236}">
                        <a16:creationId xmlns:a16="http://schemas.microsoft.com/office/drawing/2014/main" id="{2FB606A1-80C8-4164-8AB3-319B3812D44F}"/>
                      </a:ext>
                    </a:extLst>
                  </p:cNvPr>
                  <p:cNvGrpSpPr/>
                  <p:nvPr/>
                </p:nvGrpSpPr>
                <p:grpSpPr>
                  <a:xfrm>
                    <a:off x="5639843" y="3096884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99" name="楕円 798">
                      <a:extLst>
                        <a:ext uri="{FF2B5EF4-FFF2-40B4-BE49-F238E27FC236}">
                          <a16:creationId xmlns:a16="http://schemas.microsoft.com/office/drawing/2014/main" id="{B432A4A3-7D82-42B2-BC40-A5DB21ED84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00" name="フリーフォーム: 図形 799">
                      <a:extLst>
                        <a:ext uri="{FF2B5EF4-FFF2-40B4-BE49-F238E27FC236}">
                          <a16:creationId xmlns:a16="http://schemas.microsoft.com/office/drawing/2014/main" id="{99CF1515-9DD4-4C8A-9C05-88DDCA41D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01" name="フリーフォーム: 図形 800">
                      <a:extLst>
                        <a:ext uri="{FF2B5EF4-FFF2-40B4-BE49-F238E27FC236}">
                          <a16:creationId xmlns:a16="http://schemas.microsoft.com/office/drawing/2014/main" id="{231BD8EE-59F6-4BF0-A2E1-7BE58E7B44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3" name="グループ化 742">
                    <a:extLst>
                      <a:ext uri="{FF2B5EF4-FFF2-40B4-BE49-F238E27FC236}">
                        <a16:creationId xmlns:a16="http://schemas.microsoft.com/office/drawing/2014/main" id="{BF433F2B-1A8C-4311-90A6-1C46B73B0597}"/>
                      </a:ext>
                    </a:extLst>
                  </p:cNvPr>
                  <p:cNvGrpSpPr/>
                  <p:nvPr/>
                </p:nvGrpSpPr>
                <p:grpSpPr>
                  <a:xfrm>
                    <a:off x="6329956" y="319177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96" name="楕円 795">
                      <a:extLst>
                        <a:ext uri="{FF2B5EF4-FFF2-40B4-BE49-F238E27FC236}">
                          <a16:creationId xmlns:a16="http://schemas.microsoft.com/office/drawing/2014/main" id="{68650428-4563-4F82-904E-81B2EE976D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7" name="フリーフォーム: 図形 796">
                      <a:extLst>
                        <a:ext uri="{FF2B5EF4-FFF2-40B4-BE49-F238E27FC236}">
                          <a16:creationId xmlns:a16="http://schemas.microsoft.com/office/drawing/2014/main" id="{EDED2ED9-2477-454B-BA37-DF01BCA57D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8" name="フリーフォーム: 図形 797">
                      <a:extLst>
                        <a:ext uri="{FF2B5EF4-FFF2-40B4-BE49-F238E27FC236}">
                          <a16:creationId xmlns:a16="http://schemas.microsoft.com/office/drawing/2014/main" id="{C3B54BA6-5C99-4F47-B2F8-4BC5EE29E9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4" name="グループ化 743">
                    <a:extLst>
                      <a:ext uri="{FF2B5EF4-FFF2-40B4-BE49-F238E27FC236}">
                        <a16:creationId xmlns:a16="http://schemas.microsoft.com/office/drawing/2014/main" id="{05754F8F-0841-4760-9DC7-8EECB7434F14}"/>
                      </a:ext>
                    </a:extLst>
                  </p:cNvPr>
                  <p:cNvGrpSpPr/>
                  <p:nvPr/>
                </p:nvGrpSpPr>
                <p:grpSpPr>
                  <a:xfrm>
                    <a:off x="5631217" y="3364303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93" name="楕円 792">
                      <a:extLst>
                        <a:ext uri="{FF2B5EF4-FFF2-40B4-BE49-F238E27FC236}">
                          <a16:creationId xmlns:a16="http://schemas.microsoft.com/office/drawing/2014/main" id="{6A3AF925-F107-480B-8589-E88A1139D3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4" name="フリーフォーム: 図形 793">
                      <a:extLst>
                        <a:ext uri="{FF2B5EF4-FFF2-40B4-BE49-F238E27FC236}">
                          <a16:creationId xmlns:a16="http://schemas.microsoft.com/office/drawing/2014/main" id="{7C100B6B-1AE0-4A2B-ABB2-875E38F386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5" name="フリーフォーム: 図形 794">
                      <a:extLst>
                        <a:ext uri="{FF2B5EF4-FFF2-40B4-BE49-F238E27FC236}">
                          <a16:creationId xmlns:a16="http://schemas.microsoft.com/office/drawing/2014/main" id="{05FDBDE8-E39B-4AE4-A86C-8B33BE8680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5" name="グループ化 744">
                    <a:extLst>
                      <a:ext uri="{FF2B5EF4-FFF2-40B4-BE49-F238E27FC236}">
                        <a16:creationId xmlns:a16="http://schemas.microsoft.com/office/drawing/2014/main" id="{AD8E7DBE-1192-46FA-805A-7002FD6D5538}"/>
                      </a:ext>
                    </a:extLst>
                  </p:cNvPr>
                  <p:cNvGrpSpPr/>
                  <p:nvPr/>
                </p:nvGrpSpPr>
                <p:grpSpPr>
                  <a:xfrm>
                    <a:off x="5846877" y="3554084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90" name="楕円 789">
                      <a:extLst>
                        <a:ext uri="{FF2B5EF4-FFF2-40B4-BE49-F238E27FC236}">
                          <a16:creationId xmlns:a16="http://schemas.microsoft.com/office/drawing/2014/main" id="{99F299D5-5E76-4494-8D6A-21B93DEFA7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1" name="フリーフォーム: 図形 790">
                      <a:extLst>
                        <a:ext uri="{FF2B5EF4-FFF2-40B4-BE49-F238E27FC236}">
                          <a16:creationId xmlns:a16="http://schemas.microsoft.com/office/drawing/2014/main" id="{5D00F00F-6A01-46D9-93D7-BFA240B169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2" name="フリーフォーム: 図形 791">
                      <a:extLst>
                        <a:ext uri="{FF2B5EF4-FFF2-40B4-BE49-F238E27FC236}">
                          <a16:creationId xmlns:a16="http://schemas.microsoft.com/office/drawing/2014/main" id="{56E6657A-8915-4E13-BC54-844ECA2157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6" name="グループ化 745">
                    <a:extLst>
                      <a:ext uri="{FF2B5EF4-FFF2-40B4-BE49-F238E27FC236}">
                        <a16:creationId xmlns:a16="http://schemas.microsoft.com/office/drawing/2014/main" id="{A131D859-FD9A-42A2-B447-E624844CCD59}"/>
                      </a:ext>
                    </a:extLst>
                  </p:cNvPr>
                  <p:cNvGrpSpPr/>
                  <p:nvPr/>
                </p:nvGrpSpPr>
                <p:grpSpPr>
                  <a:xfrm>
                    <a:off x="6295451" y="3493699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87" name="楕円 786">
                      <a:extLst>
                        <a:ext uri="{FF2B5EF4-FFF2-40B4-BE49-F238E27FC236}">
                          <a16:creationId xmlns:a16="http://schemas.microsoft.com/office/drawing/2014/main" id="{500E31A2-D5B9-4178-BA7A-5E0DB87FE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8" name="フリーフォーム: 図形 787">
                      <a:extLst>
                        <a:ext uri="{FF2B5EF4-FFF2-40B4-BE49-F238E27FC236}">
                          <a16:creationId xmlns:a16="http://schemas.microsoft.com/office/drawing/2014/main" id="{AD7BC1C3-A097-4002-B042-5AFD23C0B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9" name="フリーフォーム: 図形 788">
                      <a:extLst>
                        <a:ext uri="{FF2B5EF4-FFF2-40B4-BE49-F238E27FC236}">
                          <a16:creationId xmlns:a16="http://schemas.microsoft.com/office/drawing/2014/main" id="{4DAE2424-1555-4D82-B23A-EE042645B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7" name="グループ化 746">
                    <a:extLst>
                      <a:ext uri="{FF2B5EF4-FFF2-40B4-BE49-F238E27FC236}">
                        <a16:creationId xmlns:a16="http://schemas.microsoft.com/office/drawing/2014/main" id="{AB2FB4E4-21F3-4A45-B902-562A13C1A7B9}"/>
                      </a:ext>
                    </a:extLst>
                  </p:cNvPr>
                  <p:cNvGrpSpPr/>
                  <p:nvPr/>
                </p:nvGrpSpPr>
                <p:grpSpPr>
                  <a:xfrm>
                    <a:off x="6243692" y="374386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84" name="楕円 783">
                      <a:extLst>
                        <a:ext uri="{FF2B5EF4-FFF2-40B4-BE49-F238E27FC236}">
                          <a16:creationId xmlns:a16="http://schemas.microsoft.com/office/drawing/2014/main" id="{4D4770E2-4263-4573-8AAE-ADABD5978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5" name="フリーフォーム: 図形 784">
                      <a:extLst>
                        <a:ext uri="{FF2B5EF4-FFF2-40B4-BE49-F238E27FC236}">
                          <a16:creationId xmlns:a16="http://schemas.microsoft.com/office/drawing/2014/main" id="{099E962B-E82D-4CAD-8FB4-C48C6BD2C6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6" name="フリーフォーム: 図形 785">
                      <a:extLst>
                        <a:ext uri="{FF2B5EF4-FFF2-40B4-BE49-F238E27FC236}">
                          <a16:creationId xmlns:a16="http://schemas.microsoft.com/office/drawing/2014/main" id="{0BF0EDAA-1052-4A87-A0EF-5016560A92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8" name="グループ化 747">
                    <a:extLst>
                      <a:ext uri="{FF2B5EF4-FFF2-40B4-BE49-F238E27FC236}">
                        <a16:creationId xmlns:a16="http://schemas.microsoft.com/office/drawing/2014/main" id="{666A8D50-AA63-4A8C-8F83-21803FF76854}"/>
                      </a:ext>
                    </a:extLst>
                  </p:cNvPr>
                  <p:cNvGrpSpPr/>
                  <p:nvPr/>
                </p:nvGrpSpPr>
                <p:grpSpPr>
                  <a:xfrm>
                    <a:off x="5855503" y="3812876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81" name="楕円 780">
                      <a:extLst>
                        <a:ext uri="{FF2B5EF4-FFF2-40B4-BE49-F238E27FC236}">
                          <a16:creationId xmlns:a16="http://schemas.microsoft.com/office/drawing/2014/main" id="{6F9A451C-25FA-45B8-8229-1AEB9EE255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2" name="フリーフォーム: 図形 781">
                      <a:extLst>
                        <a:ext uri="{FF2B5EF4-FFF2-40B4-BE49-F238E27FC236}">
                          <a16:creationId xmlns:a16="http://schemas.microsoft.com/office/drawing/2014/main" id="{17C46902-0641-41C0-9ADB-C8FF4EA1FD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3" name="フリーフォーム: 図形 782">
                      <a:extLst>
                        <a:ext uri="{FF2B5EF4-FFF2-40B4-BE49-F238E27FC236}">
                          <a16:creationId xmlns:a16="http://schemas.microsoft.com/office/drawing/2014/main" id="{F3B4DAC5-98AB-4830-BA36-D6E59A868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9" name="グループ化 748">
                    <a:extLst>
                      <a:ext uri="{FF2B5EF4-FFF2-40B4-BE49-F238E27FC236}">
                        <a16:creationId xmlns:a16="http://schemas.microsoft.com/office/drawing/2014/main" id="{413A6574-C63B-4AD4-AA69-2E86DDF6FC0F}"/>
                      </a:ext>
                    </a:extLst>
                  </p:cNvPr>
                  <p:cNvGrpSpPr/>
                  <p:nvPr/>
                </p:nvGrpSpPr>
                <p:grpSpPr>
                  <a:xfrm>
                    <a:off x="5881382" y="4063042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78" name="楕円 777">
                      <a:extLst>
                        <a:ext uri="{FF2B5EF4-FFF2-40B4-BE49-F238E27FC236}">
                          <a16:creationId xmlns:a16="http://schemas.microsoft.com/office/drawing/2014/main" id="{6E1CA580-6A9E-41F1-9892-D16E58BD11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9" name="フリーフォーム: 図形 778">
                      <a:extLst>
                        <a:ext uri="{FF2B5EF4-FFF2-40B4-BE49-F238E27FC236}">
                          <a16:creationId xmlns:a16="http://schemas.microsoft.com/office/drawing/2014/main" id="{7500F956-6017-47C5-9E31-8026862160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0" name="フリーフォーム: 図形 779">
                      <a:extLst>
                        <a:ext uri="{FF2B5EF4-FFF2-40B4-BE49-F238E27FC236}">
                          <a16:creationId xmlns:a16="http://schemas.microsoft.com/office/drawing/2014/main" id="{786B6256-6385-4A58-AE9F-CE9C4B411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50" name="グループ化 749">
                    <a:extLst>
                      <a:ext uri="{FF2B5EF4-FFF2-40B4-BE49-F238E27FC236}">
                        <a16:creationId xmlns:a16="http://schemas.microsoft.com/office/drawing/2014/main" id="{F5F221AD-851D-49B3-BC6D-A0ADC3E998F1}"/>
                      </a:ext>
                    </a:extLst>
                  </p:cNvPr>
                  <p:cNvGrpSpPr/>
                  <p:nvPr/>
                </p:nvGrpSpPr>
                <p:grpSpPr>
                  <a:xfrm>
                    <a:off x="6381714" y="4019910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75" name="楕円 774">
                      <a:extLst>
                        <a:ext uri="{FF2B5EF4-FFF2-40B4-BE49-F238E27FC236}">
                          <a16:creationId xmlns:a16="http://schemas.microsoft.com/office/drawing/2014/main" id="{CC520567-C1DE-481A-A3EA-8568BC8BEF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6" name="フリーフォーム: 図形 775">
                      <a:extLst>
                        <a:ext uri="{FF2B5EF4-FFF2-40B4-BE49-F238E27FC236}">
                          <a16:creationId xmlns:a16="http://schemas.microsoft.com/office/drawing/2014/main" id="{99E61EFA-6392-48DD-953B-AEC3D40564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7" name="フリーフォーム: 図形 776">
                      <a:extLst>
                        <a:ext uri="{FF2B5EF4-FFF2-40B4-BE49-F238E27FC236}">
                          <a16:creationId xmlns:a16="http://schemas.microsoft.com/office/drawing/2014/main" id="{F34B2DDB-326F-4C8E-91BB-DE6B6DE9E5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51" name="グループ化 750">
                    <a:extLst>
                      <a:ext uri="{FF2B5EF4-FFF2-40B4-BE49-F238E27FC236}">
                        <a16:creationId xmlns:a16="http://schemas.microsoft.com/office/drawing/2014/main" id="{E0528589-DC38-49FC-9F16-C5990612139F}"/>
                      </a:ext>
                    </a:extLst>
                  </p:cNvPr>
                  <p:cNvGrpSpPr/>
                  <p:nvPr/>
                </p:nvGrpSpPr>
                <p:grpSpPr>
                  <a:xfrm>
                    <a:off x="6148800" y="4235571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72" name="楕円 771">
                      <a:extLst>
                        <a:ext uri="{FF2B5EF4-FFF2-40B4-BE49-F238E27FC236}">
                          <a16:creationId xmlns:a16="http://schemas.microsoft.com/office/drawing/2014/main" id="{13BAF35E-14CE-44F7-86EC-D913D43609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3" name="フリーフォーム: 図形 772">
                      <a:extLst>
                        <a:ext uri="{FF2B5EF4-FFF2-40B4-BE49-F238E27FC236}">
                          <a16:creationId xmlns:a16="http://schemas.microsoft.com/office/drawing/2014/main" id="{E6081BEE-E9F6-495E-AB81-489548CE6E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4" name="フリーフォーム: 図形 773">
                      <a:extLst>
                        <a:ext uri="{FF2B5EF4-FFF2-40B4-BE49-F238E27FC236}">
                          <a16:creationId xmlns:a16="http://schemas.microsoft.com/office/drawing/2014/main" id="{FD49CD8B-8411-495D-878B-79B28BA78E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52" name="グループ化 751">
                    <a:extLst>
                      <a:ext uri="{FF2B5EF4-FFF2-40B4-BE49-F238E27FC236}">
                        <a16:creationId xmlns:a16="http://schemas.microsoft.com/office/drawing/2014/main" id="{84DEDFF1-91D9-4C40-BCE6-8D65ACF63F69}"/>
                      </a:ext>
                    </a:extLst>
                  </p:cNvPr>
                  <p:cNvGrpSpPr/>
                  <p:nvPr/>
                </p:nvGrpSpPr>
                <p:grpSpPr>
                  <a:xfrm>
                    <a:off x="5855504" y="2967488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69" name="楕円 768">
                      <a:extLst>
                        <a:ext uri="{FF2B5EF4-FFF2-40B4-BE49-F238E27FC236}">
                          <a16:creationId xmlns:a16="http://schemas.microsoft.com/office/drawing/2014/main" id="{FAF83583-3BC5-4C1B-921B-AE3F696495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CC0099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0" name="フリーフォーム: 図形 769">
                      <a:extLst>
                        <a:ext uri="{FF2B5EF4-FFF2-40B4-BE49-F238E27FC236}">
                          <a16:creationId xmlns:a16="http://schemas.microsoft.com/office/drawing/2014/main" id="{365E28A3-F176-417A-A84E-91AEB0491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1" name="フリーフォーム: 図形 770">
                      <a:extLst>
                        <a:ext uri="{FF2B5EF4-FFF2-40B4-BE49-F238E27FC236}">
                          <a16:creationId xmlns:a16="http://schemas.microsoft.com/office/drawing/2014/main" id="{77CE9A27-4FE7-4CC7-BC42-DC568A4B0C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53" name="グループ化 752">
                    <a:extLst>
                      <a:ext uri="{FF2B5EF4-FFF2-40B4-BE49-F238E27FC236}">
                        <a16:creationId xmlns:a16="http://schemas.microsoft.com/office/drawing/2014/main" id="{643F437D-15DC-4930-A848-18327B9134FA}"/>
                      </a:ext>
                    </a:extLst>
                  </p:cNvPr>
                  <p:cNvGrpSpPr/>
                  <p:nvPr/>
                </p:nvGrpSpPr>
                <p:grpSpPr>
                  <a:xfrm>
                    <a:off x="6097044" y="319177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66" name="楕円 765">
                      <a:extLst>
                        <a:ext uri="{FF2B5EF4-FFF2-40B4-BE49-F238E27FC236}">
                          <a16:creationId xmlns:a16="http://schemas.microsoft.com/office/drawing/2014/main" id="{CA4C2514-0AB1-4BF1-92AE-6A094ABA9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CC0099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7" name="フリーフォーム: 図形 766">
                      <a:extLst>
                        <a:ext uri="{FF2B5EF4-FFF2-40B4-BE49-F238E27FC236}">
                          <a16:creationId xmlns:a16="http://schemas.microsoft.com/office/drawing/2014/main" id="{3964D044-C6E3-4CB9-A583-5107EA8004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8" name="フリーフォーム: 図形 767">
                      <a:extLst>
                        <a:ext uri="{FF2B5EF4-FFF2-40B4-BE49-F238E27FC236}">
                          <a16:creationId xmlns:a16="http://schemas.microsoft.com/office/drawing/2014/main" id="{BC49A253-8230-4273-A3C9-D034738DE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54" name="グループ化 753">
                    <a:extLst>
                      <a:ext uri="{FF2B5EF4-FFF2-40B4-BE49-F238E27FC236}">
                        <a16:creationId xmlns:a16="http://schemas.microsoft.com/office/drawing/2014/main" id="{F799DC04-C61D-4F7F-9873-64E3BD4959AB}"/>
                      </a:ext>
                    </a:extLst>
                  </p:cNvPr>
                  <p:cNvGrpSpPr/>
                  <p:nvPr/>
                </p:nvGrpSpPr>
                <p:grpSpPr>
                  <a:xfrm>
                    <a:off x="6097044" y="3510953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63" name="楕円 762">
                      <a:extLst>
                        <a:ext uri="{FF2B5EF4-FFF2-40B4-BE49-F238E27FC236}">
                          <a16:creationId xmlns:a16="http://schemas.microsoft.com/office/drawing/2014/main" id="{12365227-9A54-4817-BCE8-AF117D2FB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CC0099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4" name="フリーフォーム: 図形 763">
                      <a:extLst>
                        <a:ext uri="{FF2B5EF4-FFF2-40B4-BE49-F238E27FC236}">
                          <a16:creationId xmlns:a16="http://schemas.microsoft.com/office/drawing/2014/main" id="{FA046C90-0D53-4265-A8CD-7E9DA9949C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5" name="フリーフォーム: 図形 764">
                      <a:extLst>
                        <a:ext uri="{FF2B5EF4-FFF2-40B4-BE49-F238E27FC236}">
                          <a16:creationId xmlns:a16="http://schemas.microsoft.com/office/drawing/2014/main" id="{3793B51A-6066-441E-9BB1-A96327B02C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55" name="グループ化 754">
                    <a:extLst>
                      <a:ext uri="{FF2B5EF4-FFF2-40B4-BE49-F238E27FC236}">
                        <a16:creationId xmlns:a16="http://schemas.microsoft.com/office/drawing/2014/main" id="{B0A3B834-AAB4-44CE-AEC1-1726F4B9EA62}"/>
                      </a:ext>
                    </a:extLst>
                  </p:cNvPr>
                  <p:cNvGrpSpPr/>
                  <p:nvPr/>
                </p:nvGrpSpPr>
                <p:grpSpPr>
                  <a:xfrm>
                    <a:off x="6122924" y="391639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60" name="楕円 759">
                      <a:extLst>
                        <a:ext uri="{FF2B5EF4-FFF2-40B4-BE49-F238E27FC236}">
                          <a16:creationId xmlns:a16="http://schemas.microsoft.com/office/drawing/2014/main" id="{C684DB0E-3BEB-45C5-8564-9A56C8261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CC0099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1" name="フリーフォーム: 図形 760">
                      <a:extLst>
                        <a:ext uri="{FF2B5EF4-FFF2-40B4-BE49-F238E27FC236}">
                          <a16:creationId xmlns:a16="http://schemas.microsoft.com/office/drawing/2014/main" id="{319219B2-9C4F-4434-A8FA-A5F86FFA2D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2" name="フリーフォーム: 図形 761">
                      <a:extLst>
                        <a:ext uri="{FF2B5EF4-FFF2-40B4-BE49-F238E27FC236}">
                          <a16:creationId xmlns:a16="http://schemas.microsoft.com/office/drawing/2014/main" id="{5B170C2C-2220-4E57-8A70-57D68B610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56" name="グループ化 755">
                    <a:extLst>
                      <a:ext uri="{FF2B5EF4-FFF2-40B4-BE49-F238E27FC236}">
                        <a16:creationId xmlns:a16="http://schemas.microsoft.com/office/drawing/2014/main" id="{BA29BE98-49CE-4FB7-9359-65BDA4926AE9}"/>
                      </a:ext>
                    </a:extLst>
                  </p:cNvPr>
                  <p:cNvGrpSpPr/>
                  <p:nvPr/>
                </p:nvGrpSpPr>
                <p:grpSpPr>
                  <a:xfrm>
                    <a:off x="5777867" y="3260787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57" name="楕円 756">
                      <a:extLst>
                        <a:ext uri="{FF2B5EF4-FFF2-40B4-BE49-F238E27FC236}">
                          <a16:creationId xmlns:a16="http://schemas.microsoft.com/office/drawing/2014/main" id="{A37EAB45-2357-4FFA-8442-508F4DA1B8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CC0099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58" name="フリーフォーム: 図形 757">
                      <a:extLst>
                        <a:ext uri="{FF2B5EF4-FFF2-40B4-BE49-F238E27FC236}">
                          <a16:creationId xmlns:a16="http://schemas.microsoft.com/office/drawing/2014/main" id="{19B2DD7F-7687-484B-8A00-758A9BBEFD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59" name="フリーフォーム: 図形 758">
                      <a:extLst>
                        <a:ext uri="{FF2B5EF4-FFF2-40B4-BE49-F238E27FC236}">
                          <a16:creationId xmlns:a16="http://schemas.microsoft.com/office/drawing/2014/main" id="{77951080-FD43-46B6-A910-0092408784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728" name="月 727">
                  <a:extLst>
                    <a:ext uri="{FF2B5EF4-FFF2-40B4-BE49-F238E27FC236}">
                      <a16:creationId xmlns:a16="http://schemas.microsoft.com/office/drawing/2014/main" id="{D1A158FB-53C5-4CC8-A986-3FD8DF39737D}"/>
                    </a:ext>
                  </a:extLst>
                </p:cNvPr>
                <p:cNvSpPr/>
                <p:nvPr/>
              </p:nvSpPr>
              <p:spPr>
                <a:xfrm rot="1800000">
                  <a:off x="2691907" y="1839825"/>
                  <a:ext cx="278539" cy="720049"/>
                </a:xfrm>
                <a:prstGeom prst="moon">
                  <a:avLst>
                    <a:gd name="adj" fmla="val 83955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29" name="正方形/長方形 728">
                  <a:extLst>
                    <a:ext uri="{FF2B5EF4-FFF2-40B4-BE49-F238E27FC236}">
                      <a16:creationId xmlns:a16="http://schemas.microsoft.com/office/drawing/2014/main" id="{89A6FC16-6A0D-45F1-9A0B-7A0D1687995B}"/>
                    </a:ext>
                  </a:extLst>
                </p:cNvPr>
                <p:cNvSpPr/>
                <p:nvPr/>
              </p:nvSpPr>
              <p:spPr>
                <a:xfrm>
                  <a:off x="3045772" y="1419225"/>
                  <a:ext cx="88941" cy="311983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710" name="四角形: 上の 2 つの角を丸める 709">
                <a:extLst>
                  <a:ext uri="{FF2B5EF4-FFF2-40B4-BE49-F238E27FC236}">
                    <a16:creationId xmlns:a16="http://schemas.microsoft.com/office/drawing/2014/main" id="{4936BD6A-9C79-46D4-AD35-088746B6EA54}"/>
                  </a:ext>
                </a:extLst>
              </p:cNvPr>
              <p:cNvSpPr/>
              <p:nvPr/>
            </p:nvSpPr>
            <p:spPr>
              <a:xfrm>
                <a:off x="2492026" y="2980592"/>
                <a:ext cx="1500997" cy="2413672"/>
              </a:xfrm>
              <a:prstGeom prst="round2SameRect">
                <a:avLst>
                  <a:gd name="adj1" fmla="val 5500"/>
                  <a:gd name="adj2" fmla="val 4014"/>
                </a:avLst>
              </a:prstGeom>
              <a:gradFill>
                <a:gsLst>
                  <a:gs pos="0">
                    <a:sysClr val="windowText" lastClr="000000">
                      <a:alpha val="10000"/>
                    </a:sysClr>
                  </a:gs>
                  <a:gs pos="100000">
                    <a:sysClr val="windowText" lastClr="000000">
                      <a:alpha val="20000"/>
                    </a:sysClr>
                  </a:gs>
                  <a:gs pos="50000">
                    <a:sysClr val="window" lastClr="FFFFFF">
                      <a:alpha val="0"/>
                    </a:sysClr>
                  </a:gs>
                </a:gsLst>
                <a:lin ang="0" scaled="1"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688" name="グループ化 687">
              <a:extLst>
                <a:ext uri="{FF2B5EF4-FFF2-40B4-BE49-F238E27FC236}">
                  <a16:creationId xmlns:a16="http://schemas.microsoft.com/office/drawing/2014/main" id="{DF0A178D-8291-4608-92C5-6AF97F5AC442}"/>
                </a:ext>
              </a:extLst>
            </p:cNvPr>
            <p:cNvGrpSpPr/>
            <p:nvPr/>
          </p:nvGrpSpPr>
          <p:grpSpPr>
            <a:xfrm>
              <a:off x="3839365" y="908601"/>
              <a:ext cx="1500998" cy="5674043"/>
              <a:chOff x="4724159" y="414337"/>
              <a:chExt cx="1500998" cy="5674043"/>
            </a:xfrm>
          </p:grpSpPr>
          <p:sp>
            <p:nvSpPr>
              <p:cNvPr id="689" name="フリーフォーム: 図形 688">
                <a:extLst>
                  <a:ext uri="{FF2B5EF4-FFF2-40B4-BE49-F238E27FC236}">
                    <a16:creationId xmlns:a16="http://schemas.microsoft.com/office/drawing/2014/main" id="{1B2D6640-A27C-4CD1-AE39-5749C0B0CC58}"/>
                  </a:ext>
                </a:extLst>
              </p:cNvPr>
              <p:cNvSpPr/>
              <p:nvPr/>
            </p:nvSpPr>
            <p:spPr>
              <a:xfrm>
                <a:off x="4724160" y="1533525"/>
                <a:ext cx="1500997" cy="4554855"/>
              </a:xfrm>
              <a:custGeom>
                <a:avLst/>
                <a:gdLst>
                  <a:gd name="connsiteX0" fmla="*/ 494602 w 1500997"/>
                  <a:gd name="connsiteY0" fmla="*/ 0 h 4554855"/>
                  <a:gd name="connsiteX1" fmla="*/ 1006394 w 1500997"/>
                  <a:gd name="connsiteY1" fmla="*/ 0 h 4554855"/>
                  <a:gd name="connsiteX2" fmla="*/ 1481378 w 1500997"/>
                  <a:gd name="connsiteY2" fmla="*/ 1785938 h 4554855"/>
                  <a:gd name="connsiteX3" fmla="*/ 1480141 w 1500997"/>
                  <a:gd name="connsiteY3" fmla="*/ 1785938 h 4554855"/>
                  <a:gd name="connsiteX4" fmla="*/ 1490704 w 1500997"/>
                  <a:gd name="connsiteY4" fmla="*/ 1819967 h 4554855"/>
                  <a:gd name="connsiteX5" fmla="*/ 1500997 w 1500997"/>
                  <a:gd name="connsiteY5" fmla="*/ 1922077 h 4554855"/>
                  <a:gd name="connsiteX6" fmla="*/ 1500997 w 1500997"/>
                  <a:gd name="connsiteY6" fmla="*/ 4174562 h 4554855"/>
                  <a:gd name="connsiteX7" fmla="*/ 1120704 w 1500997"/>
                  <a:gd name="connsiteY7" fmla="*/ 4554855 h 4554855"/>
                  <a:gd name="connsiteX8" fmla="*/ 380293 w 1500997"/>
                  <a:gd name="connsiteY8" fmla="*/ 4554855 h 4554855"/>
                  <a:gd name="connsiteX9" fmla="*/ 0 w 1500997"/>
                  <a:gd name="connsiteY9" fmla="*/ 4174562 h 4554855"/>
                  <a:gd name="connsiteX10" fmla="*/ 0 w 1500997"/>
                  <a:gd name="connsiteY10" fmla="*/ 1922077 h 4554855"/>
                  <a:gd name="connsiteX11" fmla="*/ 10293 w 1500997"/>
                  <a:gd name="connsiteY11" fmla="*/ 1819967 h 4554855"/>
                  <a:gd name="connsiteX12" fmla="*/ 20857 w 1500997"/>
                  <a:gd name="connsiteY12" fmla="*/ 1785938 h 4554855"/>
                  <a:gd name="connsiteX13" fmla="*/ 19618 w 1500997"/>
                  <a:gd name="connsiteY13" fmla="*/ 1785938 h 4554855"/>
                  <a:gd name="connsiteX14" fmla="*/ 494602 w 1500997"/>
                  <a:gd name="connsiteY14" fmla="*/ 0 h 4554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0997" h="4554855">
                    <a:moveTo>
                      <a:pt x="494602" y="0"/>
                    </a:moveTo>
                    <a:lnTo>
                      <a:pt x="1006394" y="0"/>
                    </a:lnTo>
                    <a:cubicBezTo>
                      <a:pt x="1088522" y="597694"/>
                      <a:pt x="1323050" y="1190625"/>
                      <a:pt x="1481378" y="1785938"/>
                    </a:cubicBezTo>
                    <a:lnTo>
                      <a:pt x="1480141" y="1785938"/>
                    </a:lnTo>
                    <a:lnTo>
                      <a:pt x="1490704" y="1819967"/>
                    </a:lnTo>
                    <a:cubicBezTo>
                      <a:pt x="1497453" y="1852950"/>
                      <a:pt x="1500997" y="1887099"/>
                      <a:pt x="1500997" y="1922077"/>
                    </a:cubicBezTo>
                    <a:lnTo>
                      <a:pt x="1500997" y="4174562"/>
                    </a:lnTo>
                    <a:cubicBezTo>
                      <a:pt x="1500997" y="4384592"/>
                      <a:pt x="1330734" y="4554855"/>
                      <a:pt x="1120704" y="4554855"/>
                    </a:cubicBezTo>
                    <a:lnTo>
                      <a:pt x="380293" y="4554855"/>
                    </a:lnTo>
                    <a:cubicBezTo>
                      <a:pt x="170263" y="4554855"/>
                      <a:pt x="0" y="4384592"/>
                      <a:pt x="0" y="4174562"/>
                    </a:cubicBezTo>
                    <a:lnTo>
                      <a:pt x="0" y="1922077"/>
                    </a:lnTo>
                    <a:cubicBezTo>
                      <a:pt x="0" y="1887099"/>
                      <a:pt x="3544" y="1852950"/>
                      <a:pt x="10293" y="1819967"/>
                    </a:cubicBezTo>
                    <a:lnTo>
                      <a:pt x="20857" y="1785938"/>
                    </a:lnTo>
                    <a:lnTo>
                      <a:pt x="19618" y="1785938"/>
                    </a:lnTo>
                    <a:cubicBezTo>
                      <a:pt x="177946" y="1190625"/>
                      <a:pt x="441049" y="604838"/>
                      <a:pt x="494602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FFC000">
                      <a:lumMod val="75000"/>
                    </a:srgbClr>
                  </a:gs>
                  <a:gs pos="0">
                    <a:srgbClr val="FFC000">
                      <a:lumMod val="50000"/>
                    </a:srgbClr>
                  </a:gs>
                  <a:gs pos="20000">
                    <a:srgbClr val="FFC000">
                      <a:lumMod val="60000"/>
                      <a:lumOff val="40000"/>
                    </a:srgbClr>
                  </a:gs>
                  <a:gs pos="80000">
                    <a:srgbClr val="FFC000">
                      <a:lumMod val="60000"/>
                      <a:lumOff val="40000"/>
                    </a:srgbClr>
                  </a:gs>
                  <a:gs pos="50000">
                    <a:srgbClr val="FFC000">
                      <a:lumMod val="20000"/>
                      <a:lumOff val="80000"/>
                    </a:srgbClr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0" name="四角形: 上の 2 つの角を丸める 689">
                <a:extLst>
                  <a:ext uri="{FF2B5EF4-FFF2-40B4-BE49-F238E27FC236}">
                    <a16:creationId xmlns:a16="http://schemas.microsoft.com/office/drawing/2014/main" id="{282297EE-E546-48E7-BE1A-EE09598FD0C1}"/>
                  </a:ext>
                </a:extLst>
              </p:cNvPr>
              <p:cNvSpPr/>
              <p:nvPr/>
            </p:nvSpPr>
            <p:spPr>
              <a:xfrm>
                <a:off x="5216915" y="984809"/>
                <a:ext cx="513335" cy="548715"/>
              </a:xfrm>
              <a:prstGeom prst="round2SameRect">
                <a:avLst>
                  <a:gd name="adj1" fmla="val 8329"/>
                  <a:gd name="adj2" fmla="val 0"/>
                </a:avLst>
              </a:pr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1" name="四角形: 上の 2 つの角を丸める 690">
                <a:extLst>
                  <a:ext uri="{FF2B5EF4-FFF2-40B4-BE49-F238E27FC236}">
                    <a16:creationId xmlns:a16="http://schemas.microsoft.com/office/drawing/2014/main" id="{34B6E9BE-CBF5-428B-B9BF-6EE8EA9F52AC}"/>
                  </a:ext>
                </a:extLst>
              </p:cNvPr>
              <p:cNvSpPr/>
              <p:nvPr/>
            </p:nvSpPr>
            <p:spPr>
              <a:xfrm>
                <a:off x="5216915" y="414337"/>
                <a:ext cx="513335" cy="473781"/>
              </a:xfrm>
              <a:prstGeom prst="round2SameRect">
                <a:avLst>
                  <a:gd name="adj1" fmla="val 14796"/>
                  <a:gd name="adj2" fmla="val 11735"/>
                </a:avLst>
              </a:pr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2" name="フリーフォーム: 図形 691">
                <a:extLst>
                  <a:ext uri="{FF2B5EF4-FFF2-40B4-BE49-F238E27FC236}">
                    <a16:creationId xmlns:a16="http://schemas.microsoft.com/office/drawing/2014/main" id="{F965C99E-460E-4F8B-B6AE-B5AD98450993}"/>
                  </a:ext>
                </a:extLst>
              </p:cNvPr>
              <p:cNvSpPr/>
              <p:nvPr/>
            </p:nvSpPr>
            <p:spPr>
              <a:xfrm>
                <a:off x="5229014" y="861528"/>
                <a:ext cx="488103" cy="142618"/>
              </a:xfrm>
              <a:custGeom>
                <a:avLst/>
                <a:gdLst>
                  <a:gd name="connsiteX0" fmla="*/ 26194 w 531019"/>
                  <a:gd name="connsiteY0" fmla="*/ 0 h 175724"/>
                  <a:gd name="connsiteX1" fmla="*/ 502444 w 531019"/>
                  <a:gd name="connsiteY1" fmla="*/ 0 h 175724"/>
                  <a:gd name="connsiteX2" fmla="*/ 502444 w 531019"/>
                  <a:gd name="connsiteY2" fmla="*/ 26946 h 175724"/>
                  <a:gd name="connsiteX3" fmla="*/ 508774 w 531019"/>
                  <a:gd name="connsiteY3" fmla="*/ 21700 h 175724"/>
                  <a:gd name="connsiteX4" fmla="*/ 531019 w 531019"/>
                  <a:gd name="connsiteY4" fmla="*/ 16180 h 175724"/>
                  <a:gd name="connsiteX5" fmla="*/ 531019 w 531019"/>
                  <a:gd name="connsiteY5" fmla="*/ 156674 h 175724"/>
                  <a:gd name="connsiteX6" fmla="*/ 508774 w 531019"/>
                  <a:gd name="connsiteY6" fmla="*/ 151154 h 175724"/>
                  <a:gd name="connsiteX7" fmla="*/ 502444 w 531019"/>
                  <a:gd name="connsiteY7" fmla="*/ 145908 h 175724"/>
                  <a:gd name="connsiteX8" fmla="*/ 502444 w 531019"/>
                  <a:gd name="connsiteY8" fmla="*/ 175724 h 175724"/>
                  <a:gd name="connsiteX9" fmla="*/ 26194 w 531019"/>
                  <a:gd name="connsiteY9" fmla="*/ 175724 h 175724"/>
                  <a:gd name="connsiteX10" fmla="*/ 26194 w 531019"/>
                  <a:gd name="connsiteY10" fmla="*/ 147881 h 175724"/>
                  <a:gd name="connsiteX11" fmla="*/ 22245 w 531019"/>
                  <a:gd name="connsiteY11" fmla="*/ 151154 h 175724"/>
                  <a:gd name="connsiteX12" fmla="*/ 0 w 531019"/>
                  <a:gd name="connsiteY12" fmla="*/ 156674 h 175724"/>
                  <a:gd name="connsiteX13" fmla="*/ 0 w 531019"/>
                  <a:gd name="connsiteY13" fmla="*/ 16180 h 175724"/>
                  <a:gd name="connsiteX14" fmla="*/ 22245 w 531019"/>
                  <a:gd name="connsiteY14" fmla="*/ 21700 h 175724"/>
                  <a:gd name="connsiteX15" fmla="*/ 26194 w 531019"/>
                  <a:gd name="connsiteY15" fmla="*/ 24973 h 175724"/>
                  <a:gd name="connsiteX0" fmla="*/ 26194 w 531019"/>
                  <a:gd name="connsiteY0" fmla="*/ 0 h 175724"/>
                  <a:gd name="connsiteX1" fmla="*/ 502444 w 531019"/>
                  <a:gd name="connsiteY1" fmla="*/ 0 h 175724"/>
                  <a:gd name="connsiteX2" fmla="*/ 502444 w 531019"/>
                  <a:gd name="connsiteY2" fmla="*/ 26946 h 175724"/>
                  <a:gd name="connsiteX3" fmla="*/ 508774 w 531019"/>
                  <a:gd name="connsiteY3" fmla="*/ 21700 h 175724"/>
                  <a:gd name="connsiteX4" fmla="*/ 531019 w 531019"/>
                  <a:gd name="connsiteY4" fmla="*/ 16180 h 175724"/>
                  <a:gd name="connsiteX5" fmla="*/ 531019 w 531019"/>
                  <a:gd name="connsiteY5" fmla="*/ 156674 h 175724"/>
                  <a:gd name="connsiteX6" fmla="*/ 508774 w 531019"/>
                  <a:gd name="connsiteY6" fmla="*/ 151154 h 175724"/>
                  <a:gd name="connsiteX7" fmla="*/ 502444 w 531019"/>
                  <a:gd name="connsiteY7" fmla="*/ 145908 h 175724"/>
                  <a:gd name="connsiteX8" fmla="*/ 502444 w 531019"/>
                  <a:gd name="connsiteY8" fmla="*/ 175724 h 175724"/>
                  <a:gd name="connsiteX9" fmla="*/ 26194 w 531019"/>
                  <a:gd name="connsiteY9" fmla="*/ 147881 h 175724"/>
                  <a:gd name="connsiteX10" fmla="*/ 22245 w 531019"/>
                  <a:gd name="connsiteY10" fmla="*/ 151154 h 175724"/>
                  <a:gd name="connsiteX11" fmla="*/ 0 w 531019"/>
                  <a:gd name="connsiteY11" fmla="*/ 156674 h 175724"/>
                  <a:gd name="connsiteX12" fmla="*/ 0 w 531019"/>
                  <a:gd name="connsiteY12" fmla="*/ 16180 h 175724"/>
                  <a:gd name="connsiteX13" fmla="*/ 22245 w 531019"/>
                  <a:gd name="connsiteY13" fmla="*/ 21700 h 175724"/>
                  <a:gd name="connsiteX14" fmla="*/ 26194 w 531019"/>
                  <a:gd name="connsiteY14" fmla="*/ 24973 h 175724"/>
                  <a:gd name="connsiteX15" fmla="*/ 26194 w 531019"/>
                  <a:gd name="connsiteY15" fmla="*/ 0 h 175724"/>
                  <a:gd name="connsiteX0" fmla="*/ 26194 w 531019"/>
                  <a:gd name="connsiteY0" fmla="*/ 0 h 156674"/>
                  <a:gd name="connsiteX1" fmla="*/ 502444 w 531019"/>
                  <a:gd name="connsiteY1" fmla="*/ 0 h 156674"/>
                  <a:gd name="connsiteX2" fmla="*/ 502444 w 531019"/>
                  <a:gd name="connsiteY2" fmla="*/ 26946 h 156674"/>
                  <a:gd name="connsiteX3" fmla="*/ 508774 w 531019"/>
                  <a:gd name="connsiteY3" fmla="*/ 21700 h 156674"/>
                  <a:gd name="connsiteX4" fmla="*/ 531019 w 531019"/>
                  <a:gd name="connsiteY4" fmla="*/ 16180 h 156674"/>
                  <a:gd name="connsiteX5" fmla="*/ 531019 w 531019"/>
                  <a:gd name="connsiteY5" fmla="*/ 156674 h 156674"/>
                  <a:gd name="connsiteX6" fmla="*/ 508774 w 531019"/>
                  <a:gd name="connsiteY6" fmla="*/ 151154 h 156674"/>
                  <a:gd name="connsiteX7" fmla="*/ 502444 w 531019"/>
                  <a:gd name="connsiteY7" fmla="*/ 145908 h 156674"/>
                  <a:gd name="connsiteX8" fmla="*/ 26194 w 531019"/>
                  <a:gd name="connsiteY8" fmla="*/ 147881 h 156674"/>
                  <a:gd name="connsiteX9" fmla="*/ 22245 w 531019"/>
                  <a:gd name="connsiteY9" fmla="*/ 151154 h 156674"/>
                  <a:gd name="connsiteX10" fmla="*/ 0 w 531019"/>
                  <a:gd name="connsiteY10" fmla="*/ 156674 h 156674"/>
                  <a:gd name="connsiteX11" fmla="*/ 0 w 531019"/>
                  <a:gd name="connsiteY11" fmla="*/ 16180 h 156674"/>
                  <a:gd name="connsiteX12" fmla="*/ 22245 w 531019"/>
                  <a:gd name="connsiteY12" fmla="*/ 21700 h 156674"/>
                  <a:gd name="connsiteX13" fmla="*/ 26194 w 531019"/>
                  <a:gd name="connsiteY13" fmla="*/ 24973 h 156674"/>
                  <a:gd name="connsiteX14" fmla="*/ 26194 w 531019"/>
                  <a:gd name="connsiteY14" fmla="*/ 0 h 156674"/>
                  <a:gd name="connsiteX0" fmla="*/ 26194 w 531019"/>
                  <a:gd name="connsiteY0" fmla="*/ 0 h 156674"/>
                  <a:gd name="connsiteX1" fmla="*/ 502444 w 531019"/>
                  <a:gd name="connsiteY1" fmla="*/ 26946 h 156674"/>
                  <a:gd name="connsiteX2" fmla="*/ 508774 w 531019"/>
                  <a:gd name="connsiteY2" fmla="*/ 21700 h 156674"/>
                  <a:gd name="connsiteX3" fmla="*/ 531019 w 531019"/>
                  <a:gd name="connsiteY3" fmla="*/ 16180 h 156674"/>
                  <a:gd name="connsiteX4" fmla="*/ 531019 w 531019"/>
                  <a:gd name="connsiteY4" fmla="*/ 156674 h 156674"/>
                  <a:gd name="connsiteX5" fmla="*/ 508774 w 531019"/>
                  <a:gd name="connsiteY5" fmla="*/ 151154 h 156674"/>
                  <a:gd name="connsiteX6" fmla="*/ 502444 w 531019"/>
                  <a:gd name="connsiteY6" fmla="*/ 145908 h 156674"/>
                  <a:gd name="connsiteX7" fmla="*/ 26194 w 531019"/>
                  <a:gd name="connsiteY7" fmla="*/ 147881 h 156674"/>
                  <a:gd name="connsiteX8" fmla="*/ 22245 w 531019"/>
                  <a:gd name="connsiteY8" fmla="*/ 151154 h 156674"/>
                  <a:gd name="connsiteX9" fmla="*/ 0 w 531019"/>
                  <a:gd name="connsiteY9" fmla="*/ 156674 h 156674"/>
                  <a:gd name="connsiteX10" fmla="*/ 0 w 531019"/>
                  <a:gd name="connsiteY10" fmla="*/ 16180 h 156674"/>
                  <a:gd name="connsiteX11" fmla="*/ 22245 w 531019"/>
                  <a:gd name="connsiteY11" fmla="*/ 21700 h 156674"/>
                  <a:gd name="connsiteX12" fmla="*/ 26194 w 531019"/>
                  <a:gd name="connsiteY12" fmla="*/ 24973 h 156674"/>
                  <a:gd name="connsiteX13" fmla="*/ 26194 w 531019"/>
                  <a:gd name="connsiteY13" fmla="*/ 0 h 156674"/>
                  <a:gd name="connsiteX0" fmla="*/ 26194 w 531019"/>
                  <a:gd name="connsiteY0" fmla="*/ 8793 h 140494"/>
                  <a:gd name="connsiteX1" fmla="*/ 502444 w 531019"/>
                  <a:gd name="connsiteY1" fmla="*/ 10766 h 140494"/>
                  <a:gd name="connsiteX2" fmla="*/ 508774 w 531019"/>
                  <a:gd name="connsiteY2" fmla="*/ 5520 h 140494"/>
                  <a:gd name="connsiteX3" fmla="*/ 531019 w 531019"/>
                  <a:gd name="connsiteY3" fmla="*/ 0 h 140494"/>
                  <a:gd name="connsiteX4" fmla="*/ 531019 w 531019"/>
                  <a:gd name="connsiteY4" fmla="*/ 140494 h 140494"/>
                  <a:gd name="connsiteX5" fmla="*/ 508774 w 531019"/>
                  <a:gd name="connsiteY5" fmla="*/ 134974 h 140494"/>
                  <a:gd name="connsiteX6" fmla="*/ 502444 w 531019"/>
                  <a:gd name="connsiteY6" fmla="*/ 129728 h 140494"/>
                  <a:gd name="connsiteX7" fmla="*/ 26194 w 531019"/>
                  <a:gd name="connsiteY7" fmla="*/ 131701 h 140494"/>
                  <a:gd name="connsiteX8" fmla="*/ 22245 w 531019"/>
                  <a:gd name="connsiteY8" fmla="*/ 134974 h 140494"/>
                  <a:gd name="connsiteX9" fmla="*/ 0 w 531019"/>
                  <a:gd name="connsiteY9" fmla="*/ 140494 h 140494"/>
                  <a:gd name="connsiteX10" fmla="*/ 0 w 531019"/>
                  <a:gd name="connsiteY10" fmla="*/ 0 h 140494"/>
                  <a:gd name="connsiteX11" fmla="*/ 22245 w 531019"/>
                  <a:gd name="connsiteY11" fmla="*/ 5520 h 140494"/>
                  <a:gd name="connsiteX12" fmla="*/ 26194 w 531019"/>
                  <a:gd name="connsiteY12" fmla="*/ 8793 h 140494"/>
                  <a:gd name="connsiteX0" fmla="*/ 22245 w 531019"/>
                  <a:gd name="connsiteY0" fmla="*/ 5520 h 140494"/>
                  <a:gd name="connsiteX1" fmla="*/ 502444 w 531019"/>
                  <a:gd name="connsiteY1" fmla="*/ 10766 h 140494"/>
                  <a:gd name="connsiteX2" fmla="*/ 508774 w 531019"/>
                  <a:gd name="connsiteY2" fmla="*/ 5520 h 140494"/>
                  <a:gd name="connsiteX3" fmla="*/ 531019 w 531019"/>
                  <a:gd name="connsiteY3" fmla="*/ 0 h 140494"/>
                  <a:gd name="connsiteX4" fmla="*/ 531019 w 531019"/>
                  <a:gd name="connsiteY4" fmla="*/ 140494 h 140494"/>
                  <a:gd name="connsiteX5" fmla="*/ 508774 w 531019"/>
                  <a:gd name="connsiteY5" fmla="*/ 134974 h 140494"/>
                  <a:gd name="connsiteX6" fmla="*/ 502444 w 531019"/>
                  <a:gd name="connsiteY6" fmla="*/ 129728 h 140494"/>
                  <a:gd name="connsiteX7" fmla="*/ 26194 w 531019"/>
                  <a:gd name="connsiteY7" fmla="*/ 131701 h 140494"/>
                  <a:gd name="connsiteX8" fmla="*/ 22245 w 531019"/>
                  <a:gd name="connsiteY8" fmla="*/ 134974 h 140494"/>
                  <a:gd name="connsiteX9" fmla="*/ 0 w 531019"/>
                  <a:gd name="connsiteY9" fmla="*/ 140494 h 140494"/>
                  <a:gd name="connsiteX10" fmla="*/ 0 w 531019"/>
                  <a:gd name="connsiteY10" fmla="*/ 0 h 140494"/>
                  <a:gd name="connsiteX11" fmla="*/ 22245 w 531019"/>
                  <a:gd name="connsiteY11" fmla="*/ 5520 h 14049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26194 w 531019"/>
                  <a:gd name="connsiteY7" fmla="*/ 139271 h 148064"/>
                  <a:gd name="connsiteX8" fmla="*/ 22245 w 531019"/>
                  <a:gd name="connsiteY8" fmla="*/ 142544 h 148064"/>
                  <a:gd name="connsiteX9" fmla="*/ 0 w 531019"/>
                  <a:gd name="connsiteY9" fmla="*/ 148064 h 148064"/>
                  <a:gd name="connsiteX10" fmla="*/ 0 w 531019"/>
                  <a:gd name="connsiteY10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26194 w 531019"/>
                  <a:gd name="connsiteY7" fmla="*/ 139271 h 148064"/>
                  <a:gd name="connsiteX8" fmla="*/ 0 w 531019"/>
                  <a:gd name="connsiteY8" fmla="*/ 148064 h 148064"/>
                  <a:gd name="connsiteX9" fmla="*/ 0 w 531019"/>
                  <a:gd name="connsiteY9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0 w 531019"/>
                  <a:gd name="connsiteY7" fmla="*/ 148064 h 148064"/>
                  <a:gd name="connsiteX8" fmla="*/ 0 w 531019"/>
                  <a:gd name="connsiteY8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0 w 531019"/>
                  <a:gd name="connsiteY6" fmla="*/ 148064 h 148064"/>
                  <a:gd name="connsiteX7" fmla="*/ 0 w 531019"/>
                  <a:gd name="connsiteY7" fmla="*/ 7570 h 148064"/>
                  <a:gd name="connsiteX0" fmla="*/ 0 w 531019"/>
                  <a:gd name="connsiteY0" fmla="*/ 7570 h 165626"/>
                  <a:gd name="connsiteX1" fmla="*/ 502444 w 531019"/>
                  <a:gd name="connsiteY1" fmla="*/ 18336 h 165626"/>
                  <a:gd name="connsiteX2" fmla="*/ 508774 w 531019"/>
                  <a:gd name="connsiteY2" fmla="*/ 13090 h 165626"/>
                  <a:gd name="connsiteX3" fmla="*/ 531019 w 531019"/>
                  <a:gd name="connsiteY3" fmla="*/ 7570 h 165626"/>
                  <a:gd name="connsiteX4" fmla="*/ 531019 w 531019"/>
                  <a:gd name="connsiteY4" fmla="*/ 148064 h 165626"/>
                  <a:gd name="connsiteX5" fmla="*/ 0 w 531019"/>
                  <a:gd name="connsiteY5" fmla="*/ 148064 h 165626"/>
                  <a:gd name="connsiteX6" fmla="*/ 0 w 531019"/>
                  <a:gd name="connsiteY6" fmla="*/ 7570 h 165626"/>
                  <a:gd name="connsiteX0" fmla="*/ 0 w 531019"/>
                  <a:gd name="connsiteY0" fmla="*/ 7570 h 165626"/>
                  <a:gd name="connsiteX1" fmla="*/ 502444 w 531019"/>
                  <a:gd name="connsiteY1" fmla="*/ 18336 h 165626"/>
                  <a:gd name="connsiteX2" fmla="*/ 531019 w 531019"/>
                  <a:gd name="connsiteY2" fmla="*/ 7570 h 165626"/>
                  <a:gd name="connsiteX3" fmla="*/ 531019 w 531019"/>
                  <a:gd name="connsiteY3" fmla="*/ 148064 h 165626"/>
                  <a:gd name="connsiteX4" fmla="*/ 0 w 531019"/>
                  <a:gd name="connsiteY4" fmla="*/ 148064 h 165626"/>
                  <a:gd name="connsiteX5" fmla="*/ 0 w 531019"/>
                  <a:gd name="connsiteY5" fmla="*/ 7570 h 165626"/>
                  <a:gd name="connsiteX0" fmla="*/ 0 w 531019"/>
                  <a:gd name="connsiteY0" fmla="*/ 17562 h 175618"/>
                  <a:gd name="connsiteX1" fmla="*/ 531019 w 531019"/>
                  <a:gd name="connsiteY1" fmla="*/ 17562 h 175618"/>
                  <a:gd name="connsiteX2" fmla="*/ 531019 w 531019"/>
                  <a:gd name="connsiteY2" fmla="*/ 158056 h 175618"/>
                  <a:gd name="connsiteX3" fmla="*/ 0 w 531019"/>
                  <a:gd name="connsiteY3" fmla="*/ 158056 h 175618"/>
                  <a:gd name="connsiteX4" fmla="*/ 0 w 531019"/>
                  <a:gd name="connsiteY4" fmla="*/ 17562 h 175618"/>
                  <a:gd name="connsiteX0" fmla="*/ 0 w 531019"/>
                  <a:gd name="connsiteY0" fmla="*/ 0 h 158056"/>
                  <a:gd name="connsiteX1" fmla="*/ 531019 w 531019"/>
                  <a:gd name="connsiteY1" fmla="*/ 0 h 158056"/>
                  <a:gd name="connsiteX2" fmla="*/ 531019 w 531019"/>
                  <a:gd name="connsiteY2" fmla="*/ 140494 h 158056"/>
                  <a:gd name="connsiteX3" fmla="*/ 0 w 531019"/>
                  <a:gd name="connsiteY3" fmla="*/ 140494 h 158056"/>
                  <a:gd name="connsiteX4" fmla="*/ 0 w 531019"/>
                  <a:gd name="connsiteY4" fmla="*/ 0 h 158056"/>
                  <a:gd name="connsiteX0" fmla="*/ 0 w 531019"/>
                  <a:gd name="connsiteY0" fmla="*/ 0 h 140494"/>
                  <a:gd name="connsiteX1" fmla="*/ 531019 w 531019"/>
                  <a:gd name="connsiteY1" fmla="*/ 0 h 140494"/>
                  <a:gd name="connsiteX2" fmla="*/ 531019 w 531019"/>
                  <a:gd name="connsiteY2" fmla="*/ 140494 h 140494"/>
                  <a:gd name="connsiteX3" fmla="*/ 0 w 531019"/>
                  <a:gd name="connsiteY3" fmla="*/ 140494 h 140494"/>
                  <a:gd name="connsiteX4" fmla="*/ 0 w 531019"/>
                  <a:gd name="connsiteY4" fmla="*/ 0 h 14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019" h="140494">
                    <a:moveTo>
                      <a:pt x="0" y="0"/>
                    </a:moveTo>
                    <a:lnTo>
                      <a:pt x="531019" y="0"/>
                    </a:lnTo>
                    <a:cubicBezTo>
                      <a:pt x="511969" y="43904"/>
                      <a:pt x="511969" y="96590"/>
                      <a:pt x="531019" y="140494"/>
                    </a:cubicBezTo>
                    <a:lnTo>
                      <a:pt x="0" y="140494"/>
                    </a:lnTo>
                    <a:cubicBezTo>
                      <a:pt x="19050" y="96590"/>
                      <a:pt x="19050" y="43904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3" name="四角形: 角を丸くする 692">
                <a:extLst>
                  <a:ext uri="{FF2B5EF4-FFF2-40B4-BE49-F238E27FC236}">
                    <a16:creationId xmlns:a16="http://schemas.microsoft.com/office/drawing/2014/main" id="{C152CB36-8921-4482-AF4E-FA7F65E20907}"/>
                  </a:ext>
                </a:extLst>
              </p:cNvPr>
              <p:cNvSpPr/>
              <p:nvPr/>
            </p:nvSpPr>
            <p:spPr>
              <a:xfrm>
                <a:off x="5199526" y="508443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4" name="四角形: 角を丸くする 693">
                <a:extLst>
                  <a:ext uri="{FF2B5EF4-FFF2-40B4-BE49-F238E27FC236}">
                    <a16:creationId xmlns:a16="http://schemas.microsoft.com/office/drawing/2014/main" id="{B1598542-74C7-43CF-AD6A-CA9ED8213CB0}"/>
                  </a:ext>
                </a:extLst>
              </p:cNvPr>
              <p:cNvSpPr/>
              <p:nvPr/>
            </p:nvSpPr>
            <p:spPr>
              <a:xfrm>
                <a:off x="5199526" y="623262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5" name="四角形: 角を丸くする 694">
                <a:extLst>
                  <a:ext uri="{FF2B5EF4-FFF2-40B4-BE49-F238E27FC236}">
                    <a16:creationId xmlns:a16="http://schemas.microsoft.com/office/drawing/2014/main" id="{7C1DCBE9-D1A2-42FE-8680-6331B3789E3C}"/>
                  </a:ext>
                </a:extLst>
              </p:cNvPr>
              <p:cNvSpPr/>
              <p:nvPr/>
            </p:nvSpPr>
            <p:spPr>
              <a:xfrm>
                <a:off x="5199526" y="738082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6" name="フリーフォーム: 図形 695">
                <a:extLst>
                  <a:ext uri="{FF2B5EF4-FFF2-40B4-BE49-F238E27FC236}">
                    <a16:creationId xmlns:a16="http://schemas.microsoft.com/office/drawing/2014/main" id="{1FCB992A-C954-4EB2-9F89-BC0DAB316620}"/>
                  </a:ext>
                </a:extLst>
              </p:cNvPr>
              <p:cNvSpPr/>
              <p:nvPr/>
            </p:nvSpPr>
            <p:spPr>
              <a:xfrm>
                <a:off x="4768420" y="5890517"/>
                <a:ext cx="1403879" cy="197863"/>
              </a:xfrm>
              <a:custGeom>
                <a:avLst/>
                <a:gdLst>
                  <a:gd name="connsiteX0" fmla="*/ 0 w 1403879"/>
                  <a:gd name="connsiteY0" fmla="*/ 0 h 197863"/>
                  <a:gd name="connsiteX1" fmla="*/ 32573 w 1403879"/>
                  <a:gd name="connsiteY1" fmla="*/ 13914 h 197863"/>
                  <a:gd name="connsiteX2" fmla="*/ 223770 w 1403879"/>
                  <a:gd name="connsiteY2" fmla="*/ 44291 h 197863"/>
                  <a:gd name="connsiteX3" fmla="*/ 1180111 w 1403879"/>
                  <a:gd name="connsiteY3" fmla="*/ 44291 h 197863"/>
                  <a:gd name="connsiteX4" fmla="*/ 1371308 w 1403879"/>
                  <a:gd name="connsiteY4" fmla="*/ 13914 h 197863"/>
                  <a:gd name="connsiteX5" fmla="*/ 1403879 w 1403879"/>
                  <a:gd name="connsiteY5" fmla="*/ 1 h 197863"/>
                  <a:gd name="connsiteX6" fmla="*/ 1387490 w 1403879"/>
                  <a:gd name="connsiteY6" fmla="*/ 30196 h 197863"/>
                  <a:gd name="connsiteX7" fmla="*/ 1072145 w 1403879"/>
                  <a:gd name="connsiteY7" fmla="*/ 197863 h 197863"/>
                  <a:gd name="connsiteX8" fmla="*/ 331734 w 1403879"/>
                  <a:gd name="connsiteY8" fmla="*/ 197863 h 197863"/>
                  <a:gd name="connsiteX9" fmla="*/ 16389 w 1403879"/>
                  <a:gd name="connsiteY9" fmla="*/ 30196 h 19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3879" h="197863">
                    <a:moveTo>
                      <a:pt x="0" y="0"/>
                    </a:moveTo>
                    <a:lnTo>
                      <a:pt x="32573" y="13914"/>
                    </a:lnTo>
                    <a:cubicBezTo>
                      <a:pt x="91339" y="33475"/>
                      <a:pt x="155949" y="44291"/>
                      <a:pt x="223770" y="44291"/>
                    </a:cubicBezTo>
                    <a:lnTo>
                      <a:pt x="1180111" y="44291"/>
                    </a:lnTo>
                    <a:cubicBezTo>
                      <a:pt x="1247931" y="44291"/>
                      <a:pt x="1312541" y="33475"/>
                      <a:pt x="1371308" y="13914"/>
                    </a:cubicBezTo>
                    <a:lnTo>
                      <a:pt x="1403879" y="1"/>
                    </a:lnTo>
                    <a:lnTo>
                      <a:pt x="1387490" y="30196"/>
                    </a:lnTo>
                    <a:cubicBezTo>
                      <a:pt x="1319149" y="131354"/>
                      <a:pt x="1203414" y="197863"/>
                      <a:pt x="1072145" y="197863"/>
                    </a:cubicBezTo>
                    <a:lnTo>
                      <a:pt x="331734" y="197863"/>
                    </a:lnTo>
                    <a:cubicBezTo>
                      <a:pt x="200466" y="197863"/>
                      <a:pt x="84731" y="131354"/>
                      <a:pt x="16389" y="30196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7" name="フリーフォーム: 図形 696">
                <a:extLst>
                  <a:ext uri="{FF2B5EF4-FFF2-40B4-BE49-F238E27FC236}">
                    <a16:creationId xmlns:a16="http://schemas.microsoft.com/office/drawing/2014/main" id="{8235BAC4-DFA4-4A61-AC94-F7A64C8A2BFA}"/>
                  </a:ext>
                </a:extLst>
              </p:cNvPr>
              <p:cNvSpPr/>
              <p:nvPr/>
            </p:nvSpPr>
            <p:spPr>
              <a:xfrm>
                <a:off x="4724159" y="1533525"/>
                <a:ext cx="515801" cy="4497304"/>
              </a:xfrm>
              <a:custGeom>
                <a:avLst/>
                <a:gdLst>
                  <a:gd name="connsiteX0" fmla="*/ 494602 w 515801"/>
                  <a:gd name="connsiteY0" fmla="*/ 0 h 4497304"/>
                  <a:gd name="connsiteX1" fmla="*/ 515801 w 515801"/>
                  <a:gd name="connsiteY1" fmla="*/ 0 h 4497304"/>
                  <a:gd name="connsiteX2" fmla="*/ 494617 w 515801"/>
                  <a:gd name="connsiteY2" fmla="*/ 183079 h 4497304"/>
                  <a:gd name="connsiteX3" fmla="*/ 88424 w 515801"/>
                  <a:gd name="connsiteY3" fmla="*/ 1775661 h 4497304"/>
                  <a:gd name="connsiteX4" fmla="*/ 89553 w 515801"/>
                  <a:gd name="connsiteY4" fmla="*/ 1775661 h 4497304"/>
                  <a:gd name="connsiteX5" fmla="*/ 79925 w 515801"/>
                  <a:gd name="connsiteY5" fmla="*/ 1810401 h 4497304"/>
                  <a:gd name="connsiteX6" fmla="*/ 70544 w 515801"/>
                  <a:gd name="connsiteY6" fmla="*/ 1914647 h 4497304"/>
                  <a:gd name="connsiteX7" fmla="*/ 70544 w 515801"/>
                  <a:gd name="connsiteY7" fmla="*/ 4214235 h 4497304"/>
                  <a:gd name="connsiteX8" fmla="*/ 172058 w 515801"/>
                  <a:gd name="connsiteY8" fmla="*/ 4488766 h 4497304"/>
                  <a:gd name="connsiteX9" fmla="*/ 181296 w 515801"/>
                  <a:gd name="connsiteY9" fmla="*/ 4497304 h 4497304"/>
                  <a:gd name="connsiteX10" fmla="*/ 167668 w 515801"/>
                  <a:gd name="connsiteY10" fmla="*/ 4489907 h 4497304"/>
                  <a:gd name="connsiteX11" fmla="*/ 0 w 515801"/>
                  <a:gd name="connsiteY11" fmla="*/ 4174562 h 4497304"/>
                  <a:gd name="connsiteX12" fmla="*/ 0 w 515801"/>
                  <a:gd name="connsiteY12" fmla="*/ 1922077 h 4497304"/>
                  <a:gd name="connsiteX13" fmla="*/ 10293 w 515801"/>
                  <a:gd name="connsiteY13" fmla="*/ 1819967 h 4497304"/>
                  <a:gd name="connsiteX14" fmla="*/ 20857 w 515801"/>
                  <a:gd name="connsiteY14" fmla="*/ 1785938 h 4497304"/>
                  <a:gd name="connsiteX15" fmla="*/ 19618 w 515801"/>
                  <a:gd name="connsiteY15" fmla="*/ 1785938 h 4497304"/>
                  <a:gd name="connsiteX16" fmla="*/ 494602 w 515801"/>
                  <a:gd name="connsiteY16" fmla="*/ 0 h 449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15801" h="4497304">
                    <a:moveTo>
                      <a:pt x="494602" y="0"/>
                    </a:moveTo>
                    <a:lnTo>
                      <a:pt x="515801" y="0"/>
                    </a:lnTo>
                    <a:lnTo>
                      <a:pt x="494617" y="183079"/>
                    </a:lnTo>
                    <a:cubicBezTo>
                      <a:pt x="414051" y="719523"/>
                      <a:pt x="214683" y="1243869"/>
                      <a:pt x="88424" y="1775661"/>
                    </a:cubicBezTo>
                    <a:lnTo>
                      <a:pt x="89553" y="1775661"/>
                    </a:lnTo>
                    <a:lnTo>
                      <a:pt x="79925" y="1810401"/>
                    </a:lnTo>
                    <a:cubicBezTo>
                      <a:pt x="73774" y="1844074"/>
                      <a:pt x="70544" y="1878937"/>
                      <a:pt x="70544" y="1914647"/>
                    </a:cubicBezTo>
                    <a:lnTo>
                      <a:pt x="70544" y="4214235"/>
                    </a:lnTo>
                    <a:cubicBezTo>
                      <a:pt x="70544" y="4321446"/>
                      <a:pt x="109338" y="4418507"/>
                      <a:pt x="172058" y="4488766"/>
                    </a:cubicBezTo>
                    <a:lnTo>
                      <a:pt x="181296" y="4497304"/>
                    </a:lnTo>
                    <a:lnTo>
                      <a:pt x="167668" y="4489907"/>
                    </a:lnTo>
                    <a:cubicBezTo>
                      <a:pt x="66509" y="4421566"/>
                      <a:pt x="0" y="4305831"/>
                      <a:pt x="0" y="4174562"/>
                    </a:cubicBezTo>
                    <a:lnTo>
                      <a:pt x="0" y="1922077"/>
                    </a:lnTo>
                    <a:cubicBezTo>
                      <a:pt x="0" y="1887099"/>
                      <a:pt x="3544" y="1852950"/>
                      <a:pt x="10293" y="1819967"/>
                    </a:cubicBezTo>
                    <a:lnTo>
                      <a:pt x="20857" y="1785938"/>
                    </a:lnTo>
                    <a:lnTo>
                      <a:pt x="19618" y="1785938"/>
                    </a:lnTo>
                    <a:cubicBezTo>
                      <a:pt x="177946" y="1190625"/>
                      <a:pt x="441049" y="604838"/>
                      <a:pt x="49460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8" name="フリーフォーム: 図形 697">
                <a:extLst>
                  <a:ext uri="{FF2B5EF4-FFF2-40B4-BE49-F238E27FC236}">
                    <a16:creationId xmlns:a16="http://schemas.microsoft.com/office/drawing/2014/main" id="{25F42D83-485A-452E-B780-D4034523DA5D}"/>
                  </a:ext>
                </a:extLst>
              </p:cNvPr>
              <p:cNvSpPr/>
              <p:nvPr/>
            </p:nvSpPr>
            <p:spPr>
              <a:xfrm>
                <a:off x="5719025" y="1533525"/>
                <a:ext cx="506131" cy="4483950"/>
              </a:xfrm>
              <a:custGeom>
                <a:avLst/>
                <a:gdLst>
                  <a:gd name="connsiteX0" fmla="*/ 0 w 506131"/>
                  <a:gd name="connsiteY0" fmla="*/ 0 h 4483950"/>
                  <a:gd name="connsiteX1" fmla="*/ 11528 w 506131"/>
                  <a:gd name="connsiteY1" fmla="*/ 0 h 4483950"/>
                  <a:gd name="connsiteX2" fmla="*/ 486512 w 506131"/>
                  <a:gd name="connsiteY2" fmla="*/ 1785938 h 4483950"/>
                  <a:gd name="connsiteX3" fmla="*/ 485275 w 506131"/>
                  <a:gd name="connsiteY3" fmla="*/ 1785938 h 4483950"/>
                  <a:gd name="connsiteX4" fmla="*/ 495838 w 506131"/>
                  <a:gd name="connsiteY4" fmla="*/ 1819967 h 4483950"/>
                  <a:gd name="connsiteX5" fmla="*/ 506131 w 506131"/>
                  <a:gd name="connsiteY5" fmla="*/ 1922077 h 4483950"/>
                  <a:gd name="connsiteX6" fmla="*/ 506131 w 506131"/>
                  <a:gd name="connsiteY6" fmla="*/ 4174562 h 4483950"/>
                  <a:gd name="connsiteX7" fmla="*/ 394746 w 506131"/>
                  <a:gd name="connsiteY7" fmla="*/ 4443470 h 4483950"/>
                  <a:gd name="connsiteX8" fmla="*/ 345684 w 506131"/>
                  <a:gd name="connsiteY8" fmla="*/ 4483950 h 4483950"/>
                  <a:gd name="connsiteX9" fmla="*/ 384458 w 506131"/>
                  <a:gd name="connsiteY9" fmla="*/ 4431307 h 4483950"/>
                  <a:gd name="connsiteX10" fmla="*/ 443650 w 506131"/>
                  <a:gd name="connsiteY10" fmla="*/ 4214235 h 4483950"/>
                  <a:gd name="connsiteX11" fmla="*/ 443650 w 506131"/>
                  <a:gd name="connsiteY11" fmla="*/ 1914647 h 4483950"/>
                  <a:gd name="connsiteX12" fmla="*/ 434269 w 506131"/>
                  <a:gd name="connsiteY12" fmla="*/ 1810401 h 4483950"/>
                  <a:gd name="connsiteX13" fmla="*/ 424642 w 506131"/>
                  <a:gd name="connsiteY13" fmla="*/ 1775661 h 4483950"/>
                  <a:gd name="connsiteX14" fmla="*/ 425770 w 506131"/>
                  <a:gd name="connsiteY14" fmla="*/ 1775661 h 4483950"/>
                  <a:gd name="connsiteX15" fmla="*/ 27053 w 506131"/>
                  <a:gd name="connsiteY15" fmla="*/ 180985 h 4483950"/>
                  <a:gd name="connsiteX16" fmla="*/ 0 w 506131"/>
                  <a:gd name="connsiteY16" fmla="*/ 0 h 448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6131" h="4483950">
                    <a:moveTo>
                      <a:pt x="0" y="0"/>
                    </a:moveTo>
                    <a:lnTo>
                      <a:pt x="11528" y="0"/>
                    </a:lnTo>
                    <a:cubicBezTo>
                      <a:pt x="93656" y="597694"/>
                      <a:pt x="328184" y="1190625"/>
                      <a:pt x="486512" y="1785938"/>
                    </a:cubicBezTo>
                    <a:lnTo>
                      <a:pt x="485275" y="1785938"/>
                    </a:lnTo>
                    <a:lnTo>
                      <a:pt x="495838" y="1819967"/>
                    </a:lnTo>
                    <a:cubicBezTo>
                      <a:pt x="502587" y="1852950"/>
                      <a:pt x="506131" y="1887099"/>
                      <a:pt x="506131" y="1922077"/>
                    </a:cubicBezTo>
                    <a:lnTo>
                      <a:pt x="506131" y="4174562"/>
                    </a:lnTo>
                    <a:cubicBezTo>
                      <a:pt x="506131" y="4279577"/>
                      <a:pt x="463565" y="4374650"/>
                      <a:pt x="394746" y="4443470"/>
                    </a:cubicBezTo>
                    <a:lnTo>
                      <a:pt x="345684" y="4483950"/>
                    </a:lnTo>
                    <a:lnTo>
                      <a:pt x="384458" y="4431307"/>
                    </a:lnTo>
                    <a:cubicBezTo>
                      <a:pt x="421829" y="4369343"/>
                      <a:pt x="443650" y="4294643"/>
                      <a:pt x="443650" y="4214235"/>
                    </a:cubicBezTo>
                    <a:lnTo>
                      <a:pt x="443650" y="1914647"/>
                    </a:lnTo>
                    <a:cubicBezTo>
                      <a:pt x="443650" y="1878937"/>
                      <a:pt x="440420" y="1844074"/>
                      <a:pt x="434269" y="1810401"/>
                    </a:cubicBezTo>
                    <a:lnTo>
                      <a:pt x="424642" y="1775661"/>
                    </a:lnTo>
                    <a:lnTo>
                      <a:pt x="425770" y="1775661"/>
                    </a:lnTo>
                    <a:cubicBezTo>
                      <a:pt x="299510" y="1243869"/>
                      <a:pt x="120081" y="713940"/>
                      <a:pt x="27053" y="1809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9" name="フリーフォーム: 図形 698">
                <a:extLst>
                  <a:ext uri="{FF2B5EF4-FFF2-40B4-BE49-F238E27FC236}">
                    <a16:creationId xmlns:a16="http://schemas.microsoft.com/office/drawing/2014/main" id="{5AAB0471-E3AA-4B76-951E-7D030EF6C098}"/>
                  </a:ext>
                </a:extLst>
              </p:cNvPr>
              <p:cNvSpPr/>
              <p:nvPr/>
            </p:nvSpPr>
            <p:spPr>
              <a:xfrm>
                <a:off x="5235728" y="861528"/>
                <a:ext cx="488103" cy="142618"/>
              </a:xfrm>
              <a:custGeom>
                <a:avLst/>
                <a:gdLst>
                  <a:gd name="connsiteX0" fmla="*/ 26194 w 531019"/>
                  <a:gd name="connsiteY0" fmla="*/ 0 h 175724"/>
                  <a:gd name="connsiteX1" fmla="*/ 502444 w 531019"/>
                  <a:gd name="connsiteY1" fmla="*/ 0 h 175724"/>
                  <a:gd name="connsiteX2" fmla="*/ 502444 w 531019"/>
                  <a:gd name="connsiteY2" fmla="*/ 26946 h 175724"/>
                  <a:gd name="connsiteX3" fmla="*/ 508774 w 531019"/>
                  <a:gd name="connsiteY3" fmla="*/ 21700 h 175724"/>
                  <a:gd name="connsiteX4" fmla="*/ 531019 w 531019"/>
                  <a:gd name="connsiteY4" fmla="*/ 16180 h 175724"/>
                  <a:gd name="connsiteX5" fmla="*/ 531019 w 531019"/>
                  <a:gd name="connsiteY5" fmla="*/ 156674 h 175724"/>
                  <a:gd name="connsiteX6" fmla="*/ 508774 w 531019"/>
                  <a:gd name="connsiteY6" fmla="*/ 151154 h 175724"/>
                  <a:gd name="connsiteX7" fmla="*/ 502444 w 531019"/>
                  <a:gd name="connsiteY7" fmla="*/ 145908 h 175724"/>
                  <a:gd name="connsiteX8" fmla="*/ 502444 w 531019"/>
                  <a:gd name="connsiteY8" fmla="*/ 175724 h 175724"/>
                  <a:gd name="connsiteX9" fmla="*/ 26194 w 531019"/>
                  <a:gd name="connsiteY9" fmla="*/ 175724 h 175724"/>
                  <a:gd name="connsiteX10" fmla="*/ 26194 w 531019"/>
                  <a:gd name="connsiteY10" fmla="*/ 147881 h 175724"/>
                  <a:gd name="connsiteX11" fmla="*/ 22245 w 531019"/>
                  <a:gd name="connsiteY11" fmla="*/ 151154 h 175724"/>
                  <a:gd name="connsiteX12" fmla="*/ 0 w 531019"/>
                  <a:gd name="connsiteY12" fmla="*/ 156674 h 175724"/>
                  <a:gd name="connsiteX13" fmla="*/ 0 w 531019"/>
                  <a:gd name="connsiteY13" fmla="*/ 16180 h 175724"/>
                  <a:gd name="connsiteX14" fmla="*/ 22245 w 531019"/>
                  <a:gd name="connsiteY14" fmla="*/ 21700 h 175724"/>
                  <a:gd name="connsiteX15" fmla="*/ 26194 w 531019"/>
                  <a:gd name="connsiteY15" fmla="*/ 24973 h 175724"/>
                  <a:gd name="connsiteX0" fmla="*/ 26194 w 531019"/>
                  <a:gd name="connsiteY0" fmla="*/ 0 h 175724"/>
                  <a:gd name="connsiteX1" fmla="*/ 502444 w 531019"/>
                  <a:gd name="connsiteY1" fmla="*/ 0 h 175724"/>
                  <a:gd name="connsiteX2" fmla="*/ 502444 w 531019"/>
                  <a:gd name="connsiteY2" fmla="*/ 26946 h 175724"/>
                  <a:gd name="connsiteX3" fmla="*/ 508774 w 531019"/>
                  <a:gd name="connsiteY3" fmla="*/ 21700 h 175724"/>
                  <a:gd name="connsiteX4" fmla="*/ 531019 w 531019"/>
                  <a:gd name="connsiteY4" fmla="*/ 16180 h 175724"/>
                  <a:gd name="connsiteX5" fmla="*/ 531019 w 531019"/>
                  <a:gd name="connsiteY5" fmla="*/ 156674 h 175724"/>
                  <a:gd name="connsiteX6" fmla="*/ 508774 w 531019"/>
                  <a:gd name="connsiteY6" fmla="*/ 151154 h 175724"/>
                  <a:gd name="connsiteX7" fmla="*/ 502444 w 531019"/>
                  <a:gd name="connsiteY7" fmla="*/ 145908 h 175724"/>
                  <a:gd name="connsiteX8" fmla="*/ 502444 w 531019"/>
                  <a:gd name="connsiteY8" fmla="*/ 175724 h 175724"/>
                  <a:gd name="connsiteX9" fmla="*/ 26194 w 531019"/>
                  <a:gd name="connsiteY9" fmla="*/ 147881 h 175724"/>
                  <a:gd name="connsiteX10" fmla="*/ 22245 w 531019"/>
                  <a:gd name="connsiteY10" fmla="*/ 151154 h 175724"/>
                  <a:gd name="connsiteX11" fmla="*/ 0 w 531019"/>
                  <a:gd name="connsiteY11" fmla="*/ 156674 h 175724"/>
                  <a:gd name="connsiteX12" fmla="*/ 0 w 531019"/>
                  <a:gd name="connsiteY12" fmla="*/ 16180 h 175724"/>
                  <a:gd name="connsiteX13" fmla="*/ 22245 w 531019"/>
                  <a:gd name="connsiteY13" fmla="*/ 21700 h 175724"/>
                  <a:gd name="connsiteX14" fmla="*/ 26194 w 531019"/>
                  <a:gd name="connsiteY14" fmla="*/ 24973 h 175724"/>
                  <a:gd name="connsiteX15" fmla="*/ 26194 w 531019"/>
                  <a:gd name="connsiteY15" fmla="*/ 0 h 175724"/>
                  <a:gd name="connsiteX0" fmla="*/ 26194 w 531019"/>
                  <a:gd name="connsiteY0" fmla="*/ 0 h 156674"/>
                  <a:gd name="connsiteX1" fmla="*/ 502444 w 531019"/>
                  <a:gd name="connsiteY1" fmla="*/ 0 h 156674"/>
                  <a:gd name="connsiteX2" fmla="*/ 502444 w 531019"/>
                  <a:gd name="connsiteY2" fmla="*/ 26946 h 156674"/>
                  <a:gd name="connsiteX3" fmla="*/ 508774 w 531019"/>
                  <a:gd name="connsiteY3" fmla="*/ 21700 h 156674"/>
                  <a:gd name="connsiteX4" fmla="*/ 531019 w 531019"/>
                  <a:gd name="connsiteY4" fmla="*/ 16180 h 156674"/>
                  <a:gd name="connsiteX5" fmla="*/ 531019 w 531019"/>
                  <a:gd name="connsiteY5" fmla="*/ 156674 h 156674"/>
                  <a:gd name="connsiteX6" fmla="*/ 508774 w 531019"/>
                  <a:gd name="connsiteY6" fmla="*/ 151154 h 156674"/>
                  <a:gd name="connsiteX7" fmla="*/ 502444 w 531019"/>
                  <a:gd name="connsiteY7" fmla="*/ 145908 h 156674"/>
                  <a:gd name="connsiteX8" fmla="*/ 26194 w 531019"/>
                  <a:gd name="connsiteY8" fmla="*/ 147881 h 156674"/>
                  <a:gd name="connsiteX9" fmla="*/ 22245 w 531019"/>
                  <a:gd name="connsiteY9" fmla="*/ 151154 h 156674"/>
                  <a:gd name="connsiteX10" fmla="*/ 0 w 531019"/>
                  <a:gd name="connsiteY10" fmla="*/ 156674 h 156674"/>
                  <a:gd name="connsiteX11" fmla="*/ 0 w 531019"/>
                  <a:gd name="connsiteY11" fmla="*/ 16180 h 156674"/>
                  <a:gd name="connsiteX12" fmla="*/ 22245 w 531019"/>
                  <a:gd name="connsiteY12" fmla="*/ 21700 h 156674"/>
                  <a:gd name="connsiteX13" fmla="*/ 26194 w 531019"/>
                  <a:gd name="connsiteY13" fmla="*/ 24973 h 156674"/>
                  <a:gd name="connsiteX14" fmla="*/ 26194 w 531019"/>
                  <a:gd name="connsiteY14" fmla="*/ 0 h 156674"/>
                  <a:gd name="connsiteX0" fmla="*/ 26194 w 531019"/>
                  <a:gd name="connsiteY0" fmla="*/ 0 h 156674"/>
                  <a:gd name="connsiteX1" fmla="*/ 502444 w 531019"/>
                  <a:gd name="connsiteY1" fmla="*/ 26946 h 156674"/>
                  <a:gd name="connsiteX2" fmla="*/ 508774 w 531019"/>
                  <a:gd name="connsiteY2" fmla="*/ 21700 h 156674"/>
                  <a:gd name="connsiteX3" fmla="*/ 531019 w 531019"/>
                  <a:gd name="connsiteY3" fmla="*/ 16180 h 156674"/>
                  <a:gd name="connsiteX4" fmla="*/ 531019 w 531019"/>
                  <a:gd name="connsiteY4" fmla="*/ 156674 h 156674"/>
                  <a:gd name="connsiteX5" fmla="*/ 508774 w 531019"/>
                  <a:gd name="connsiteY5" fmla="*/ 151154 h 156674"/>
                  <a:gd name="connsiteX6" fmla="*/ 502444 w 531019"/>
                  <a:gd name="connsiteY6" fmla="*/ 145908 h 156674"/>
                  <a:gd name="connsiteX7" fmla="*/ 26194 w 531019"/>
                  <a:gd name="connsiteY7" fmla="*/ 147881 h 156674"/>
                  <a:gd name="connsiteX8" fmla="*/ 22245 w 531019"/>
                  <a:gd name="connsiteY8" fmla="*/ 151154 h 156674"/>
                  <a:gd name="connsiteX9" fmla="*/ 0 w 531019"/>
                  <a:gd name="connsiteY9" fmla="*/ 156674 h 156674"/>
                  <a:gd name="connsiteX10" fmla="*/ 0 w 531019"/>
                  <a:gd name="connsiteY10" fmla="*/ 16180 h 156674"/>
                  <a:gd name="connsiteX11" fmla="*/ 22245 w 531019"/>
                  <a:gd name="connsiteY11" fmla="*/ 21700 h 156674"/>
                  <a:gd name="connsiteX12" fmla="*/ 26194 w 531019"/>
                  <a:gd name="connsiteY12" fmla="*/ 24973 h 156674"/>
                  <a:gd name="connsiteX13" fmla="*/ 26194 w 531019"/>
                  <a:gd name="connsiteY13" fmla="*/ 0 h 156674"/>
                  <a:gd name="connsiteX0" fmla="*/ 26194 w 531019"/>
                  <a:gd name="connsiteY0" fmla="*/ 8793 h 140494"/>
                  <a:gd name="connsiteX1" fmla="*/ 502444 w 531019"/>
                  <a:gd name="connsiteY1" fmla="*/ 10766 h 140494"/>
                  <a:gd name="connsiteX2" fmla="*/ 508774 w 531019"/>
                  <a:gd name="connsiteY2" fmla="*/ 5520 h 140494"/>
                  <a:gd name="connsiteX3" fmla="*/ 531019 w 531019"/>
                  <a:gd name="connsiteY3" fmla="*/ 0 h 140494"/>
                  <a:gd name="connsiteX4" fmla="*/ 531019 w 531019"/>
                  <a:gd name="connsiteY4" fmla="*/ 140494 h 140494"/>
                  <a:gd name="connsiteX5" fmla="*/ 508774 w 531019"/>
                  <a:gd name="connsiteY5" fmla="*/ 134974 h 140494"/>
                  <a:gd name="connsiteX6" fmla="*/ 502444 w 531019"/>
                  <a:gd name="connsiteY6" fmla="*/ 129728 h 140494"/>
                  <a:gd name="connsiteX7" fmla="*/ 26194 w 531019"/>
                  <a:gd name="connsiteY7" fmla="*/ 131701 h 140494"/>
                  <a:gd name="connsiteX8" fmla="*/ 22245 w 531019"/>
                  <a:gd name="connsiteY8" fmla="*/ 134974 h 140494"/>
                  <a:gd name="connsiteX9" fmla="*/ 0 w 531019"/>
                  <a:gd name="connsiteY9" fmla="*/ 140494 h 140494"/>
                  <a:gd name="connsiteX10" fmla="*/ 0 w 531019"/>
                  <a:gd name="connsiteY10" fmla="*/ 0 h 140494"/>
                  <a:gd name="connsiteX11" fmla="*/ 22245 w 531019"/>
                  <a:gd name="connsiteY11" fmla="*/ 5520 h 140494"/>
                  <a:gd name="connsiteX12" fmla="*/ 26194 w 531019"/>
                  <a:gd name="connsiteY12" fmla="*/ 8793 h 140494"/>
                  <a:gd name="connsiteX0" fmla="*/ 22245 w 531019"/>
                  <a:gd name="connsiteY0" fmla="*/ 5520 h 140494"/>
                  <a:gd name="connsiteX1" fmla="*/ 502444 w 531019"/>
                  <a:gd name="connsiteY1" fmla="*/ 10766 h 140494"/>
                  <a:gd name="connsiteX2" fmla="*/ 508774 w 531019"/>
                  <a:gd name="connsiteY2" fmla="*/ 5520 h 140494"/>
                  <a:gd name="connsiteX3" fmla="*/ 531019 w 531019"/>
                  <a:gd name="connsiteY3" fmla="*/ 0 h 140494"/>
                  <a:gd name="connsiteX4" fmla="*/ 531019 w 531019"/>
                  <a:gd name="connsiteY4" fmla="*/ 140494 h 140494"/>
                  <a:gd name="connsiteX5" fmla="*/ 508774 w 531019"/>
                  <a:gd name="connsiteY5" fmla="*/ 134974 h 140494"/>
                  <a:gd name="connsiteX6" fmla="*/ 502444 w 531019"/>
                  <a:gd name="connsiteY6" fmla="*/ 129728 h 140494"/>
                  <a:gd name="connsiteX7" fmla="*/ 26194 w 531019"/>
                  <a:gd name="connsiteY7" fmla="*/ 131701 h 140494"/>
                  <a:gd name="connsiteX8" fmla="*/ 22245 w 531019"/>
                  <a:gd name="connsiteY8" fmla="*/ 134974 h 140494"/>
                  <a:gd name="connsiteX9" fmla="*/ 0 w 531019"/>
                  <a:gd name="connsiteY9" fmla="*/ 140494 h 140494"/>
                  <a:gd name="connsiteX10" fmla="*/ 0 w 531019"/>
                  <a:gd name="connsiteY10" fmla="*/ 0 h 140494"/>
                  <a:gd name="connsiteX11" fmla="*/ 22245 w 531019"/>
                  <a:gd name="connsiteY11" fmla="*/ 5520 h 14049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26194 w 531019"/>
                  <a:gd name="connsiteY7" fmla="*/ 139271 h 148064"/>
                  <a:gd name="connsiteX8" fmla="*/ 22245 w 531019"/>
                  <a:gd name="connsiteY8" fmla="*/ 142544 h 148064"/>
                  <a:gd name="connsiteX9" fmla="*/ 0 w 531019"/>
                  <a:gd name="connsiteY9" fmla="*/ 148064 h 148064"/>
                  <a:gd name="connsiteX10" fmla="*/ 0 w 531019"/>
                  <a:gd name="connsiteY10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26194 w 531019"/>
                  <a:gd name="connsiteY7" fmla="*/ 139271 h 148064"/>
                  <a:gd name="connsiteX8" fmla="*/ 0 w 531019"/>
                  <a:gd name="connsiteY8" fmla="*/ 148064 h 148064"/>
                  <a:gd name="connsiteX9" fmla="*/ 0 w 531019"/>
                  <a:gd name="connsiteY9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0 w 531019"/>
                  <a:gd name="connsiteY7" fmla="*/ 148064 h 148064"/>
                  <a:gd name="connsiteX8" fmla="*/ 0 w 531019"/>
                  <a:gd name="connsiteY8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0 w 531019"/>
                  <a:gd name="connsiteY6" fmla="*/ 148064 h 148064"/>
                  <a:gd name="connsiteX7" fmla="*/ 0 w 531019"/>
                  <a:gd name="connsiteY7" fmla="*/ 7570 h 148064"/>
                  <a:gd name="connsiteX0" fmla="*/ 0 w 531019"/>
                  <a:gd name="connsiteY0" fmla="*/ 7570 h 165626"/>
                  <a:gd name="connsiteX1" fmla="*/ 502444 w 531019"/>
                  <a:gd name="connsiteY1" fmla="*/ 18336 h 165626"/>
                  <a:gd name="connsiteX2" fmla="*/ 508774 w 531019"/>
                  <a:gd name="connsiteY2" fmla="*/ 13090 h 165626"/>
                  <a:gd name="connsiteX3" fmla="*/ 531019 w 531019"/>
                  <a:gd name="connsiteY3" fmla="*/ 7570 h 165626"/>
                  <a:gd name="connsiteX4" fmla="*/ 531019 w 531019"/>
                  <a:gd name="connsiteY4" fmla="*/ 148064 h 165626"/>
                  <a:gd name="connsiteX5" fmla="*/ 0 w 531019"/>
                  <a:gd name="connsiteY5" fmla="*/ 148064 h 165626"/>
                  <a:gd name="connsiteX6" fmla="*/ 0 w 531019"/>
                  <a:gd name="connsiteY6" fmla="*/ 7570 h 165626"/>
                  <a:gd name="connsiteX0" fmla="*/ 0 w 531019"/>
                  <a:gd name="connsiteY0" fmla="*/ 7570 h 165626"/>
                  <a:gd name="connsiteX1" fmla="*/ 502444 w 531019"/>
                  <a:gd name="connsiteY1" fmla="*/ 18336 h 165626"/>
                  <a:gd name="connsiteX2" fmla="*/ 531019 w 531019"/>
                  <a:gd name="connsiteY2" fmla="*/ 7570 h 165626"/>
                  <a:gd name="connsiteX3" fmla="*/ 531019 w 531019"/>
                  <a:gd name="connsiteY3" fmla="*/ 148064 h 165626"/>
                  <a:gd name="connsiteX4" fmla="*/ 0 w 531019"/>
                  <a:gd name="connsiteY4" fmla="*/ 148064 h 165626"/>
                  <a:gd name="connsiteX5" fmla="*/ 0 w 531019"/>
                  <a:gd name="connsiteY5" fmla="*/ 7570 h 165626"/>
                  <a:gd name="connsiteX0" fmla="*/ 0 w 531019"/>
                  <a:gd name="connsiteY0" fmla="*/ 17562 h 175618"/>
                  <a:gd name="connsiteX1" fmla="*/ 531019 w 531019"/>
                  <a:gd name="connsiteY1" fmla="*/ 17562 h 175618"/>
                  <a:gd name="connsiteX2" fmla="*/ 531019 w 531019"/>
                  <a:gd name="connsiteY2" fmla="*/ 158056 h 175618"/>
                  <a:gd name="connsiteX3" fmla="*/ 0 w 531019"/>
                  <a:gd name="connsiteY3" fmla="*/ 158056 h 175618"/>
                  <a:gd name="connsiteX4" fmla="*/ 0 w 531019"/>
                  <a:gd name="connsiteY4" fmla="*/ 17562 h 175618"/>
                  <a:gd name="connsiteX0" fmla="*/ 0 w 531019"/>
                  <a:gd name="connsiteY0" fmla="*/ 0 h 158056"/>
                  <a:gd name="connsiteX1" fmla="*/ 531019 w 531019"/>
                  <a:gd name="connsiteY1" fmla="*/ 0 h 158056"/>
                  <a:gd name="connsiteX2" fmla="*/ 531019 w 531019"/>
                  <a:gd name="connsiteY2" fmla="*/ 140494 h 158056"/>
                  <a:gd name="connsiteX3" fmla="*/ 0 w 531019"/>
                  <a:gd name="connsiteY3" fmla="*/ 140494 h 158056"/>
                  <a:gd name="connsiteX4" fmla="*/ 0 w 531019"/>
                  <a:gd name="connsiteY4" fmla="*/ 0 h 158056"/>
                  <a:gd name="connsiteX0" fmla="*/ 0 w 531019"/>
                  <a:gd name="connsiteY0" fmla="*/ 0 h 140494"/>
                  <a:gd name="connsiteX1" fmla="*/ 531019 w 531019"/>
                  <a:gd name="connsiteY1" fmla="*/ 0 h 140494"/>
                  <a:gd name="connsiteX2" fmla="*/ 531019 w 531019"/>
                  <a:gd name="connsiteY2" fmla="*/ 140494 h 140494"/>
                  <a:gd name="connsiteX3" fmla="*/ 0 w 531019"/>
                  <a:gd name="connsiteY3" fmla="*/ 140494 h 140494"/>
                  <a:gd name="connsiteX4" fmla="*/ 0 w 531019"/>
                  <a:gd name="connsiteY4" fmla="*/ 0 h 14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019" h="140494">
                    <a:moveTo>
                      <a:pt x="0" y="0"/>
                    </a:moveTo>
                    <a:lnTo>
                      <a:pt x="531019" y="0"/>
                    </a:lnTo>
                    <a:cubicBezTo>
                      <a:pt x="511969" y="43904"/>
                      <a:pt x="511969" y="96590"/>
                      <a:pt x="531019" y="140494"/>
                    </a:cubicBezTo>
                    <a:lnTo>
                      <a:pt x="0" y="140494"/>
                    </a:lnTo>
                    <a:cubicBezTo>
                      <a:pt x="19050" y="96590"/>
                      <a:pt x="19050" y="43904"/>
                      <a:pt x="0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0" name="四角形: 角を丸くする 699">
                <a:extLst>
                  <a:ext uri="{FF2B5EF4-FFF2-40B4-BE49-F238E27FC236}">
                    <a16:creationId xmlns:a16="http://schemas.microsoft.com/office/drawing/2014/main" id="{AA26E7ED-8B10-4663-8C9C-A8F29B50FFBC}"/>
                  </a:ext>
                </a:extLst>
              </p:cNvPr>
              <p:cNvSpPr/>
              <p:nvPr/>
            </p:nvSpPr>
            <p:spPr>
              <a:xfrm>
                <a:off x="5198108" y="508443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ysClr val="windowText" lastClr="000000">
                      <a:alpha val="50000"/>
                    </a:sysClr>
                  </a:gs>
                  <a:gs pos="50000">
                    <a:sysClr val="windowText" lastClr="000000">
                      <a:alpha val="0"/>
                    </a:sysClr>
                  </a:gs>
                </a:gsLst>
                <a:lin ang="16200000" scaled="1"/>
                <a:tileRect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1" name="四角形: 角を丸くする 700">
                <a:extLst>
                  <a:ext uri="{FF2B5EF4-FFF2-40B4-BE49-F238E27FC236}">
                    <a16:creationId xmlns:a16="http://schemas.microsoft.com/office/drawing/2014/main" id="{1FFC0D4B-FA42-4985-909C-BC8FE4BFC4F2}"/>
                  </a:ext>
                </a:extLst>
              </p:cNvPr>
              <p:cNvSpPr/>
              <p:nvPr/>
            </p:nvSpPr>
            <p:spPr>
              <a:xfrm>
                <a:off x="5198108" y="623262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ysClr val="windowText" lastClr="000000">
                      <a:alpha val="50000"/>
                    </a:sysClr>
                  </a:gs>
                  <a:gs pos="50000">
                    <a:sysClr val="windowText" lastClr="000000">
                      <a:alpha val="0"/>
                    </a:sysClr>
                  </a:gs>
                </a:gsLst>
                <a:lin ang="16200000" scaled="1"/>
                <a:tileRect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2" name="四角形: 角を丸くする 701">
                <a:extLst>
                  <a:ext uri="{FF2B5EF4-FFF2-40B4-BE49-F238E27FC236}">
                    <a16:creationId xmlns:a16="http://schemas.microsoft.com/office/drawing/2014/main" id="{DC7988F0-0875-4913-9BB7-67FB7EF881B3}"/>
                  </a:ext>
                </a:extLst>
              </p:cNvPr>
              <p:cNvSpPr/>
              <p:nvPr/>
            </p:nvSpPr>
            <p:spPr>
              <a:xfrm>
                <a:off x="5198108" y="738082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ysClr val="windowText" lastClr="000000">
                      <a:alpha val="50000"/>
                    </a:sysClr>
                  </a:gs>
                  <a:gs pos="50000">
                    <a:sysClr val="windowText" lastClr="000000">
                      <a:alpha val="0"/>
                    </a:sysClr>
                  </a:gs>
                </a:gsLst>
                <a:lin ang="16200000" scaled="1"/>
                <a:tileRect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3" name="フリーフォーム: 図形 702">
                <a:extLst>
                  <a:ext uri="{FF2B5EF4-FFF2-40B4-BE49-F238E27FC236}">
                    <a16:creationId xmlns:a16="http://schemas.microsoft.com/office/drawing/2014/main" id="{0CABA382-BFFB-4C35-8A9D-6AFB17C03FF8}"/>
                  </a:ext>
                </a:extLst>
              </p:cNvPr>
              <p:cNvSpPr/>
              <p:nvPr/>
            </p:nvSpPr>
            <p:spPr>
              <a:xfrm>
                <a:off x="4989418" y="1735364"/>
                <a:ext cx="424939" cy="1409985"/>
              </a:xfrm>
              <a:custGeom>
                <a:avLst/>
                <a:gdLst>
                  <a:gd name="connsiteX0" fmla="*/ 324471 w 424939"/>
                  <a:gd name="connsiteY0" fmla="*/ 0 h 1409985"/>
                  <a:gd name="connsiteX1" fmla="*/ 424939 w 424939"/>
                  <a:gd name="connsiteY1" fmla="*/ 0 h 1409985"/>
                  <a:gd name="connsiteX2" fmla="*/ 414265 w 424939"/>
                  <a:gd name="connsiteY2" fmla="*/ 1409985 h 1409985"/>
                  <a:gd name="connsiteX3" fmla="*/ 0 w 424939"/>
                  <a:gd name="connsiteY3" fmla="*/ 1409985 h 140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939" h="1409985">
                    <a:moveTo>
                      <a:pt x="324471" y="0"/>
                    </a:moveTo>
                    <a:lnTo>
                      <a:pt x="424939" y="0"/>
                    </a:lnTo>
                    <a:lnTo>
                      <a:pt x="414265" y="1409985"/>
                    </a:lnTo>
                    <a:lnTo>
                      <a:pt x="0" y="1409985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4" name="台形 703">
                <a:extLst>
                  <a:ext uri="{FF2B5EF4-FFF2-40B4-BE49-F238E27FC236}">
                    <a16:creationId xmlns:a16="http://schemas.microsoft.com/office/drawing/2014/main" id="{05A9DFBC-0C2A-40CB-8A1F-0C03357EB77D}"/>
                  </a:ext>
                </a:extLst>
              </p:cNvPr>
              <p:cNvSpPr/>
              <p:nvPr/>
            </p:nvSpPr>
            <p:spPr>
              <a:xfrm>
                <a:off x="4895116" y="5324475"/>
                <a:ext cx="1119236" cy="626588"/>
              </a:xfrm>
              <a:prstGeom prst="trapezoid">
                <a:avLst/>
              </a:prstGeom>
              <a:solidFill>
                <a:sysClr val="windowText" lastClr="0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5" name="フリーフォーム: 図形 704">
                <a:extLst>
                  <a:ext uri="{FF2B5EF4-FFF2-40B4-BE49-F238E27FC236}">
                    <a16:creationId xmlns:a16="http://schemas.microsoft.com/office/drawing/2014/main" id="{C876E2CF-2F0B-4054-8628-25836F9FEB70}"/>
                  </a:ext>
                </a:extLst>
              </p:cNvPr>
              <p:cNvSpPr/>
              <p:nvPr/>
            </p:nvSpPr>
            <p:spPr>
              <a:xfrm flipH="1">
                <a:off x="5024251" y="5324475"/>
                <a:ext cx="901764" cy="626588"/>
              </a:xfrm>
              <a:custGeom>
                <a:avLst/>
                <a:gdLst>
                  <a:gd name="connsiteX0" fmla="*/ 229598 w 606744"/>
                  <a:gd name="connsiteY0" fmla="*/ 0 h 647700"/>
                  <a:gd name="connsiteX1" fmla="*/ 157082 w 606744"/>
                  <a:gd name="connsiteY1" fmla="*/ 0 h 647700"/>
                  <a:gd name="connsiteX2" fmla="*/ 0 w 606744"/>
                  <a:gd name="connsiteY2" fmla="*/ 647700 h 647700"/>
                  <a:gd name="connsiteX3" fmla="*/ 110457 w 606744"/>
                  <a:gd name="connsiteY3" fmla="*/ 647700 h 647700"/>
                  <a:gd name="connsiteX4" fmla="*/ 432755 w 606744"/>
                  <a:gd name="connsiteY4" fmla="*/ 0 h 647700"/>
                  <a:gd name="connsiteX5" fmla="*/ 266128 w 606744"/>
                  <a:gd name="connsiteY5" fmla="*/ 0 h 647700"/>
                  <a:gd name="connsiteX6" fmla="*/ 227650 w 606744"/>
                  <a:gd name="connsiteY6" fmla="*/ 647700 h 647700"/>
                  <a:gd name="connsiteX7" fmla="*/ 471232 w 606744"/>
                  <a:gd name="connsiteY7" fmla="*/ 647700 h 647700"/>
                  <a:gd name="connsiteX8" fmla="*/ 500585 w 606744"/>
                  <a:gd name="connsiteY8" fmla="*/ 0 h 647700"/>
                  <a:gd name="connsiteX9" fmla="*/ 450082 w 606744"/>
                  <a:gd name="connsiteY9" fmla="*/ 0 h 647700"/>
                  <a:gd name="connsiteX10" fmla="*/ 529339 w 606744"/>
                  <a:gd name="connsiteY10" fmla="*/ 647700 h 647700"/>
                  <a:gd name="connsiteX11" fmla="*/ 606744 w 606744"/>
                  <a:gd name="connsiteY11" fmla="*/ 647700 h 6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6744" h="647700">
                    <a:moveTo>
                      <a:pt x="229598" y="0"/>
                    </a:moveTo>
                    <a:lnTo>
                      <a:pt x="157082" y="0"/>
                    </a:lnTo>
                    <a:lnTo>
                      <a:pt x="0" y="647700"/>
                    </a:lnTo>
                    <a:lnTo>
                      <a:pt x="110457" y="647700"/>
                    </a:lnTo>
                    <a:close/>
                    <a:moveTo>
                      <a:pt x="432755" y="0"/>
                    </a:moveTo>
                    <a:lnTo>
                      <a:pt x="266128" y="0"/>
                    </a:lnTo>
                    <a:lnTo>
                      <a:pt x="227650" y="647700"/>
                    </a:lnTo>
                    <a:lnTo>
                      <a:pt x="471232" y="647700"/>
                    </a:lnTo>
                    <a:close/>
                    <a:moveTo>
                      <a:pt x="500585" y="0"/>
                    </a:moveTo>
                    <a:lnTo>
                      <a:pt x="450082" y="0"/>
                    </a:lnTo>
                    <a:lnTo>
                      <a:pt x="529339" y="647700"/>
                    </a:lnTo>
                    <a:lnTo>
                      <a:pt x="606744" y="647700"/>
                    </a:lnTo>
                    <a:close/>
                  </a:path>
                </a:pathLst>
              </a:custGeom>
              <a:gradFill>
                <a:gsLst>
                  <a:gs pos="100000">
                    <a:srgbClr val="FFC000">
                      <a:lumMod val="75000"/>
                    </a:srgbClr>
                  </a:gs>
                  <a:gs pos="0">
                    <a:srgbClr val="FFC000">
                      <a:lumMod val="50000"/>
                    </a:srgbClr>
                  </a:gs>
                  <a:gs pos="20000">
                    <a:srgbClr val="FFC000">
                      <a:lumMod val="60000"/>
                      <a:lumOff val="40000"/>
                    </a:srgbClr>
                  </a:gs>
                  <a:gs pos="80000">
                    <a:srgbClr val="FFC000">
                      <a:lumMod val="60000"/>
                      <a:lumOff val="40000"/>
                    </a:srgbClr>
                  </a:gs>
                  <a:gs pos="50000">
                    <a:srgbClr val="FFC000">
                      <a:lumMod val="20000"/>
                      <a:lumOff val="80000"/>
                    </a:srgbClr>
                  </a:gs>
                </a:gsLst>
                <a:lin ang="0" scaled="1"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6" name="フリーフォーム: 図形 705">
                <a:extLst>
                  <a:ext uri="{FF2B5EF4-FFF2-40B4-BE49-F238E27FC236}">
                    <a16:creationId xmlns:a16="http://schemas.microsoft.com/office/drawing/2014/main" id="{315A6462-541E-4E22-97E3-B10B3C1D40C0}"/>
                  </a:ext>
                </a:extLst>
              </p:cNvPr>
              <p:cNvSpPr/>
              <p:nvPr/>
            </p:nvSpPr>
            <p:spPr>
              <a:xfrm>
                <a:off x="4724160" y="3675186"/>
                <a:ext cx="1500997" cy="1976026"/>
              </a:xfrm>
              <a:custGeom>
                <a:avLst/>
                <a:gdLst>
                  <a:gd name="connsiteX0" fmla="*/ 1500997 w 1500997"/>
                  <a:gd name="connsiteY0" fmla="*/ 0 h 1774809"/>
                  <a:gd name="connsiteX1" fmla="*/ 1500997 w 1500997"/>
                  <a:gd name="connsiteY1" fmla="*/ 1699538 h 1774809"/>
                  <a:gd name="connsiteX2" fmla="*/ 1433159 w 1500997"/>
                  <a:gd name="connsiteY2" fmla="*/ 1716413 h 1774809"/>
                  <a:gd name="connsiteX3" fmla="*/ 746200 w 1500997"/>
                  <a:gd name="connsiteY3" fmla="*/ 1774809 h 1774809"/>
                  <a:gd name="connsiteX4" fmla="*/ 59242 w 1500997"/>
                  <a:gd name="connsiteY4" fmla="*/ 1716413 h 1774809"/>
                  <a:gd name="connsiteX5" fmla="*/ 0 w 1500997"/>
                  <a:gd name="connsiteY5" fmla="*/ 1701677 h 1774809"/>
                  <a:gd name="connsiteX6" fmla="*/ 0 w 1500997"/>
                  <a:gd name="connsiteY6" fmla="*/ 1153 h 1774809"/>
                  <a:gd name="connsiteX7" fmla="*/ 59242 w 1500997"/>
                  <a:gd name="connsiteY7" fmla="*/ 9104 h 1774809"/>
                  <a:gd name="connsiteX8" fmla="*/ 746200 w 1500997"/>
                  <a:gd name="connsiteY8" fmla="*/ 40610 h 1774809"/>
                  <a:gd name="connsiteX9" fmla="*/ 1433159 w 1500997"/>
                  <a:gd name="connsiteY9" fmla="*/ 9104 h 177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97" h="1774809">
                    <a:moveTo>
                      <a:pt x="1500997" y="0"/>
                    </a:moveTo>
                    <a:lnTo>
                      <a:pt x="1500997" y="1699538"/>
                    </a:lnTo>
                    <a:lnTo>
                      <a:pt x="1433159" y="1716413"/>
                    </a:lnTo>
                    <a:cubicBezTo>
                      <a:pt x="1257333" y="1752497"/>
                      <a:pt x="1014445" y="1774809"/>
                      <a:pt x="746200" y="1774809"/>
                    </a:cubicBezTo>
                    <a:cubicBezTo>
                      <a:pt x="477955" y="1774809"/>
                      <a:pt x="235068" y="1752497"/>
                      <a:pt x="59242" y="1716413"/>
                    </a:cubicBezTo>
                    <a:lnTo>
                      <a:pt x="0" y="1701677"/>
                    </a:lnTo>
                    <a:lnTo>
                      <a:pt x="0" y="1153"/>
                    </a:lnTo>
                    <a:lnTo>
                      <a:pt x="59242" y="9104"/>
                    </a:lnTo>
                    <a:cubicBezTo>
                      <a:pt x="235068" y="28572"/>
                      <a:pt x="477955" y="40610"/>
                      <a:pt x="746200" y="40610"/>
                    </a:cubicBezTo>
                    <a:cubicBezTo>
                      <a:pt x="1014445" y="40610"/>
                      <a:pt x="1257333" y="28573"/>
                      <a:pt x="1433159" y="9104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7" name="テキスト ボックス 706">
                <a:extLst>
                  <a:ext uri="{FF2B5EF4-FFF2-40B4-BE49-F238E27FC236}">
                    <a16:creationId xmlns:a16="http://schemas.microsoft.com/office/drawing/2014/main" id="{FD6747C7-17AF-4C45-A74D-1FC61864BF6F}"/>
                  </a:ext>
                </a:extLst>
              </p:cNvPr>
              <p:cNvSpPr txBox="1"/>
              <p:nvPr/>
            </p:nvSpPr>
            <p:spPr>
              <a:xfrm rot="5400000">
                <a:off x="4759866" y="4377952"/>
                <a:ext cx="1408784" cy="596732"/>
              </a:xfrm>
              <a:prstGeom prst="rect">
                <a:avLst/>
              </a:prstGeom>
              <a:noFill/>
            </p:spPr>
            <p:txBody>
              <a:bodyPr vert="eaVert" wrap="none" rtlCol="0">
                <a:prstTxWarp prst="textPlain">
                  <a:avLst/>
                </a:prstTxWarp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メイリオ" panose="020B0604030504040204" pitchFamily="50" charset="-128"/>
                    <a:ea typeface="メイリオ" panose="020B0604030504040204" pitchFamily="50" charset="-128"/>
                  </a:rPr>
                  <a:t>ワイン</a:t>
                </a:r>
              </a:p>
            </p:txBody>
          </p:sp>
          <p:sp>
            <p:nvSpPr>
              <p:cNvPr id="708" name="フリーフォーム: 図形 707">
                <a:extLst>
                  <a:ext uri="{FF2B5EF4-FFF2-40B4-BE49-F238E27FC236}">
                    <a16:creationId xmlns:a16="http://schemas.microsoft.com/office/drawing/2014/main" id="{801F84D8-6961-41B3-92D6-40AE8593BD62}"/>
                  </a:ext>
                </a:extLst>
              </p:cNvPr>
              <p:cNvSpPr/>
              <p:nvPr/>
            </p:nvSpPr>
            <p:spPr>
              <a:xfrm>
                <a:off x="4724160" y="3681563"/>
                <a:ext cx="1500997" cy="1976026"/>
              </a:xfrm>
              <a:custGeom>
                <a:avLst/>
                <a:gdLst>
                  <a:gd name="connsiteX0" fmla="*/ 1500997 w 1500997"/>
                  <a:gd name="connsiteY0" fmla="*/ 0 h 1774809"/>
                  <a:gd name="connsiteX1" fmla="*/ 1500997 w 1500997"/>
                  <a:gd name="connsiteY1" fmla="*/ 1699538 h 1774809"/>
                  <a:gd name="connsiteX2" fmla="*/ 1433159 w 1500997"/>
                  <a:gd name="connsiteY2" fmla="*/ 1716413 h 1774809"/>
                  <a:gd name="connsiteX3" fmla="*/ 746200 w 1500997"/>
                  <a:gd name="connsiteY3" fmla="*/ 1774809 h 1774809"/>
                  <a:gd name="connsiteX4" fmla="*/ 59242 w 1500997"/>
                  <a:gd name="connsiteY4" fmla="*/ 1716413 h 1774809"/>
                  <a:gd name="connsiteX5" fmla="*/ 0 w 1500997"/>
                  <a:gd name="connsiteY5" fmla="*/ 1701677 h 1774809"/>
                  <a:gd name="connsiteX6" fmla="*/ 0 w 1500997"/>
                  <a:gd name="connsiteY6" fmla="*/ 1153 h 1774809"/>
                  <a:gd name="connsiteX7" fmla="*/ 59242 w 1500997"/>
                  <a:gd name="connsiteY7" fmla="*/ 9104 h 1774809"/>
                  <a:gd name="connsiteX8" fmla="*/ 746200 w 1500997"/>
                  <a:gd name="connsiteY8" fmla="*/ 40610 h 1774809"/>
                  <a:gd name="connsiteX9" fmla="*/ 1433159 w 1500997"/>
                  <a:gd name="connsiteY9" fmla="*/ 9104 h 177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97" h="1774809">
                    <a:moveTo>
                      <a:pt x="1500997" y="0"/>
                    </a:moveTo>
                    <a:lnTo>
                      <a:pt x="1500997" y="1699538"/>
                    </a:lnTo>
                    <a:lnTo>
                      <a:pt x="1433159" y="1716413"/>
                    </a:lnTo>
                    <a:cubicBezTo>
                      <a:pt x="1257333" y="1752497"/>
                      <a:pt x="1014445" y="1774809"/>
                      <a:pt x="746200" y="1774809"/>
                    </a:cubicBezTo>
                    <a:cubicBezTo>
                      <a:pt x="477955" y="1774809"/>
                      <a:pt x="235068" y="1752497"/>
                      <a:pt x="59242" y="1716413"/>
                    </a:cubicBezTo>
                    <a:lnTo>
                      <a:pt x="0" y="1701677"/>
                    </a:lnTo>
                    <a:lnTo>
                      <a:pt x="0" y="1153"/>
                    </a:lnTo>
                    <a:lnTo>
                      <a:pt x="59242" y="9104"/>
                    </a:lnTo>
                    <a:cubicBezTo>
                      <a:pt x="235068" y="28572"/>
                      <a:pt x="477955" y="40610"/>
                      <a:pt x="746200" y="40610"/>
                    </a:cubicBezTo>
                    <a:cubicBezTo>
                      <a:pt x="1014445" y="40610"/>
                      <a:pt x="1257333" y="28573"/>
                      <a:pt x="1433159" y="9104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Text" lastClr="000000">
                      <a:alpha val="10000"/>
                    </a:sysClr>
                  </a:gs>
                  <a:gs pos="100000">
                    <a:sysClr val="windowText" lastClr="000000">
                      <a:alpha val="20000"/>
                    </a:sysClr>
                  </a:gs>
                  <a:gs pos="50000">
                    <a:sysClr val="window" lastClr="FFFFFF">
                      <a:alpha val="0"/>
                    </a:sysClr>
                  </a:gs>
                </a:gsLst>
                <a:lin ang="0" scaled="1"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836" name="テキスト ボックス 835">
            <a:extLst>
              <a:ext uri="{FF2B5EF4-FFF2-40B4-BE49-F238E27FC236}">
                <a16:creationId xmlns:a16="http://schemas.microsoft.com/office/drawing/2014/main" id="{714EE1A9-F887-45D0-B520-9FD83D6913AF}"/>
              </a:ext>
            </a:extLst>
          </p:cNvPr>
          <p:cNvSpPr txBox="1"/>
          <p:nvPr/>
        </p:nvSpPr>
        <p:spPr>
          <a:xfrm>
            <a:off x="458311" y="5180872"/>
            <a:ext cx="8002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ワイン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pSp>
        <p:nvGrpSpPr>
          <p:cNvPr id="837" name="グループ化 836">
            <a:extLst>
              <a:ext uri="{FF2B5EF4-FFF2-40B4-BE49-F238E27FC236}">
                <a16:creationId xmlns:a16="http://schemas.microsoft.com/office/drawing/2014/main" id="{93601FF2-BB34-4636-BC47-09B5552DFB30}"/>
              </a:ext>
            </a:extLst>
          </p:cNvPr>
          <p:cNvGrpSpPr/>
          <p:nvPr/>
        </p:nvGrpSpPr>
        <p:grpSpPr>
          <a:xfrm>
            <a:off x="4738482" y="3587354"/>
            <a:ext cx="527531" cy="543062"/>
            <a:chOff x="1244202" y="1571625"/>
            <a:chExt cx="2596278" cy="2672715"/>
          </a:xfrm>
        </p:grpSpPr>
        <p:sp>
          <p:nvSpPr>
            <p:cNvPr id="838" name="楕円 399">
              <a:extLst>
                <a:ext uri="{FF2B5EF4-FFF2-40B4-BE49-F238E27FC236}">
                  <a16:creationId xmlns:a16="http://schemas.microsoft.com/office/drawing/2014/main" id="{28AD2907-BC9D-4983-92C2-E915E1F45A92}"/>
                </a:ext>
              </a:extLst>
            </p:cNvPr>
            <p:cNvSpPr/>
            <p:nvPr/>
          </p:nvSpPr>
          <p:spPr>
            <a:xfrm>
              <a:off x="2492493" y="1571625"/>
              <a:ext cx="82337" cy="88045"/>
            </a:xfrm>
            <a:custGeom>
              <a:avLst/>
              <a:gdLst>
                <a:gd name="connsiteX0" fmla="*/ 0 w 90488"/>
                <a:gd name="connsiteY0" fmla="*/ 40443 h 80885"/>
                <a:gd name="connsiteX1" fmla="*/ 45244 w 90488"/>
                <a:gd name="connsiteY1" fmla="*/ 0 h 80885"/>
                <a:gd name="connsiteX2" fmla="*/ 90488 w 90488"/>
                <a:gd name="connsiteY2" fmla="*/ 40443 h 80885"/>
                <a:gd name="connsiteX3" fmla="*/ 45244 w 90488"/>
                <a:gd name="connsiteY3" fmla="*/ 80886 h 80885"/>
                <a:gd name="connsiteX4" fmla="*/ 0 w 90488"/>
                <a:gd name="connsiteY4" fmla="*/ 40443 h 80885"/>
                <a:gd name="connsiteX0" fmla="*/ 6 w 90494"/>
                <a:gd name="connsiteY0" fmla="*/ 73781 h 114224"/>
                <a:gd name="connsiteX1" fmla="*/ 42869 w 90494"/>
                <a:gd name="connsiteY1" fmla="*/ 0 h 114224"/>
                <a:gd name="connsiteX2" fmla="*/ 90494 w 90494"/>
                <a:gd name="connsiteY2" fmla="*/ 73781 h 114224"/>
                <a:gd name="connsiteX3" fmla="*/ 45250 w 90494"/>
                <a:gd name="connsiteY3" fmla="*/ 114224 h 114224"/>
                <a:gd name="connsiteX4" fmla="*/ 6 w 90494"/>
                <a:gd name="connsiteY4" fmla="*/ 73781 h 11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94" h="114224">
                  <a:moveTo>
                    <a:pt x="6" y="73781"/>
                  </a:moveTo>
                  <a:cubicBezTo>
                    <a:pt x="-391" y="54744"/>
                    <a:pt x="17881" y="0"/>
                    <a:pt x="42869" y="0"/>
                  </a:cubicBezTo>
                  <a:cubicBezTo>
                    <a:pt x="67857" y="0"/>
                    <a:pt x="90494" y="51445"/>
                    <a:pt x="90494" y="73781"/>
                  </a:cubicBezTo>
                  <a:cubicBezTo>
                    <a:pt x="90494" y="96117"/>
                    <a:pt x="70238" y="114224"/>
                    <a:pt x="45250" y="114224"/>
                  </a:cubicBezTo>
                  <a:cubicBezTo>
                    <a:pt x="20262" y="114224"/>
                    <a:pt x="403" y="92818"/>
                    <a:pt x="6" y="7378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839" name="グループ化 838">
              <a:extLst>
                <a:ext uri="{FF2B5EF4-FFF2-40B4-BE49-F238E27FC236}">
                  <a16:creationId xmlns:a16="http://schemas.microsoft.com/office/drawing/2014/main" id="{9B6E85DF-3C7E-441D-999F-C32CFF6E5B24}"/>
                </a:ext>
              </a:extLst>
            </p:cNvPr>
            <p:cNvGrpSpPr/>
            <p:nvPr/>
          </p:nvGrpSpPr>
          <p:grpSpPr>
            <a:xfrm>
              <a:off x="1595622" y="3245434"/>
              <a:ext cx="1860643" cy="486179"/>
              <a:chOff x="1873146" y="2219374"/>
              <a:chExt cx="1262960" cy="467383"/>
            </a:xfrm>
          </p:grpSpPr>
          <p:sp>
            <p:nvSpPr>
              <p:cNvPr id="873" name="正方形/長方形 872">
                <a:extLst>
                  <a:ext uri="{FF2B5EF4-FFF2-40B4-BE49-F238E27FC236}">
                    <a16:creationId xmlns:a16="http://schemas.microsoft.com/office/drawing/2014/main" id="{8EE30CB0-09ED-4242-93E7-D917C321EC62}"/>
                  </a:ext>
                </a:extLst>
              </p:cNvPr>
              <p:cNvSpPr/>
              <p:nvPr/>
            </p:nvSpPr>
            <p:spPr>
              <a:xfrm>
                <a:off x="1873146" y="2219374"/>
                <a:ext cx="1262960" cy="188918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4" name="正方形/長方形 873">
                <a:extLst>
                  <a:ext uri="{FF2B5EF4-FFF2-40B4-BE49-F238E27FC236}">
                    <a16:creationId xmlns:a16="http://schemas.microsoft.com/office/drawing/2014/main" id="{244F870F-91A3-468E-AB5B-6D87D3091F10}"/>
                  </a:ext>
                </a:extLst>
              </p:cNvPr>
              <p:cNvSpPr/>
              <p:nvPr/>
            </p:nvSpPr>
            <p:spPr>
              <a:xfrm>
                <a:off x="1873146" y="2396474"/>
                <a:ext cx="1262960" cy="290283"/>
              </a:xfrm>
              <a:prstGeom prst="rect">
                <a:avLst/>
              </a:prstGeom>
              <a:pattFill prst="lgGrid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840" name="台形 839">
              <a:extLst>
                <a:ext uri="{FF2B5EF4-FFF2-40B4-BE49-F238E27FC236}">
                  <a16:creationId xmlns:a16="http://schemas.microsoft.com/office/drawing/2014/main" id="{2246E26E-FAEA-4642-8B9F-CE4FAF449233}"/>
                </a:ext>
              </a:extLst>
            </p:cNvPr>
            <p:cNvSpPr/>
            <p:nvPr/>
          </p:nvSpPr>
          <p:spPr>
            <a:xfrm>
              <a:off x="1244202" y="2946125"/>
              <a:ext cx="2596278" cy="363637"/>
            </a:xfrm>
            <a:prstGeom prst="trapezoid">
              <a:avLst>
                <a:gd name="adj" fmla="val 88353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841" name="グループ化 840">
              <a:extLst>
                <a:ext uri="{FF2B5EF4-FFF2-40B4-BE49-F238E27FC236}">
                  <a16:creationId xmlns:a16="http://schemas.microsoft.com/office/drawing/2014/main" id="{A93D1C28-8233-40A9-B233-14CB2468F0CA}"/>
                </a:ext>
              </a:extLst>
            </p:cNvPr>
            <p:cNvGrpSpPr/>
            <p:nvPr/>
          </p:nvGrpSpPr>
          <p:grpSpPr>
            <a:xfrm>
              <a:off x="1795155" y="2660202"/>
              <a:ext cx="1461576" cy="375476"/>
              <a:chOff x="1873146" y="2219374"/>
              <a:chExt cx="1262960" cy="467383"/>
            </a:xfrm>
          </p:grpSpPr>
          <p:sp>
            <p:nvSpPr>
              <p:cNvPr id="871" name="正方形/長方形 870">
                <a:extLst>
                  <a:ext uri="{FF2B5EF4-FFF2-40B4-BE49-F238E27FC236}">
                    <a16:creationId xmlns:a16="http://schemas.microsoft.com/office/drawing/2014/main" id="{7FFCF7E7-D40E-440C-A4F4-DD2A88A10E66}"/>
                  </a:ext>
                </a:extLst>
              </p:cNvPr>
              <p:cNvSpPr/>
              <p:nvPr/>
            </p:nvSpPr>
            <p:spPr>
              <a:xfrm>
                <a:off x="1873146" y="2219374"/>
                <a:ext cx="1262960" cy="188918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2" name="正方形/長方形 871">
                <a:extLst>
                  <a:ext uri="{FF2B5EF4-FFF2-40B4-BE49-F238E27FC236}">
                    <a16:creationId xmlns:a16="http://schemas.microsoft.com/office/drawing/2014/main" id="{858C9EE6-47DC-4147-B489-A32C548369AC}"/>
                  </a:ext>
                </a:extLst>
              </p:cNvPr>
              <p:cNvSpPr/>
              <p:nvPr/>
            </p:nvSpPr>
            <p:spPr>
              <a:xfrm>
                <a:off x="1873146" y="2396474"/>
                <a:ext cx="1262960" cy="290283"/>
              </a:xfrm>
              <a:prstGeom prst="rect">
                <a:avLst/>
              </a:prstGeom>
              <a:pattFill prst="lgGrid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842" name="台形 841">
              <a:extLst>
                <a:ext uri="{FF2B5EF4-FFF2-40B4-BE49-F238E27FC236}">
                  <a16:creationId xmlns:a16="http://schemas.microsoft.com/office/drawing/2014/main" id="{B08D64EC-0161-4EFB-B174-C5D33B0BD26A}"/>
                </a:ext>
              </a:extLst>
            </p:cNvPr>
            <p:cNvSpPr/>
            <p:nvPr/>
          </p:nvSpPr>
          <p:spPr>
            <a:xfrm>
              <a:off x="1701061" y="2262789"/>
              <a:ext cx="1682559" cy="226265"/>
            </a:xfrm>
            <a:prstGeom prst="trapezoid">
              <a:avLst>
                <a:gd name="adj" fmla="val 27454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43" name="台形 842">
              <a:extLst>
                <a:ext uri="{FF2B5EF4-FFF2-40B4-BE49-F238E27FC236}">
                  <a16:creationId xmlns:a16="http://schemas.microsoft.com/office/drawing/2014/main" id="{D089150B-D6AF-4BD7-9648-6314EC0BF5A7}"/>
                </a:ext>
              </a:extLst>
            </p:cNvPr>
            <p:cNvSpPr/>
            <p:nvPr/>
          </p:nvSpPr>
          <p:spPr>
            <a:xfrm>
              <a:off x="1872958" y="1649995"/>
              <a:ext cx="1328499" cy="471502"/>
            </a:xfrm>
            <a:prstGeom prst="trapezoid">
              <a:avLst>
                <a:gd name="adj" fmla="val 124967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44" name="台形 843">
              <a:extLst>
                <a:ext uri="{FF2B5EF4-FFF2-40B4-BE49-F238E27FC236}">
                  <a16:creationId xmlns:a16="http://schemas.microsoft.com/office/drawing/2014/main" id="{577AF632-1312-4778-B8C7-164294EFA4E4}"/>
                </a:ext>
              </a:extLst>
            </p:cNvPr>
            <p:cNvSpPr/>
            <p:nvPr/>
          </p:nvSpPr>
          <p:spPr>
            <a:xfrm>
              <a:off x="1964119" y="1714704"/>
              <a:ext cx="1146177" cy="406794"/>
            </a:xfrm>
            <a:prstGeom prst="trapezoid">
              <a:avLst>
                <a:gd name="adj" fmla="val 124967"/>
              </a:avLst>
            </a:prstGeom>
            <a:solidFill>
              <a:srgbClr val="FFC000">
                <a:lumMod val="60000"/>
                <a:lumOff val="4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45" name="台形 844">
              <a:extLst>
                <a:ext uri="{FF2B5EF4-FFF2-40B4-BE49-F238E27FC236}">
                  <a16:creationId xmlns:a16="http://schemas.microsoft.com/office/drawing/2014/main" id="{5D3A0786-E284-454F-AE6B-92ACC2B31741}"/>
                </a:ext>
              </a:extLst>
            </p:cNvPr>
            <p:cNvSpPr/>
            <p:nvPr/>
          </p:nvSpPr>
          <p:spPr>
            <a:xfrm>
              <a:off x="2151466" y="1778035"/>
              <a:ext cx="781750" cy="283723"/>
            </a:xfrm>
            <a:prstGeom prst="trapezoid">
              <a:avLst>
                <a:gd name="adj" fmla="val 124338"/>
              </a:avLst>
            </a:prstGeom>
            <a:pattFill prst="lgGrid">
              <a:fgClr>
                <a:srgbClr val="FFC000">
                  <a:lumMod val="60000"/>
                  <a:lumOff val="40000"/>
                </a:srgbClr>
              </a:fgClr>
              <a:bgClr>
                <a:srgbClr val="ED7D31">
                  <a:lumMod val="60000"/>
                  <a:lumOff val="40000"/>
                </a:srgb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46" name="台形 845">
              <a:extLst>
                <a:ext uri="{FF2B5EF4-FFF2-40B4-BE49-F238E27FC236}">
                  <a16:creationId xmlns:a16="http://schemas.microsoft.com/office/drawing/2014/main" id="{308470A5-1381-45B0-954A-25DB88B7D740}"/>
                </a:ext>
              </a:extLst>
            </p:cNvPr>
            <p:cNvSpPr/>
            <p:nvPr/>
          </p:nvSpPr>
          <p:spPr>
            <a:xfrm>
              <a:off x="1626360" y="2001479"/>
              <a:ext cx="1831961" cy="136856"/>
            </a:xfrm>
            <a:prstGeom prst="trapezoid">
              <a:avLst>
                <a:gd name="adj" fmla="val 240612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47" name="フリーフォーム: 図形 846">
              <a:extLst>
                <a:ext uri="{FF2B5EF4-FFF2-40B4-BE49-F238E27FC236}">
                  <a16:creationId xmlns:a16="http://schemas.microsoft.com/office/drawing/2014/main" id="{753AEBDD-1E9A-40B8-AC47-87478E25F57C}"/>
                </a:ext>
              </a:extLst>
            </p:cNvPr>
            <p:cNvSpPr/>
            <p:nvPr/>
          </p:nvSpPr>
          <p:spPr>
            <a:xfrm flipV="1">
              <a:off x="1645051" y="2134859"/>
              <a:ext cx="1794581" cy="81508"/>
            </a:xfrm>
            <a:custGeom>
              <a:avLst/>
              <a:gdLst>
                <a:gd name="connsiteX0" fmla="*/ 0 w 1764734"/>
                <a:gd name="connsiteY0" fmla="*/ 88439 h 88439"/>
                <a:gd name="connsiteX1" fmla="*/ 1764734 w 1764734"/>
                <a:gd name="connsiteY1" fmla="*/ 88439 h 88439"/>
                <a:gd name="connsiteX2" fmla="*/ 1758355 w 1764734"/>
                <a:gd name="connsiteY2" fmla="*/ 73600 h 88439"/>
                <a:gd name="connsiteX3" fmla="*/ 1635555 w 1764734"/>
                <a:gd name="connsiteY3" fmla="*/ 0 h 88439"/>
                <a:gd name="connsiteX4" fmla="*/ 129178 w 1764734"/>
                <a:gd name="connsiteY4" fmla="*/ 0 h 88439"/>
                <a:gd name="connsiteX5" fmla="*/ 6380 w 1764734"/>
                <a:gd name="connsiteY5" fmla="*/ 73599 h 8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4734" h="88439">
                  <a:moveTo>
                    <a:pt x="0" y="88439"/>
                  </a:moveTo>
                  <a:lnTo>
                    <a:pt x="1764734" y="88439"/>
                  </a:lnTo>
                  <a:lnTo>
                    <a:pt x="1758355" y="73600"/>
                  </a:lnTo>
                  <a:lnTo>
                    <a:pt x="1635555" y="0"/>
                  </a:lnTo>
                  <a:lnTo>
                    <a:pt x="129178" y="0"/>
                  </a:lnTo>
                  <a:lnTo>
                    <a:pt x="6380" y="73599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848" name="グループ化 847">
              <a:extLst>
                <a:ext uri="{FF2B5EF4-FFF2-40B4-BE49-F238E27FC236}">
                  <a16:creationId xmlns:a16="http://schemas.microsoft.com/office/drawing/2014/main" id="{E09BDE68-ABB6-4AC5-8B3E-8119798D2232}"/>
                </a:ext>
              </a:extLst>
            </p:cNvPr>
            <p:cNvGrpSpPr/>
            <p:nvPr/>
          </p:nvGrpSpPr>
          <p:grpSpPr>
            <a:xfrm>
              <a:off x="1883783" y="2168608"/>
              <a:ext cx="1284320" cy="375476"/>
              <a:chOff x="1873146" y="2219374"/>
              <a:chExt cx="1262960" cy="467383"/>
            </a:xfrm>
          </p:grpSpPr>
          <p:sp>
            <p:nvSpPr>
              <p:cNvPr id="866" name="正方形/長方形 865">
                <a:extLst>
                  <a:ext uri="{FF2B5EF4-FFF2-40B4-BE49-F238E27FC236}">
                    <a16:creationId xmlns:a16="http://schemas.microsoft.com/office/drawing/2014/main" id="{36B5689B-ABFD-4482-A12B-94A549EDC904}"/>
                  </a:ext>
                </a:extLst>
              </p:cNvPr>
              <p:cNvSpPr/>
              <p:nvPr/>
            </p:nvSpPr>
            <p:spPr>
              <a:xfrm>
                <a:off x="1873146" y="2219374"/>
                <a:ext cx="1262960" cy="188918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67" name="正方形/長方形 866">
                <a:extLst>
                  <a:ext uri="{FF2B5EF4-FFF2-40B4-BE49-F238E27FC236}">
                    <a16:creationId xmlns:a16="http://schemas.microsoft.com/office/drawing/2014/main" id="{C584175D-B24C-4FAC-9304-689434CE914C}"/>
                  </a:ext>
                </a:extLst>
              </p:cNvPr>
              <p:cNvSpPr/>
              <p:nvPr/>
            </p:nvSpPr>
            <p:spPr>
              <a:xfrm>
                <a:off x="1873146" y="2396474"/>
                <a:ext cx="1262960" cy="290283"/>
              </a:xfrm>
              <a:prstGeom prst="rect">
                <a:avLst/>
              </a:prstGeom>
              <a:pattFill prst="lgGrid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68" name="正方形/長方形 867">
                <a:extLst>
                  <a:ext uri="{FF2B5EF4-FFF2-40B4-BE49-F238E27FC236}">
                    <a16:creationId xmlns:a16="http://schemas.microsoft.com/office/drawing/2014/main" id="{D6F94AD1-3744-4FC8-8EAB-88860F9C0604}"/>
                  </a:ext>
                </a:extLst>
              </p:cNvPr>
              <p:cNvSpPr/>
              <p:nvPr/>
            </p:nvSpPr>
            <p:spPr>
              <a:xfrm>
                <a:off x="2051479" y="2445287"/>
                <a:ext cx="189412" cy="241470"/>
              </a:xfrm>
              <a:prstGeom prst="rect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69" name="正方形/長方形 868">
                <a:extLst>
                  <a:ext uri="{FF2B5EF4-FFF2-40B4-BE49-F238E27FC236}">
                    <a16:creationId xmlns:a16="http://schemas.microsoft.com/office/drawing/2014/main" id="{71E15B2A-B621-4B6B-8D53-E31CB92A7954}"/>
                  </a:ext>
                </a:extLst>
              </p:cNvPr>
              <p:cNvSpPr/>
              <p:nvPr/>
            </p:nvSpPr>
            <p:spPr>
              <a:xfrm>
                <a:off x="2418191" y="2445287"/>
                <a:ext cx="189412" cy="241470"/>
              </a:xfrm>
              <a:prstGeom prst="rect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0" name="正方形/長方形 869">
                <a:extLst>
                  <a:ext uri="{FF2B5EF4-FFF2-40B4-BE49-F238E27FC236}">
                    <a16:creationId xmlns:a16="http://schemas.microsoft.com/office/drawing/2014/main" id="{344845E1-C089-47BD-B361-20009827CFF7}"/>
                  </a:ext>
                </a:extLst>
              </p:cNvPr>
              <p:cNvSpPr/>
              <p:nvPr/>
            </p:nvSpPr>
            <p:spPr>
              <a:xfrm>
                <a:off x="2794429" y="2445287"/>
                <a:ext cx="189412" cy="241470"/>
              </a:xfrm>
              <a:prstGeom prst="rect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849" name="台形 848">
              <a:extLst>
                <a:ext uri="{FF2B5EF4-FFF2-40B4-BE49-F238E27FC236}">
                  <a16:creationId xmlns:a16="http://schemas.microsoft.com/office/drawing/2014/main" id="{300D9A9B-C1B7-4A48-9749-E3AB0216C6B4}"/>
                </a:ext>
              </a:extLst>
            </p:cNvPr>
            <p:cNvSpPr/>
            <p:nvPr/>
          </p:nvSpPr>
          <p:spPr>
            <a:xfrm>
              <a:off x="1468595" y="2544889"/>
              <a:ext cx="2147492" cy="136856"/>
            </a:xfrm>
            <a:prstGeom prst="trapezoid">
              <a:avLst>
                <a:gd name="adj" fmla="val 208540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850" name="グループ化 849">
              <a:extLst>
                <a:ext uri="{FF2B5EF4-FFF2-40B4-BE49-F238E27FC236}">
                  <a16:creationId xmlns:a16="http://schemas.microsoft.com/office/drawing/2014/main" id="{A10FB3B7-24C2-4FF6-8AEE-64A5AE58A0E4}"/>
                </a:ext>
              </a:extLst>
            </p:cNvPr>
            <p:cNvGrpSpPr/>
            <p:nvPr/>
          </p:nvGrpSpPr>
          <p:grpSpPr>
            <a:xfrm>
              <a:off x="2121899" y="2987932"/>
              <a:ext cx="808088" cy="233201"/>
              <a:chOff x="1873146" y="2219374"/>
              <a:chExt cx="1262960" cy="467383"/>
            </a:xfrm>
          </p:grpSpPr>
          <p:sp>
            <p:nvSpPr>
              <p:cNvPr id="864" name="正方形/長方形 863">
                <a:extLst>
                  <a:ext uri="{FF2B5EF4-FFF2-40B4-BE49-F238E27FC236}">
                    <a16:creationId xmlns:a16="http://schemas.microsoft.com/office/drawing/2014/main" id="{499E47BB-86C5-434B-8EB7-B470EA5E9ED1}"/>
                  </a:ext>
                </a:extLst>
              </p:cNvPr>
              <p:cNvSpPr/>
              <p:nvPr/>
            </p:nvSpPr>
            <p:spPr>
              <a:xfrm>
                <a:off x="1873146" y="2219374"/>
                <a:ext cx="1262960" cy="314378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65" name="正方形/長方形 864">
                <a:extLst>
                  <a:ext uri="{FF2B5EF4-FFF2-40B4-BE49-F238E27FC236}">
                    <a16:creationId xmlns:a16="http://schemas.microsoft.com/office/drawing/2014/main" id="{FA30BC34-D645-46A5-9137-217F1FC91492}"/>
                  </a:ext>
                </a:extLst>
              </p:cNvPr>
              <p:cNvSpPr/>
              <p:nvPr/>
            </p:nvSpPr>
            <p:spPr>
              <a:xfrm>
                <a:off x="1873146" y="2463668"/>
                <a:ext cx="1262960" cy="223089"/>
              </a:xfrm>
              <a:prstGeom prst="rect">
                <a:avLst/>
              </a:prstGeom>
              <a:pattFill prst="lgGrid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851" name="台形 850">
              <a:extLst>
                <a:ext uri="{FF2B5EF4-FFF2-40B4-BE49-F238E27FC236}">
                  <a16:creationId xmlns:a16="http://schemas.microsoft.com/office/drawing/2014/main" id="{036C4CEE-6231-470F-B68A-38F1B76E5946}"/>
                </a:ext>
              </a:extLst>
            </p:cNvPr>
            <p:cNvSpPr/>
            <p:nvPr/>
          </p:nvSpPr>
          <p:spPr>
            <a:xfrm>
              <a:off x="2054474" y="2617644"/>
              <a:ext cx="965467" cy="342658"/>
            </a:xfrm>
            <a:prstGeom prst="trapezoid">
              <a:avLst>
                <a:gd name="adj" fmla="val 124967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52" name="台形 851">
              <a:extLst>
                <a:ext uri="{FF2B5EF4-FFF2-40B4-BE49-F238E27FC236}">
                  <a16:creationId xmlns:a16="http://schemas.microsoft.com/office/drawing/2014/main" id="{DD13A265-29E7-4FD4-BD2F-CA1E97A65DD0}"/>
                </a:ext>
              </a:extLst>
            </p:cNvPr>
            <p:cNvSpPr/>
            <p:nvPr/>
          </p:nvSpPr>
          <p:spPr>
            <a:xfrm>
              <a:off x="2120724" y="2664670"/>
              <a:ext cx="832967" cy="295632"/>
            </a:xfrm>
            <a:prstGeom prst="trapezoid">
              <a:avLst>
                <a:gd name="adj" fmla="val 124967"/>
              </a:avLst>
            </a:prstGeom>
            <a:solidFill>
              <a:srgbClr val="FFC000">
                <a:lumMod val="60000"/>
                <a:lumOff val="4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53" name="台形 852">
              <a:extLst>
                <a:ext uri="{FF2B5EF4-FFF2-40B4-BE49-F238E27FC236}">
                  <a16:creationId xmlns:a16="http://schemas.microsoft.com/office/drawing/2014/main" id="{2A511996-C931-4D6B-AA8A-690C06EA04C2}"/>
                </a:ext>
              </a:extLst>
            </p:cNvPr>
            <p:cNvSpPr/>
            <p:nvPr/>
          </p:nvSpPr>
          <p:spPr>
            <a:xfrm>
              <a:off x="2256876" y="2710695"/>
              <a:ext cx="568125" cy="206192"/>
            </a:xfrm>
            <a:prstGeom prst="trapezoid">
              <a:avLst>
                <a:gd name="adj" fmla="val 123908"/>
              </a:avLst>
            </a:prstGeom>
            <a:pattFill prst="lgGrid">
              <a:fgClr>
                <a:srgbClr val="FFC000">
                  <a:lumMod val="60000"/>
                  <a:lumOff val="40000"/>
                </a:srgbClr>
              </a:fgClr>
              <a:bgClr>
                <a:srgbClr val="ED7D31">
                  <a:lumMod val="60000"/>
                  <a:lumOff val="40000"/>
                </a:srgb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54" name="台形 853">
              <a:extLst>
                <a:ext uri="{FF2B5EF4-FFF2-40B4-BE49-F238E27FC236}">
                  <a16:creationId xmlns:a16="http://schemas.microsoft.com/office/drawing/2014/main" id="{54CBFC20-3DE0-4F12-B7BC-20229EA89665}"/>
                </a:ext>
              </a:extLst>
            </p:cNvPr>
            <p:cNvSpPr/>
            <p:nvPr/>
          </p:nvSpPr>
          <p:spPr>
            <a:xfrm>
              <a:off x="1920936" y="2921084"/>
              <a:ext cx="1242810" cy="95478"/>
            </a:xfrm>
            <a:prstGeom prst="trapezoid">
              <a:avLst>
                <a:gd name="adj" fmla="val 102699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855" name="グループ化 854">
              <a:extLst>
                <a:ext uri="{FF2B5EF4-FFF2-40B4-BE49-F238E27FC236}">
                  <a16:creationId xmlns:a16="http://schemas.microsoft.com/office/drawing/2014/main" id="{3BF526F4-5762-465D-90AF-B11445E54726}"/>
                </a:ext>
              </a:extLst>
            </p:cNvPr>
            <p:cNvGrpSpPr/>
            <p:nvPr/>
          </p:nvGrpSpPr>
          <p:grpSpPr>
            <a:xfrm>
              <a:off x="1398974" y="3728802"/>
              <a:ext cx="2253938" cy="515538"/>
              <a:chOff x="3008466" y="5498445"/>
              <a:chExt cx="1439365" cy="363261"/>
            </a:xfrm>
          </p:grpSpPr>
          <p:sp>
            <p:nvSpPr>
              <p:cNvPr id="862" name="台形 861">
                <a:extLst>
                  <a:ext uri="{FF2B5EF4-FFF2-40B4-BE49-F238E27FC236}">
                    <a16:creationId xmlns:a16="http://schemas.microsoft.com/office/drawing/2014/main" id="{6AB1492B-7477-450A-9A8B-871AFE400BAB}"/>
                  </a:ext>
                </a:extLst>
              </p:cNvPr>
              <p:cNvSpPr/>
              <p:nvPr/>
            </p:nvSpPr>
            <p:spPr>
              <a:xfrm>
                <a:off x="3009584" y="5499217"/>
                <a:ext cx="1438247" cy="362489"/>
              </a:xfrm>
              <a:prstGeom prst="trapezoid">
                <a:avLst>
                  <a:gd name="adj" fmla="val 30062"/>
                </a:avLst>
              </a:pr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63" name="フリーフォーム: 図形 862">
                <a:extLst>
                  <a:ext uri="{FF2B5EF4-FFF2-40B4-BE49-F238E27FC236}">
                    <a16:creationId xmlns:a16="http://schemas.microsoft.com/office/drawing/2014/main" id="{2CE62C33-CD64-4DBF-BB2A-80AB6D06487C}"/>
                  </a:ext>
                </a:extLst>
              </p:cNvPr>
              <p:cNvSpPr/>
              <p:nvPr/>
            </p:nvSpPr>
            <p:spPr>
              <a:xfrm>
                <a:off x="3008466" y="5498445"/>
                <a:ext cx="1438247" cy="362490"/>
              </a:xfrm>
              <a:custGeom>
                <a:avLst/>
                <a:gdLst>
                  <a:gd name="connsiteX0" fmla="*/ 2579052 w 3394273"/>
                  <a:gd name="connsiteY0" fmla="*/ 852687 h 855479"/>
                  <a:gd name="connsiteX1" fmla="*/ 2594650 w 3394273"/>
                  <a:gd name="connsiteY1" fmla="*/ 853665 h 855479"/>
                  <a:gd name="connsiteX2" fmla="*/ 2601419 w 3394273"/>
                  <a:gd name="connsiteY2" fmla="*/ 855478 h 855479"/>
                  <a:gd name="connsiteX3" fmla="*/ 2572920 w 3394273"/>
                  <a:gd name="connsiteY3" fmla="*/ 855478 h 855479"/>
                  <a:gd name="connsiteX4" fmla="*/ 4121 w 3394273"/>
                  <a:gd name="connsiteY4" fmla="*/ 841774 h 855479"/>
                  <a:gd name="connsiteX5" fmla="*/ 5924 w 3394273"/>
                  <a:gd name="connsiteY5" fmla="*/ 855479 h 855479"/>
                  <a:gd name="connsiteX6" fmla="*/ 0 w 3394273"/>
                  <a:gd name="connsiteY6" fmla="*/ 855479 h 855479"/>
                  <a:gd name="connsiteX7" fmla="*/ 99536 w 3394273"/>
                  <a:gd name="connsiteY7" fmla="*/ 813404 h 855479"/>
                  <a:gd name="connsiteX8" fmla="*/ 119947 w 3394273"/>
                  <a:gd name="connsiteY8" fmla="*/ 814682 h 855479"/>
                  <a:gd name="connsiteX9" fmla="*/ 260728 w 3394273"/>
                  <a:gd name="connsiteY9" fmla="*/ 852405 h 855479"/>
                  <a:gd name="connsiteX10" fmla="*/ 266915 w 3394273"/>
                  <a:gd name="connsiteY10" fmla="*/ 855478 h 855479"/>
                  <a:gd name="connsiteX11" fmla="*/ 55697 w 3394273"/>
                  <a:gd name="connsiteY11" fmla="*/ 855478 h 855479"/>
                  <a:gd name="connsiteX12" fmla="*/ 56871 w 3394273"/>
                  <a:gd name="connsiteY12" fmla="*/ 851100 h 855479"/>
                  <a:gd name="connsiteX13" fmla="*/ 99536 w 3394273"/>
                  <a:gd name="connsiteY13" fmla="*/ 813404 h 855479"/>
                  <a:gd name="connsiteX14" fmla="*/ 967957 w 3394273"/>
                  <a:gd name="connsiteY14" fmla="*/ 808784 h 855479"/>
                  <a:gd name="connsiteX15" fmla="*/ 991223 w 3394273"/>
                  <a:gd name="connsiteY15" fmla="*/ 810242 h 855479"/>
                  <a:gd name="connsiteX16" fmla="*/ 1090459 w 3394273"/>
                  <a:gd name="connsiteY16" fmla="*/ 836833 h 855479"/>
                  <a:gd name="connsiteX17" fmla="*/ 1111337 w 3394273"/>
                  <a:gd name="connsiteY17" fmla="*/ 847203 h 855479"/>
                  <a:gd name="connsiteX18" fmla="*/ 1118535 w 3394273"/>
                  <a:gd name="connsiteY18" fmla="*/ 855479 h 855479"/>
                  <a:gd name="connsiteX19" fmla="*/ 918327 w 3394273"/>
                  <a:gd name="connsiteY19" fmla="*/ 855479 h 855479"/>
                  <a:gd name="connsiteX20" fmla="*/ 919325 w 3394273"/>
                  <a:gd name="connsiteY20" fmla="*/ 851754 h 855479"/>
                  <a:gd name="connsiteX21" fmla="*/ 967957 w 3394273"/>
                  <a:gd name="connsiteY21" fmla="*/ 808784 h 855479"/>
                  <a:gd name="connsiteX22" fmla="*/ 395578 w 3394273"/>
                  <a:gd name="connsiteY22" fmla="*/ 808783 h 855479"/>
                  <a:gd name="connsiteX23" fmla="*/ 418845 w 3394273"/>
                  <a:gd name="connsiteY23" fmla="*/ 810241 h 855479"/>
                  <a:gd name="connsiteX24" fmla="*/ 518077 w 3394273"/>
                  <a:gd name="connsiteY24" fmla="*/ 836833 h 855479"/>
                  <a:gd name="connsiteX25" fmla="*/ 538956 w 3394273"/>
                  <a:gd name="connsiteY25" fmla="*/ 847203 h 855479"/>
                  <a:gd name="connsiteX26" fmla="*/ 546153 w 3394273"/>
                  <a:gd name="connsiteY26" fmla="*/ 855479 h 855479"/>
                  <a:gd name="connsiteX27" fmla="*/ 345948 w 3394273"/>
                  <a:gd name="connsiteY27" fmla="*/ 855479 h 855479"/>
                  <a:gd name="connsiteX28" fmla="*/ 346947 w 3394273"/>
                  <a:gd name="connsiteY28" fmla="*/ 851752 h 855479"/>
                  <a:gd name="connsiteX29" fmla="*/ 395578 w 3394273"/>
                  <a:gd name="connsiteY29" fmla="*/ 808783 h 855479"/>
                  <a:gd name="connsiteX30" fmla="*/ 3092877 w 3394273"/>
                  <a:gd name="connsiteY30" fmla="*/ 790472 h 855479"/>
                  <a:gd name="connsiteX31" fmla="*/ 3109577 w 3394273"/>
                  <a:gd name="connsiteY31" fmla="*/ 791519 h 855479"/>
                  <a:gd name="connsiteX32" fmla="*/ 3180806 w 3394273"/>
                  <a:gd name="connsiteY32" fmla="*/ 810604 h 855479"/>
                  <a:gd name="connsiteX33" fmla="*/ 3206393 w 3394273"/>
                  <a:gd name="connsiteY33" fmla="*/ 830237 h 855479"/>
                  <a:gd name="connsiteX34" fmla="*/ 3209715 w 3394273"/>
                  <a:gd name="connsiteY34" fmla="*/ 855479 h 855479"/>
                  <a:gd name="connsiteX35" fmla="*/ 3048816 w 3394273"/>
                  <a:gd name="connsiteY35" fmla="*/ 855478 h 855479"/>
                  <a:gd name="connsiteX36" fmla="*/ 3057970 w 3394273"/>
                  <a:gd name="connsiteY36" fmla="*/ 821314 h 855479"/>
                  <a:gd name="connsiteX37" fmla="*/ 3092877 w 3394273"/>
                  <a:gd name="connsiteY37" fmla="*/ 790472 h 855479"/>
                  <a:gd name="connsiteX38" fmla="*/ 2082000 w 3394273"/>
                  <a:gd name="connsiteY38" fmla="*/ 789958 h 855479"/>
                  <a:gd name="connsiteX39" fmla="*/ 2100316 w 3394273"/>
                  <a:gd name="connsiteY39" fmla="*/ 791106 h 855479"/>
                  <a:gd name="connsiteX40" fmla="*/ 2239214 w 3394273"/>
                  <a:gd name="connsiteY40" fmla="*/ 828324 h 855479"/>
                  <a:gd name="connsiteX41" fmla="*/ 2267276 w 3394273"/>
                  <a:gd name="connsiteY41" fmla="*/ 849856 h 855479"/>
                  <a:gd name="connsiteX42" fmla="*/ 2268016 w 3394273"/>
                  <a:gd name="connsiteY42" fmla="*/ 855478 h 855479"/>
                  <a:gd name="connsiteX43" fmla="*/ 2035222 w 3394273"/>
                  <a:gd name="connsiteY43" fmla="*/ 855479 h 855479"/>
                  <a:gd name="connsiteX44" fmla="*/ 2043714 w 3394273"/>
                  <a:gd name="connsiteY44" fmla="*/ 823785 h 855479"/>
                  <a:gd name="connsiteX45" fmla="*/ 2082000 w 3394273"/>
                  <a:gd name="connsiteY45" fmla="*/ 789958 h 855479"/>
                  <a:gd name="connsiteX46" fmla="*/ 804555 w 3394273"/>
                  <a:gd name="connsiteY46" fmla="*/ 762953 h 855479"/>
                  <a:gd name="connsiteX47" fmla="*/ 819731 w 3394273"/>
                  <a:gd name="connsiteY47" fmla="*/ 763904 h 855479"/>
                  <a:gd name="connsiteX48" fmla="*/ 875217 w 3394273"/>
                  <a:gd name="connsiteY48" fmla="*/ 778772 h 855479"/>
                  <a:gd name="connsiteX49" fmla="*/ 902294 w 3394273"/>
                  <a:gd name="connsiteY49" fmla="*/ 825671 h 855479"/>
                  <a:gd name="connsiteX50" fmla="*/ 894307 w 3394273"/>
                  <a:gd name="connsiteY50" fmla="*/ 855478 h 855479"/>
                  <a:gd name="connsiteX51" fmla="*/ 755550 w 3394273"/>
                  <a:gd name="connsiteY51" fmla="*/ 855478 h 855479"/>
                  <a:gd name="connsiteX52" fmla="*/ 772832 w 3394273"/>
                  <a:gd name="connsiteY52" fmla="*/ 790982 h 855479"/>
                  <a:gd name="connsiteX53" fmla="*/ 804555 w 3394273"/>
                  <a:gd name="connsiteY53" fmla="*/ 762953 h 855479"/>
                  <a:gd name="connsiteX54" fmla="*/ 1896597 w 3394273"/>
                  <a:gd name="connsiteY54" fmla="*/ 749953 h 855479"/>
                  <a:gd name="connsiteX55" fmla="*/ 1912195 w 3394273"/>
                  <a:gd name="connsiteY55" fmla="*/ 750929 h 855479"/>
                  <a:gd name="connsiteX56" fmla="*/ 1969218 w 3394273"/>
                  <a:gd name="connsiteY56" fmla="*/ 766209 h 855479"/>
                  <a:gd name="connsiteX57" fmla="*/ 1997046 w 3394273"/>
                  <a:gd name="connsiteY57" fmla="*/ 814409 h 855479"/>
                  <a:gd name="connsiteX58" fmla="*/ 1986041 w 3394273"/>
                  <a:gd name="connsiteY58" fmla="*/ 855479 h 855479"/>
                  <a:gd name="connsiteX59" fmla="*/ 1850676 w 3394273"/>
                  <a:gd name="connsiteY59" fmla="*/ 855479 h 855479"/>
                  <a:gd name="connsiteX60" fmla="*/ 1848292 w 3394273"/>
                  <a:gd name="connsiteY60" fmla="*/ 837365 h 855479"/>
                  <a:gd name="connsiteX61" fmla="*/ 1863995 w 3394273"/>
                  <a:gd name="connsiteY61" fmla="*/ 778759 h 855479"/>
                  <a:gd name="connsiteX62" fmla="*/ 1896597 w 3394273"/>
                  <a:gd name="connsiteY62" fmla="*/ 749953 h 855479"/>
                  <a:gd name="connsiteX63" fmla="*/ 2368824 w 3394273"/>
                  <a:gd name="connsiteY63" fmla="*/ 730998 h 855479"/>
                  <a:gd name="connsiteX64" fmla="*/ 2392090 w 3394273"/>
                  <a:gd name="connsiteY64" fmla="*/ 732456 h 855479"/>
                  <a:gd name="connsiteX65" fmla="*/ 2491326 w 3394273"/>
                  <a:gd name="connsiteY65" fmla="*/ 759046 h 855479"/>
                  <a:gd name="connsiteX66" fmla="*/ 2532837 w 3394273"/>
                  <a:gd name="connsiteY66" fmla="*/ 830945 h 855479"/>
                  <a:gd name="connsiteX67" fmla="*/ 2526263 w 3394273"/>
                  <a:gd name="connsiteY67" fmla="*/ 855479 h 855479"/>
                  <a:gd name="connsiteX68" fmla="*/ 2298350 w 3394273"/>
                  <a:gd name="connsiteY68" fmla="*/ 855478 h 855479"/>
                  <a:gd name="connsiteX69" fmla="*/ 2320191 w 3394273"/>
                  <a:gd name="connsiteY69" fmla="*/ 773966 h 855479"/>
                  <a:gd name="connsiteX70" fmla="*/ 2368824 w 3394273"/>
                  <a:gd name="connsiteY70" fmla="*/ 730998 h 855479"/>
                  <a:gd name="connsiteX71" fmla="*/ 1397242 w 3394273"/>
                  <a:gd name="connsiteY71" fmla="*/ 706049 h 855479"/>
                  <a:gd name="connsiteX72" fmla="*/ 1420509 w 3394273"/>
                  <a:gd name="connsiteY72" fmla="*/ 707507 h 855479"/>
                  <a:gd name="connsiteX73" fmla="*/ 1519745 w 3394273"/>
                  <a:gd name="connsiteY73" fmla="*/ 734098 h 855479"/>
                  <a:gd name="connsiteX74" fmla="*/ 1561256 w 3394273"/>
                  <a:gd name="connsiteY74" fmla="*/ 805996 h 855479"/>
                  <a:gd name="connsiteX75" fmla="*/ 1547997 w 3394273"/>
                  <a:gd name="connsiteY75" fmla="*/ 855479 h 855479"/>
                  <a:gd name="connsiteX76" fmla="*/ 1328637 w 3394273"/>
                  <a:gd name="connsiteY76" fmla="*/ 855479 h 855479"/>
                  <a:gd name="connsiteX77" fmla="*/ 1325819 w 3394273"/>
                  <a:gd name="connsiteY77" fmla="*/ 834078 h 855479"/>
                  <a:gd name="connsiteX78" fmla="*/ 1348610 w 3394273"/>
                  <a:gd name="connsiteY78" fmla="*/ 749018 h 855479"/>
                  <a:gd name="connsiteX79" fmla="*/ 1397242 w 3394273"/>
                  <a:gd name="connsiteY79" fmla="*/ 706049 h 855479"/>
                  <a:gd name="connsiteX80" fmla="*/ 646783 w 3394273"/>
                  <a:gd name="connsiteY80" fmla="*/ 700579 h 855479"/>
                  <a:gd name="connsiteX81" fmla="*/ 661960 w 3394273"/>
                  <a:gd name="connsiteY81" fmla="*/ 701530 h 855479"/>
                  <a:gd name="connsiteX82" fmla="*/ 717445 w 3394273"/>
                  <a:gd name="connsiteY82" fmla="*/ 716397 h 855479"/>
                  <a:gd name="connsiteX83" fmla="*/ 744522 w 3394273"/>
                  <a:gd name="connsiteY83" fmla="*/ 763296 h 855479"/>
                  <a:gd name="connsiteX84" fmla="*/ 719822 w 3394273"/>
                  <a:gd name="connsiteY84" fmla="*/ 855478 h 855479"/>
                  <a:gd name="connsiteX85" fmla="*/ 591747 w 3394273"/>
                  <a:gd name="connsiteY85" fmla="*/ 855479 h 855479"/>
                  <a:gd name="connsiteX86" fmla="*/ 588228 w 3394273"/>
                  <a:gd name="connsiteY86" fmla="*/ 828749 h 855479"/>
                  <a:gd name="connsiteX87" fmla="*/ 615061 w 3394273"/>
                  <a:gd name="connsiteY87" fmla="*/ 728607 h 855479"/>
                  <a:gd name="connsiteX88" fmla="*/ 646783 w 3394273"/>
                  <a:gd name="connsiteY88" fmla="*/ 700579 h 855479"/>
                  <a:gd name="connsiteX89" fmla="*/ 3112923 w 3394273"/>
                  <a:gd name="connsiteY89" fmla="*/ 693413 h 855479"/>
                  <a:gd name="connsiteX90" fmla="*/ 3221087 w 3394273"/>
                  <a:gd name="connsiteY90" fmla="*/ 722395 h 855479"/>
                  <a:gd name="connsiteX91" fmla="*/ 3235638 w 3394273"/>
                  <a:gd name="connsiteY91" fmla="*/ 747597 h 855479"/>
                  <a:gd name="connsiteX92" fmla="*/ 3227649 w 3394273"/>
                  <a:gd name="connsiteY92" fmla="*/ 777413 h 855479"/>
                  <a:gd name="connsiteX93" fmla="*/ 3202447 w 3394273"/>
                  <a:gd name="connsiteY93" fmla="*/ 791962 h 855479"/>
                  <a:gd name="connsiteX94" fmla="*/ 3094282 w 3394273"/>
                  <a:gd name="connsiteY94" fmla="*/ 762980 h 855479"/>
                  <a:gd name="connsiteX95" fmla="*/ 3079732 w 3394273"/>
                  <a:gd name="connsiteY95" fmla="*/ 737778 h 855479"/>
                  <a:gd name="connsiteX96" fmla="*/ 3087721 w 3394273"/>
                  <a:gd name="connsiteY96" fmla="*/ 707963 h 855479"/>
                  <a:gd name="connsiteX97" fmla="*/ 3112923 w 3394273"/>
                  <a:gd name="connsiteY97" fmla="*/ 693413 h 855479"/>
                  <a:gd name="connsiteX98" fmla="*/ 260910 w 3394273"/>
                  <a:gd name="connsiteY98" fmla="*/ 688312 h 855479"/>
                  <a:gd name="connsiteX99" fmla="*/ 276507 w 3394273"/>
                  <a:gd name="connsiteY99" fmla="*/ 689289 h 855479"/>
                  <a:gd name="connsiteX100" fmla="*/ 333530 w 3394273"/>
                  <a:gd name="connsiteY100" fmla="*/ 704568 h 855479"/>
                  <a:gd name="connsiteX101" fmla="*/ 361359 w 3394273"/>
                  <a:gd name="connsiteY101" fmla="*/ 752768 h 855479"/>
                  <a:gd name="connsiteX102" fmla="*/ 345654 w 3394273"/>
                  <a:gd name="connsiteY102" fmla="*/ 811375 h 855479"/>
                  <a:gd name="connsiteX103" fmla="*/ 297454 w 3394273"/>
                  <a:gd name="connsiteY103" fmla="*/ 839203 h 855479"/>
                  <a:gd name="connsiteX104" fmla="*/ 240433 w 3394273"/>
                  <a:gd name="connsiteY104" fmla="*/ 823924 h 855479"/>
                  <a:gd name="connsiteX105" fmla="*/ 212604 w 3394273"/>
                  <a:gd name="connsiteY105" fmla="*/ 775724 h 855479"/>
                  <a:gd name="connsiteX106" fmla="*/ 228307 w 3394273"/>
                  <a:gd name="connsiteY106" fmla="*/ 717117 h 855479"/>
                  <a:gd name="connsiteX107" fmla="*/ 260910 w 3394273"/>
                  <a:gd name="connsiteY107" fmla="*/ 688312 h 855479"/>
                  <a:gd name="connsiteX108" fmla="*/ 2882501 w 3394273"/>
                  <a:gd name="connsiteY108" fmla="*/ 679632 h 855479"/>
                  <a:gd name="connsiteX109" fmla="*/ 2905766 w 3394273"/>
                  <a:gd name="connsiteY109" fmla="*/ 681089 h 855479"/>
                  <a:gd name="connsiteX110" fmla="*/ 3005003 w 3394273"/>
                  <a:gd name="connsiteY110" fmla="*/ 707679 h 855479"/>
                  <a:gd name="connsiteX111" fmla="*/ 3046513 w 3394273"/>
                  <a:gd name="connsiteY111" fmla="*/ 779579 h 855479"/>
                  <a:gd name="connsiteX112" fmla="*/ 3026176 w 3394273"/>
                  <a:gd name="connsiteY112" fmla="*/ 855479 h 855479"/>
                  <a:gd name="connsiteX113" fmla="*/ 2819786 w 3394273"/>
                  <a:gd name="connsiteY113" fmla="*/ 855479 h 855479"/>
                  <a:gd name="connsiteX114" fmla="*/ 2816941 w 3394273"/>
                  <a:gd name="connsiteY114" fmla="*/ 852207 h 855479"/>
                  <a:gd name="connsiteX115" fmla="*/ 2811076 w 3394273"/>
                  <a:gd name="connsiteY115" fmla="*/ 807660 h 855479"/>
                  <a:gd name="connsiteX116" fmla="*/ 2833868 w 3394273"/>
                  <a:gd name="connsiteY116" fmla="*/ 722600 h 855479"/>
                  <a:gd name="connsiteX117" fmla="*/ 2882501 w 3394273"/>
                  <a:gd name="connsiteY117" fmla="*/ 679632 h 855479"/>
                  <a:gd name="connsiteX118" fmla="*/ 3333801 w 3394273"/>
                  <a:gd name="connsiteY118" fmla="*/ 675961 h 855479"/>
                  <a:gd name="connsiteX119" fmla="*/ 3340431 w 3394273"/>
                  <a:gd name="connsiteY119" fmla="*/ 676376 h 855479"/>
                  <a:gd name="connsiteX120" fmla="*/ 3394273 w 3394273"/>
                  <a:gd name="connsiteY120" fmla="*/ 855479 h 855479"/>
                  <a:gd name="connsiteX121" fmla="*/ 3274279 w 3394273"/>
                  <a:gd name="connsiteY121" fmla="*/ 855478 h 855479"/>
                  <a:gd name="connsiteX122" fmla="*/ 3268241 w 3394273"/>
                  <a:gd name="connsiteY122" fmla="*/ 848536 h 855479"/>
                  <a:gd name="connsiteX123" fmla="*/ 3262377 w 3394273"/>
                  <a:gd name="connsiteY123" fmla="*/ 803989 h 855479"/>
                  <a:gd name="connsiteX124" fmla="*/ 3285168 w 3394273"/>
                  <a:gd name="connsiteY124" fmla="*/ 718930 h 855479"/>
                  <a:gd name="connsiteX125" fmla="*/ 3333801 w 3394273"/>
                  <a:gd name="connsiteY125" fmla="*/ 675961 h 855479"/>
                  <a:gd name="connsiteX126" fmla="*/ 2220535 w 3394273"/>
                  <a:gd name="connsiteY126" fmla="*/ 657494 h 855479"/>
                  <a:gd name="connsiteX127" fmla="*/ 2233995 w 3394273"/>
                  <a:gd name="connsiteY127" fmla="*/ 658338 h 855479"/>
                  <a:gd name="connsiteX128" fmla="*/ 2291408 w 3394273"/>
                  <a:gd name="connsiteY128" fmla="*/ 673721 h 855479"/>
                  <a:gd name="connsiteX129" fmla="*/ 2315424 w 3394273"/>
                  <a:gd name="connsiteY129" fmla="*/ 715319 h 855479"/>
                  <a:gd name="connsiteX130" fmla="*/ 2302238 w 3394273"/>
                  <a:gd name="connsiteY130" fmla="*/ 764530 h 855479"/>
                  <a:gd name="connsiteX131" fmla="*/ 2260641 w 3394273"/>
                  <a:gd name="connsiteY131" fmla="*/ 788546 h 855479"/>
                  <a:gd name="connsiteX132" fmla="*/ 2203228 w 3394273"/>
                  <a:gd name="connsiteY132" fmla="*/ 773162 h 855479"/>
                  <a:gd name="connsiteX133" fmla="*/ 2179213 w 3394273"/>
                  <a:gd name="connsiteY133" fmla="*/ 731565 h 855479"/>
                  <a:gd name="connsiteX134" fmla="*/ 2192399 w 3394273"/>
                  <a:gd name="connsiteY134" fmla="*/ 682354 h 855479"/>
                  <a:gd name="connsiteX135" fmla="*/ 2220535 w 3394273"/>
                  <a:gd name="connsiteY135" fmla="*/ 657494 h 855479"/>
                  <a:gd name="connsiteX136" fmla="*/ 473720 w 3394273"/>
                  <a:gd name="connsiteY136" fmla="*/ 647952 h 855479"/>
                  <a:gd name="connsiteX137" fmla="*/ 489316 w 3394273"/>
                  <a:gd name="connsiteY137" fmla="*/ 648929 h 855479"/>
                  <a:gd name="connsiteX138" fmla="*/ 546336 w 3394273"/>
                  <a:gd name="connsiteY138" fmla="*/ 664208 h 855479"/>
                  <a:gd name="connsiteX139" fmla="*/ 574164 w 3394273"/>
                  <a:gd name="connsiteY139" fmla="*/ 712408 h 855479"/>
                  <a:gd name="connsiteX140" fmla="*/ 558460 w 3394273"/>
                  <a:gd name="connsiteY140" fmla="*/ 771015 h 855479"/>
                  <a:gd name="connsiteX141" fmla="*/ 510260 w 3394273"/>
                  <a:gd name="connsiteY141" fmla="*/ 798843 h 855479"/>
                  <a:gd name="connsiteX142" fmla="*/ 453241 w 3394273"/>
                  <a:gd name="connsiteY142" fmla="*/ 783564 h 855479"/>
                  <a:gd name="connsiteX143" fmla="*/ 425413 w 3394273"/>
                  <a:gd name="connsiteY143" fmla="*/ 735364 h 855479"/>
                  <a:gd name="connsiteX144" fmla="*/ 441115 w 3394273"/>
                  <a:gd name="connsiteY144" fmla="*/ 676758 h 855479"/>
                  <a:gd name="connsiteX145" fmla="*/ 473720 w 3394273"/>
                  <a:gd name="connsiteY145" fmla="*/ 647952 h 855479"/>
                  <a:gd name="connsiteX146" fmla="*/ 1682683 w 3394273"/>
                  <a:gd name="connsiteY146" fmla="*/ 641501 h 855479"/>
                  <a:gd name="connsiteX147" fmla="*/ 1705538 w 3394273"/>
                  <a:gd name="connsiteY147" fmla="*/ 642934 h 855479"/>
                  <a:gd name="connsiteX148" fmla="*/ 1791234 w 3394273"/>
                  <a:gd name="connsiteY148" fmla="*/ 665895 h 855479"/>
                  <a:gd name="connsiteX149" fmla="*/ 1832011 w 3394273"/>
                  <a:gd name="connsiteY149" fmla="*/ 736525 h 855479"/>
                  <a:gd name="connsiteX150" fmla="*/ 1809622 w 3394273"/>
                  <a:gd name="connsiteY150" fmla="*/ 820082 h 855479"/>
                  <a:gd name="connsiteX151" fmla="*/ 1782753 w 3394273"/>
                  <a:gd name="connsiteY151" fmla="*/ 855098 h 855479"/>
                  <a:gd name="connsiteX152" fmla="*/ 1781650 w 3394273"/>
                  <a:gd name="connsiteY152" fmla="*/ 855479 h 855479"/>
                  <a:gd name="connsiteX153" fmla="*/ 1718910 w 3394273"/>
                  <a:gd name="connsiteY153" fmla="*/ 855478 h 855479"/>
                  <a:gd name="connsiteX154" fmla="*/ 1653297 w 3394273"/>
                  <a:gd name="connsiteY154" fmla="*/ 837898 h 855479"/>
                  <a:gd name="connsiteX155" fmla="*/ 1612520 w 3394273"/>
                  <a:gd name="connsiteY155" fmla="*/ 767268 h 855479"/>
                  <a:gd name="connsiteX156" fmla="*/ 1634909 w 3394273"/>
                  <a:gd name="connsiteY156" fmla="*/ 683712 h 855479"/>
                  <a:gd name="connsiteX157" fmla="*/ 1682683 w 3394273"/>
                  <a:gd name="connsiteY157" fmla="*/ 641501 h 855479"/>
                  <a:gd name="connsiteX158" fmla="*/ 103139 w 3394273"/>
                  <a:gd name="connsiteY158" fmla="*/ 633275 h 855479"/>
                  <a:gd name="connsiteX159" fmla="*/ 118737 w 3394273"/>
                  <a:gd name="connsiteY159" fmla="*/ 634252 h 855479"/>
                  <a:gd name="connsiteX160" fmla="*/ 175759 w 3394273"/>
                  <a:gd name="connsiteY160" fmla="*/ 649532 h 855479"/>
                  <a:gd name="connsiteX161" fmla="*/ 203587 w 3394273"/>
                  <a:gd name="connsiteY161" fmla="*/ 697732 h 855479"/>
                  <a:gd name="connsiteX162" fmla="*/ 187884 w 3394273"/>
                  <a:gd name="connsiteY162" fmla="*/ 756337 h 855479"/>
                  <a:gd name="connsiteX163" fmla="*/ 139683 w 3394273"/>
                  <a:gd name="connsiteY163" fmla="*/ 784165 h 855479"/>
                  <a:gd name="connsiteX164" fmla="*/ 82662 w 3394273"/>
                  <a:gd name="connsiteY164" fmla="*/ 768887 h 855479"/>
                  <a:gd name="connsiteX165" fmla="*/ 54833 w 3394273"/>
                  <a:gd name="connsiteY165" fmla="*/ 720686 h 855479"/>
                  <a:gd name="connsiteX166" fmla="*/ 70535 w 3394273"/>
                  <a:gd name="connsiteY166" fmla="*/ 662080 h 855479"/>
                  <a:gd name="connsiteX167" fmla="*/ 103139 w 3394273"/>
                  <a:gd name="connsiteY167" fmla="*/ 633275 h 855479"/>
                  <a:gd name="connsiteX168" fmla="*/ 1158751 w 3394273"/>
                  <a:gd name="connsiteY168" fmla="*/ 632666 h 855479"/>
                  <a:gd name="connsiteX169" fmla="*/ 1182016 w 3394273"/>
                  <a:gd name="connsiteY169" fmla="*/ 634125 h 855479"/>
                  <a:gd name="connsiteX170" fmla="*/ 1281253 w 3394273"/>
                  <a:gd name="connsiteY170" fmla="*/ 660715 h 855479"/>
                  <a:gd name="connsiteX171" fmla="*/ 1322763 w 3394273"/>
                  <a:gd name="connsiteY171" fmla="*/ 732613 h 855479"/>
                  <a:gd name="connsiteX172" fmla="*/ 1299971 w 3394273"/>
                  <a:gd name="connsiteY172" fmla="*/ 817674 h 855479"/>
                  <a:gd name="connsiteX173" fmla="*/ 1272620 w 3394273"/>
                  <a:gd name="connsiteY173" fmla="*/ 853319 h 855479"/>
                  <a:gd name="connsiteX174" fmla="*/ 1266346 w 3394273"/>
                  <a:gd name="connsiteY174" fmla="*/ 855479 h 855479"/>
                  <a:gd name="connsiteX175" fmla="*/ 1214244 w 3394273"/>
                  <a:gd name="connsiteY175" fmla="*/ 855479 h 855479"/>
                  <a:gd name="connsiteX176" fmla="*/ 1128836 w 3394273"/>
                  <a:gd name="connsiteY176" fmla="*/ 832594 h 855479"/>
                  <a:gd name="connsiteX177" fmla="*/ 1087326 w 3394273"/>
                  <a:gd name="connsiteY177" fmla="*/ 760695 h 855479"/>
                  <a:gd name="connsiteX178" fmla="*/ 1110118 w 3394273"/>
                  <a:gd name="connsiteY178" fmla="*/ 675635 h 855479"/>
                  <a:gd name="connsiteX179" fmla="*/ 1158751 w 3394273"/>
                  <a:gd name="connsiteY179" fmla="*/ 632666 h 855479"/>
                  <a:gd name="connsiteX180" fmla="*/ 2633000 w 3394273"/>
                  <a:gd name="connsiteY180" fmla="*/ 624594 h 855479"/>
                  <a:gd name="connsiteX181" fmla="*/ 2656266 w 3394273"/>
                  <a:gd name="connsiteY181" fmla="*/ 626052 h 855479"/>
                  <a:gd name="connsiteX182" fmla="*/ 2755502 w 3394273"/>
                  <a:gd name="connsiteY182" fmla="*/ 652643 h 855479"/>
                  <a:gd name="connsiteX183" fmla="*/ 2797013 w 3394273"/>
                  <a:gd name="connsiteY183" fmla="*/ 724540 h 855479"/>
                  <a:gd name="connsiteX184" fmla="*/ 2774221 w 3394273"/>
                  <a:gd name="connsiteY184" fmla="*/ 809601 h 855479"/>
                  <a:gd name="connsiteX185" fmla="*/ 2702322 w 3394273"/>
                  <a:gd name="connsiteY185" fmla="*/ 851111 h 855479"/>
                  <a:gd name="connsiteX186" fmla="*/ 2603086 w 3394273"/>
                  <a:gd name="connsiteY186" fmla="*/ 824521 h 855479"/>
                  <a:gd name="connsiteX187" fmla="*/ 2561575 w 3394273"/>
                  <a:gd name="connsiteY187" fmla="*/ 752622 h 855479"/>
                  <a:gd name="connsiteX188" fmla="*/ 2584367 w 3394273"/>
                  <a:gd name="connsiteY188" fmla="*/ 667563 h 855479"/>
                  <a:gd name="connsiteX189" fmla="*/ 2633000 w 3394273"/>
                  <a:gd name="connsiteY189" fmla="*/ 624594 h 855479"/>
                  <a:gd name="connsiteX190" fmla="*/ 1418526 w 3394273"/>
                  <a:gd name="connsiteY190" fmla="*/ 591411 h 855479"/>
                  <a:gd name="connsiteX191" fmla="*/ 1526690 w 3394273"/>
                  <a:gd name="connsiteY191" fmla="*/ 620395 h 855479"/>
                  <a:gd name="connsiteX192" fmla="*/ 1541241 w 3394273"/>
                  <a:gd name="connsiteY192" fmla="*/ 645596 h 855479"/>
                  <a:gd name="connsiteX193" fmla="*/ 1533252 w 3394273"/>
                  <a:gd name="connsiteY193" fmla="*/ 675411 h 855479"/>
                  <a:gd name="connsiteX194" fmla="*/ 1508050 w 3394273"/>
                  <a:gd name="connsiteY194" fmla="*/ 689961 h 855479"/>
                  <a:gd name="connsiteX195" fmla="*/ 1399886 w 3394273"/>
                  <a:gd name="connsiteY195" fmla="*/ 660978 h 855479"/>
                  <a:gd name="connsiteX196" fmla="*/ 1385336 w 3394273"/>
                  <a:gd name="connsiteY196" fmla="*/ 635777 h 855479"/>
                  <a:gd name="connsiteX197" fmla="*/ 1393324 w 3394273"/>
                  <a:gd name="connsiteY197" fmla="*/ 605962 h 855479"/>
                  <a:gd name="connsiteX198" fmla="*/ 1418526 w 3394273"/>
                  <a:gd name="connsiteY198" fmla="*/ 591411 h 855479"/>
                  <a:gd name="connsiteX199" fmla="*/ 2465309 w 3394273"/>
                  <a:gd name="connsiteY199" fmla="*/ 584843 h 855479"/>
                  <a:gd name="connsiteX200" fmla="*/ 2480906 w 3394273"/>
                  <a:gd name="connsiteY200" fmla="*/ 585820 h 855479"/>
                  <a:gd name="connsiteX201" fmla="*/ 2537929 w 3394273"/>
                  <a:gd name="connsiteY201" fmla="*/ 601099 h 855479"/>
                  <a:gd name="connsiteX202" fmla="*/ 2565758 w 3394273"/>
                  <a:gd name="connsiteY202" fmla="*/ 649299 h 855479"/>
                  <a:gd name="connsiteX203" fmla="*/ 2550054 w 3394273"/>
                  <a:gd name="connsiteY203" fmla="*/ 707905 h 855479"/>
                  <a:gd name="connsiteX204" fmla="*/ 2501853 w 3394273"/>
                  <a:gd name="connsiteY204" fmla="*/ 735734 h 855479"/>
                  <a:gd name="connsiteX205" fmla="*/ 2444831 w 3394273"/>
                  <a:gd name="connsiteY205" fmla="*/ 720455 h 855479"/>
                  <a:gd name="connsiteX206" fmla="*/ 2417003 w 3394273"/>
                  <a:gd name="connsiteY206" fmla="*/ 672255 h 855479"/>
                  <a:gd name="connsiteX207" fmla="*/ 2432706 w 3394273"/>
                  <a:gd name="connsiteY207" fmla="*/ 613649 h 855479"/>
                  <a:gd name="connsiteX208" fmla="*/ 2465309 w 3394273"/>
                  <a:gd name="connsiteY208" fmla="*/ 584843 h 855479"/>
                  <a:gd name="connsiteX209" fmla="*/ 931265 w 3394273"/>
                  <a:gd name="connsiteY209" fmla="*/ 566622 h 855479"/>
                  <a:gd name="connsiteX210" fmla="*/ 954531 w 3394273"/>
                  <a:gd name="connsiteY210" fmla="*/ 568081 h 855479"/>
                  <a:gd name="connsiteX211" fmla="*/ 1053768 w 3394273"/>
                  <a:gd name="connsiteY211" fmla="*/ 594671 h 855479"/>
                  <a:gd name="connsiteX212" fmla="*/ 1095278 w 3394273"/>
                  <a:gd name="connsiteY212" fmla="*/ 666570 h 855479"/>
                  <a:gd name="connsiteX213" fmla="*/ 1072486 w 3394273"/>
                  <a:gd name="connsiteY213" fmla="*/ 751630 h 855479"/>
                  <a:gd name="connsiteX214" fmla="*/ 1000588 w 3394273"/>
                  <a:gd name="connsiteY214" fmla="*/ 793140 h 855479"/>
                  <a:gd name="connsiteX215" fmla="*/ 901352 w 3394273"/>
                  <a:gd name="connsiteY215" fmla="*/ 766550 h 855479"/>
                  <a:gd name="connsiteX216" fmla="*/ 859841 w 3394273"/>
                  <a:gd name="connsiteY216" fmla="*/ 694652 h 855479"/>
                  <a:gd name="connsiteX217" fmla="*/ 882632 w 3394273"/>
                  <a:gd name="connsiteY217" fmla="*/ 609591 h 855479"/>
                  <a:gd name="connsiteX218" fmla="*/ 931265 w 3394273"/>
                  <a:gd name="connsiteY218" fmla="*/ 566622 h 855479"/>
                  <a:gd name="connsiteX219" fmla="*/ 741560 w 3394273"/>
                  <a:gd name="connsiteY219" fmla="*/ 541548 h 855479"/>
                  <a:gd name="connsiteX220" fmla="*/ 757156 w 3394273"/>
                  <a:gd name="connsiteY220" fmla="*/ 542525 h 855479"/>
                  <a:gd name="connsiteX221" fmla="*/ 814179 w 3394273"/>
                  <a:gd name="connsiteY221" fmla="*/ 557804 h 855479"/>
                  <a:gd name="connsiteX222" fmla="*/ 842008 w 3394273"/>
                  <a:gd name="connsiteY222" fmla="*/ 606005 h 855479"/>
                  <a:gd name="connsiteX223" fmla="*/ 826304 w 3394273"/>
                  <a:gd name="connsiteY223" fmla="*/ 664610 h 855479"/>
                  <a:gd name="connsiteX224" fmla="*/ 778105 w 3394273"/>
                  <a:gd name="connsiteY224" fmla="*/ 692439 h 855479"/>
                  <a:gd name="connsiteX225" fmla="*/ 721082 w 3394273"/>
                  <a:gd name="connsiteY225" fmla="*/ 677159 h 855479"/>
                  <a:gd name="connsiteX226" fmla="*/ 693253 w 3394273"/>
                  <a:gd name="connsiteY226" fmla="*/ 628959 h 855479"/>
                  <a:gd name="connsiteX227" fmla="*/ 708957 w 3394273"/>
                  <a:gd name="connsiteY227" fmla="*/ 570353 h 855479"/>
                  <a:gd name="connsiteX228" fmla="*/ 741560 w 3394273"/>
                  <a:gd name="connsiteY228" fmla="*/ 541548 h 855479"/>
                  <a:gd name="connsiteX229" fmla="*/ 2017120 w 3394273"/>
                  <a:gd name="connsiteY229" fmla="*/ 535559 h 855479"/>
                  <a:gd name="connsiteX230" fmla="*/ 2040387 w 3394273"/>
                  <a:gd name="connsiteY230" fmla="*/ 537017 h 855479"/>
                  <a:gd name="connsiteX231" fmla="*/ 2139623 w 3394273"/>
                  <a:gd name="connsiteY231" fmla="*/ 563608 h 855479"/>
                  <a:gd name="connsiteX232" fmla="*/ 2181134 w 3394273"/>
                  <a:gd name="connsiteY232" fmla="*/ 635505 h 855479"/>
                  <a:gd name="connsiteX233" fmla="*/ 2158343 w 3394273"/>
                  <a:gd name="connsiteY233" fmla="*/ 720565 h 855479"/>
                  <a:gd name="connsiteX234" fmla="*/ 2086444 w 3394273"/>
                  <a:gd name="connsiteY234" fmla="*/ 762076 h 855479"/>
                  <a:gd name="connsiteX235" fmla="*/ 1987207 w 3394273"/>
                  <a:gd name="connsiteY235" fmla="*/ 735486 h 855479"/>
                  <a:gd name="connsiteX236" fmla="*/ 1945696 w 3394273"/>
                  <a:gd name="connsiteY236" fmla="*/ 663587 h 855479"/>
                  <a:gd name="connsiteX237" fmla="*/ 1968488 w 3394273"/>
                  <a:gd name="connsiteY237" fmla="*/ 578527 h 855479"/>
                  <a:gd name="connsiteX238" fmla="*/ 2017120 w 3394273"/>
                  <a:gd name="connsiteY238" fmla="*/ 535559 h 855479"/>
                  <a:gd name="connsiteX239" fmla="*/ 2747832 w 3394273"/>
                  <a:gd name="connsiteY239" fmla="*/ 493115 h 855479"/>
                  <a:gd name="connsiteX240" fmla="*/ 2763429 w 3394273"/>
                  <a:gd name="connsiteY240" fmla="*/ 494093 h 855479"/>
                  <a:gd name="connsiteX241" fmla="*/ 2820451 w 3394273"/>
                  <a:gd name="connsiteY241" fmla="*/ 509372 h 855479"/>
                  <a:gd name="connsiteX242" fmla="*/ 2848279 w 3394273"/>
                  <a:gd name="connsiteY242" fmla="*/ 557572 h 855479"/>
                  <a:gd name="connsiteX243" fmla="*/ 2832576 w 3394273"/>
                  <a:gd name="connsiteY243" fmla="*/ 616178 h 855479"/>
                  <a:gd name="connsiteX244" fmla="*/ 2784376 w 3394273"/>
                  <a:gd name="connsiteY244" fmla="*/ 644006 h 855479"/>
                  <a:gd name="connsiteX245" fmla="*/ 2727353 w 3394273"/>
                  <a:gd name="connsiteY245" fmla="*/ 628727 h 855479"/>
                  <a:gd name="connsiteX246" fmla="*/ 2699525 w 3394273"/>
                  <a:gd name="connsiteY246" fmla="*/ 580527 h 855479"/>
                  <a:gd name="connsiteX247" fmla="*/ 2715229 w 3394273"/>
                  <a:gd name="connsiteY247" fmla="*/ 521921 h 855479"/>
                  <a:gd name="connsiteX248" fmla="*/ 2747832 w 3394273"/>
                  <a:gd name="connsiteY248" fmla="*/ 493115 h 855479"/>
                  <a:gd name="connsiteX249" fmla="*/ 2942914 w 3394273"/>
                  <a:gd name="connsiteY249" fmla="*/ 487036 h 855479"/>
                  <a:gd name="connsiteX250" fmla="*/ 2958090 w 3394273"/>
                  <a:gd name="connsiteY250" fmla="*/ 487987 h 855479"/>
                  <a:gd name="connsiteX251" fmla="*/ 3013575 w 3394273"/>
                  <a:gd name="connsiteY251" fmla="*/ 502854 h 855479"/>
                  <a:gd name="connsiteX252" fmla="*/ 3040652 w 3394273"/>
                  <a:gd name="connsiteY252" fmla="*/ 549753 h 855479"/>
                  <a:gd name="connsiteX253" fmla="*/ 3013819 w 3394273"/>
                  <a:gd name="connsiteY253" fmla="*/ 649894 h 855479"/>
                  <a:gd name="connsiteX254" fmla="*/ 2966920 w 3394273"/>
                  <a:gd name="connsiteY254" fmla="*/ 676971 h 855479"/>
                  <a:gd name="connsiteX255" fmla="*/ 2911435 w 3394273"/>
                  <a:gd name="connsiteY255" fmla="*/ 662104 h 855479"/>
                  <a:gd name="connsiteX256" fmla="*/ 2884358 w 3394273"/>
                  <a:gd name="connsiteY256" fmla="*/ 615205 h 855479"/>
                  <a:gd name="connsiteX257" fmla="*/ 2911191 w 3394273"/>
                  <a:gd name="connsiteY257" fmla="*/ 515064 h 855479"/>
                  <a:gd name="connsiteX258" fmla="*/ 2942914 w 3394273"/>
                  <a:gd name="connsiteY258" fmla="*/ 487036 h 855479"/>
                  <a:gd name="connsiteX259" fmla="*/ 1255385 w 3394273"/>
                  <a:gd name="connsiteY259" fmla="*/ 479331 h 855479"/>
                  <a:gd name="connsiteX260" fmla="*/ 1272085 w 3394273"/>
                  <a:gd name="connsiteY260" fmla="*/ 480378 h 855479"/>
                  <a:gd name="connsiteX261" fmla="*/ 1343314 w 3394273"/>
                  <a:gd name="connsiteY261" fmla="*/ 499464 h 855479"/>
                  <a:gd name="connsiteX262" fmla="*/ 1373109 w 3394273"/>
                  <a:gd name="connsiteY262" fmla="*/ 551071 h 855479"/>
                  <a:gd name="connsiteX263" fmla="*/ 1356750 w 3394273"/>
                  <a:gd name="connsiteY263" fmla="*/ 612125 h 855479"/>
                  <a:gd name="connsiteX264" fmla="*/ 1305143 w 3394273"/>
                  <a:gd name="connsiteY264" fmla="*/ 641921 h 855479"/>
                  <a:gd name="connsiteX265" fmla="*/ 1233914 w 3394273"/>
                  <a:gd name="connsiteY265" fmla="*/ 622835 h 855479"/>
                  <a:gd name="connsiteX266" fmla="*/ 1204118 w 3394273"/>
                  <a:gd name="connsiteY266" fmla="*/ 571228 h 855479"/>
                  <a:gd name="connsiteX267" fmla="*/ 1220478 w 3394273"/>
                  <a:gd name="connsiteY267" fmla="*/ 510174 h 855479"/>
                  <a:gd name="connsiteX268" fmla="*/ 1255385 w 3394273"/>
                  <a:gd name="connsiteY268" fmla="*/ 479331 h 855479"/>
                  <a:gd name="connsiteX269" fmla="*/ 244512 w 3394273"/>
                  <a:gd name="connsiteY269" fmla="*/ 478819 h 855479"/>
                  <a:gd name="connsiteX270" fmla="*/ 262828 w 3394273"/>
                  <a:gd name="connsiteY270" fmla="*/ 479966 h 855479"/>
                  <a:gd name="connsiteX271" fmla="*/ 401726 w 3394273"/>
                  <a:gd name="connsiteY271" fmla="*/ 517184 h 855479"/>
                  <a:gd name="connsiteX272" fmla="*/ 434404 w 3394273"/>
                  <a:gd name="connsiteY272" fmla="*/ 573785 h 855479"/>
                  <a:gd name="connsiteX273" fmla="*/ 416462 w 3394273"/>
                  <a:gd name="connsiteY273" fmla="*/ 640748 h 855479"/>
                  <a:gd name="connsiteX274" fmla="*/ 359861 w 3394273"/>
                  <a:gd name="connsiteY274" fmla="*/ 673427 h 855479"/>
                  <a:gd name="connsiteX275" fmla="*/ 220963 w 3394273"/>
                  <a:gd name="connsiteY275" fmla="*/ 636210 h 855479"/>
                  <a:gd name="connsiteX276" fmla="*/ 188283 w 3394273"/>
                  <a:gd name="connsiteY276" fmla="*/ 579608 h 855479"/>
                  <a:gd name="connsiteX277" fmla="*/ 206225 w 3394273"/>
                  <a:gd name="connsiteY277" fmla="*/ 512645 h 855479"/>
                  <a:gd name="connsiteX278" fmla="*/ 244512 w 3394273"/>
                  <a:gd name="connsiteY278" fmla="*/ 478819 h 855479"/>
                  <a:gd name="connsiteX279" fmla="*/ 3132000 w 3394273"/>
                  <a:gd name="connsiteY279" fmla="*/ 463153 h 855479"/>
                  <a:gd name="connsiteX280" fmla="*/ 3155267 w 3394273"/>
                  <a:gd name="connsiteY280" fmla="*/ 464611 h 855479"/>
                  <a:gd name="connsiteX281" fmla="*/ 3254502 w 3394273"/>
                  <a:gd name="connsiteY281" fmla="*/ 491201 h 855479"/>
                  <a:gd name="connsiteX282" fmla="*/ 3296014 w 3394273"/>
                  <a:gd name="connsiteY282" fmla="*/ 563100 h 855479"/>
                  <a:gd name="connsiteX283" fmla="*/ 3273222 w 3394273"/>
                  <a:gd name="connsiteY283" fmla="*/ 648160 h 855479"/>
                  <a:gd name="connsiteX284" fmla="*/ 3201322 w 3394273"/>
                  <a:gd name="connsiteY284" fmla="*/ 689670 h 855479"/>
                  <a:gd name="connsiteX285" fmla="*/ 3102087 w 3394273"/>
                  <a:gd name="connsiteY285" fmla="*/ 663080 h 855479"/>
                  <a:gd name="connsiteX286" fmla="*/ 3060575 w 3394273"/>
                  <a:gd name="connsiteY286" fmla="*/ 591181 h 855479"/>
                  <a:gd name="connsiteX287" fmla="*/ 3083368 w 3394273"/>
                  <a:gd name="connsiteY287" fmla="*/ 506122 h 855479"/>
                  <a:gd name="connsiteX288" fmla="*/ 3132000 w 3394273"/>
                  <a:gd name="connsiteY288" fmla="*/ 463153 h 855479"/>
                  <a:gd name="connsiteX289" fmla="*/ 121218 w 3394273"/>
                  <a:gd name="connsiteY289" fmla="*/ 452253 h 855479"/>
                  <a:gd name="connsiteX290" fmla="*/ 131730 w 3394273"/>
                  <a:gd name="connsiteY290" fmla="*/ 455069 h 855479"/>
                  <a:gd name="connsiteX291" fmla="*/ 159558 w 3394273"/>
                  <a:gd name="connsiteY291" fmla="*/ 503269 h 855479"/>
                  <a:gd name="connsiteX292" fmla="*/ 143854 w 3394273"/>
                  <a:gd name="connsiteY292" fmla="*/ 561874 h 855479"/>
                  <a:gd name="connsiteX293" fmla="*/ 95655 w 3394273"/>
                  <a:gd name="connsiteY293" fmla="*/ 589703 h 855479"/>
                  <a:gd name="connsiteX294" fmla="*/ 81073 w 3394273"/>
                  <a:gd name="connsiteY294" fmla="*/ 585796 h 855479"/>
                  <a:gd name="connsiteX295" fmla="*/ 1767072 w 3394273"/>
                  <a:gd name="connsiteY295" fmla="*/ 425024 h 855479"/>
                  <a:gd name="connsiteX296" fmla="*/ 1789927 w 3394273"/>
                  <a:gd name="connsiteY296" fmla="*/ 426456 h 855479"/>
                  <a:gd name="connsiteX297" fmla="*/ 1875623 w 3394273"/>
                  <a:gd name="connsiteY297" fmla="*/ 449418 h 855479"/>
                  <a:gd name="connsiteX298" fmla="*/ 1916400 w 3394273"/>
                  <a:gd name="connsiteY298" fmla="*/ 520047 h 855479"/>
                  <a:gd name="connsiteX299" fmla="*/ 1894011 w 3394273"/>
                  <a:gd name="connsiteY299" fmla="*/ 603605 h 855479"/>
                  <a:gd name="connsiteX300" fmla="*/ 1823382 w 3394273"/>
                  <a:gd name="connsiteY300" fmla="*/ 644383 h 855479"/>
                  <a:gd name="connsiteX301" fmla="*/ 1737686 w 3394273"/>
                  <a:gd name="connsiteY301" fmla="*/ 621421 h 855479"/>
                  <a:gd name="connsiteX302" fmla="*/ 1696909 w 3394273"/>
                  <a:gd name="connsiteY302" fmla="*/ 550791 h 855479"/>
                  <a:gd name="connsiteX303" fmla="*/ 1719298 w 3394273"/>
                  <a:gd name="connsiteY303" fmla="*/ 467234 h 855479"/>
                  <a:gd name="connsiteX304" fmla="*/ 1767072 w 3394273"/>
                  <a:gd name="connsiteY304" fmla="*/ 425024 h 855479"/>
                  <a:gd name="connsiteX305" fmla="*/ 531331 w 3394273"/>
                  <a:gd name="connsiteY305" fmla="*/ 419857 h 855479"/>
                  <a:gd name="connsiteX306" fmla="*/ 554597 w 3394273"/>
                  <a:gd name="connsiteY306" fmla="*/ 421316 h 855479"/>
                  <a:gd name="connsiteX307" fmla="*/ 653834 w 3394273"/>
                  <a:gd name="connsiteY307" fmla="*/ 447907 h 855479"/>
                  <a:gd name="connsiteX308" fmla="*/ 695345 w 3394273"/>
                  <a:gd name="connsiteY308" fmla="*/ 519804 h 855479"/>
                  <a:gd name="connsiteX309" fmla="*/ 672553 w 3394273"/>
                  <a:gd name="connsiteY309" fmla="*/ 604864 h 855479"/>
                  <a:gd name="connsiteX310" fmla="*/ 600654 w 3394273"/>
                  <a:gd name="connsiteY310" fmla="*/ 646374 h 855479"/>
                  <a:gd name="connsiteX311" fmla="*/ 501418 w 3394273"/>
                  <a:gd name="connsiteY311" fmla="*/ 619784 h 855479"/>
                  <a:gd name="connsiteX312" fmla="*/ 459911 w 3394273"/>
                  <a:gd name="connsiteY312" fmla="*/ 547887 h 855479"/>
                  <a:gd name="connsiteX313" fmla="*/ 482702 w 3394273"/>
                  <a:gd name="connsiteY313" fmla="*/ 462826 h 855479"/>
                  <a:gd name="connsiteX314" fmla="*/ 531331 w 3394273"/>
                  <a:gd name="connsiteY314" fmla="*/ 419857 h 855479"/>
                  <a:gd name="connsiteX315" fmla="*/ 2269759 w 3394273"/>
                  <a:gd name="connsiteY315" fmla="*/ 419123 h 855479"/>
                  <a:gd name="connsiteX316" fmla="*/ 2293025 w 3394273"/>
                  <a:gd name="connsiteY316" fmla="*/ 420582 h 855479"/>
                  <a:gd name="connsiteX317" fmla="*/ 2392261 w 3394273"/>
                  <a:gd name="connsiteY317" fmla="*/ 447173 h 855479"/>
                  <a:gd name="connsiteX318" fmla="*/ 2433772 w 3394273"/>
                  <a:gd name="connsiteY318" fmla="*/ 519070 h 855479"/>
                  <a:gd name="connsiteX319" fmla="*/ 2410980 w 3394273"/>
                  <a:gd name="connsiteY319" fmla="*/ 604131 h 855479"/>
                  <a:gd name="connsiteX320" fmla="*/ 2339081 w 3394273"/>
                  <a:gd name="connsiteY320" fmla="*/ 645640 h 855479"/>
                  <a:gd name="connsiteX321" fmla="*/ 2239846 w 3394273"/>
                  <a:gd name="connsiteY321" fmla="*/ 619050 h 855479"/>
                  <a:gd name="connsiteX322" fmla="*/ 2198335 w 3394273"/>
                  <a:gd name="connsiteY322" fmla="*/ 547153 h 855479"/>
                  <a:gd name="connsiteX323" fmla="*/ 2221126 w 3394273"/>
                  <a:gd name="connsiteY323" fmla="*/ 462092 h 855479"/>
                  <a:gd name="connsiteX324" fmla="*/ 2269759 w 3394273"/>
                  <a:gd name="connsiteY324" fmla="*/ 419123 h 855479"/>
                  <a:gd name="connsiteX325" fmla="*/ 1275431 w 3394273"/>
                  <a:gd name="connsiteY325" fmla="*/ 382272 h 855479"/>
                  <a:gd name="connsiteX326" fmla="*/ 1383596 w 3394273"/>
                  <a:gd name="connsiteY326" fmla="*/ 411255 h 855479"/>
                  <a:gd name="connsiteX327" fmla="*/ 1398146 w 3394273"/>
                  <a:gd name="connsiteY327" fmla="*/ 436457 h 855479"/>
                  <a:gd name="connsiteX328" fmla="*/ 1390157 w 3394273"/>
                  <a:gd name="connsiteY328" fmla="*/ 466272 h 855479"/>
                  <a:gd name="connsiteX329" fmla="*/ 1364955 w 3394273"/>
                  <a:gd name="connsiteY329" fmla="*/ 480822 h 855479"/>
                  <a:gd name="connsiteX330" fmla="*/ 1256791 w 3394273"/>
                  <a:gd name="connsiteY330" fmla="*/ 451839 h 855479"/>
                  <a:gd name="connsiteX331" fmla="*/ 1242240 w 3394273"/>
                  <a:gd name="connsiteY331" fmla="*/ 426637 h 855479"/>
                  <a:gd name="connsiteX332" fmla="*/ 1250229 w 3394273"/>
                  <a:gd name="connsiteY332" fmla="*/ 396822 h 855479"/>
                  <a:gd name="connsiteX333" fmla="*/ 1275431 w 3394273"/>
                  <a:gd name="connsiteY333" fmla="*/ 382272 h 855479"/>
                  <a:gd name="connsiteX334" fmla="*/ 1045008 w 3394273"/>
                  <a:gd name="connsiteY334" fmla="*/ 368491 h 855479"/>
                  <a:gd name="connsiteX335" fmla="*/ 1068274 w 3394273"/>
                  <a:gd name="connsiteY335" fmla="*/ 369950 h 855479"/>
                  <a:gd name="connsiteX336" fmla="*/ 1167509 w 3394273"/>
                  <a:gd name="connsiteY336" fmla="*/ 396540 h 855479"/>
                  <a:gd name="connsiteX337" fmla="*/ 1209021 w 3394273"/>
                  <a:gd name="connsiteY337" fmla="*/ 468438 h 855479"/>
                  <a:gd name="connsiteX338" fmla="*/ 1186230 w 3394273"/>
                  <a:gd name="connsiteY338" fmla="*/ 553498 h 855479"/>
                  <a:gd name="connsiteX339" fmla="*/ 1114330 w 3394273"/>
                  <a:gd name="connsiteY339" fmla="*/ 595008 h 855479"/>
                  <a:gd name="connsiteX340" fmla="*/ 1015095 w 3394273"/>
                  <a:gd name="connsiteY340" fmla="*/ 568418 h 855479"/>
                  <a:gd name="connsiteX341" fmla="*/ 973584 w 3394273"/>
                  <a:gd name="connsiteY341" fmla="*/ 496520 h 855479"/>
                  <a:gd name="connsiteX342" fmla="*/ 996376 w 3394273"/>
                  <a:gd name="connsiteY342" fmla="*/ 411460 h 855479"/>
                  <a:gd name="connsiteX343" fmla="*/ 1045008 w 3394273"/>
                  <a:gd name="connsiteY343" fmla="*/ 368491 h 855479"/>
                  <a:gd name="connsiteX344" fmla="*/ 1496308 w 3394273"/>
                  <a:gd name="connsiteY344" fmla="*/ 364821 h 855479"/>
                  <a:gd name="connsiteX345" fmla="*/ 1519575 w 3394273"/>
                  <a:gd name="connsiteY345" fmla="*/ 366278 h 855479"/>
                  <a:gd name="connsiteX346" fmla="*/ 1618810 w 3394273"/>
                  <a:gd name="connsiteY346" fmla="*/ 392868 h 855479"/>
                  <a:gd name="connsiteX347" fmla="*/ 1660322 w 3394273"/>
                  <a:gd name="connsiteY347" fmla="*/ 464767 h 855479"/>
                  <a:gd name="connsiteX348" fmla="*/ 1637530 w 3394273"/>
                  <a:gd name="connsiteY348" fmla="*/ 549827 h 855479"/>
                  <a:gd name="connsiteX349" fmla="*/ 1565631 w 3394273"/>
                  <a:gd name="connsiteY349" fmla="*/ 591339 h 855479"/>
                  <a:gd name="connsiteX350" fmla="*/ 1466395 w 3394273"/>
                  <a:gd name="connsiteY350" fmla="*/ 564747 h 855479"/>
                  <a:gd name="connsiteX351" fmla="*/ 1424884 w 3394273"/>
                  <a:gd name="connsiteY351" fmla="*/ 492850 h 855479"/>
                  <a:gd name="connsiteX352" fmla="*/ 1447676 w 3394273"/>
                  <a:gd name="connsiteY352" fmla="*/ 407789 h 855479"/>
                  <a:gd name="connsiteX353" fmla="*/ 1496308 w 3394273"/>
                  <a:gd name="connsiteY353" fmla="*/ 364821 h 855479"/>
                  <a:gd name="connsiteX354" fmla="*/ 2537603 w 3394273"/>
                  <a:gd name="connsiteY354" fmla="*/ 364087 h 855479"/>
                  <a:gd name="connsiteX355" fmla="*/ 2560869 w 3394273"/>
                  <a:gd name="connsiteY355" fmla="*/ 365545 h 855479"/>
                  <a:gd name="connsiteX356" fmla="*/ 2660105 w 3394273"/>
                  <a:gd name="connsiteY356" fmla="*/ 392136 h 855479"/>
                  <a:gd name="connsiteX357" fmla="*/ 2701616 w 3394273"/>
                  <a:gd name="connsiteY357" fmla="*/ 464034 h 855479"/>
                  <a:gd name="connsiteX358" fmla="*/ 2678825 w 3394273"/>
                  <a:gd name="connsiteY358" fmla="*/ 549094 h 855479"/>
                  <a:gd name="connsiteX359" fmla="*/ 2606925 w 3394273"/>
                  <a:gd name="connsiteY359" fmla="*/ 590604 h 855479"/>
                  <a:gd name="connsiteX360" fmla="*/ 2507690 w 3394273"/>
                  <a:gd name="connsiteY360" fmla="*/ 564014 h 855479"/>
                  <a:gd name="connsiteX361" fmla="*/ 2466179 w 3394273"/>
                  <a:gd name="connsiteY361" fmla="*/ 492115 h 855479"/>
                  <a:gd name="connsiteX362" fmla="*/ 2488971 w 3394273"/>
                  <a:gd name="connsiteY362" fmla="*/ 407056 h 855479"/>
                  <a:gd name="connsiteX363" fmla="*/ 2537603 w 3394273"/>
                  <a:gd name="connsiteY363" fmla="*/ 364087 h 855479"/>
                  <a:gd name="connsiteX364" fmla="*/ 383047 w 3394273"/>
                  <a:gd name="connsiteY364" fmla="*/ 346354 h 855479"/>
                  <a:gd name="connsiteX365" fmla="*/ 396507 w 3394273"/>
                  <a:gd name="connsiteY365" fmla="*/ 347198 h 855479"/>
                  <a:gd name="connsiteX366" fmla="*/ 453920 w 3394273"/>
                  <a:gd name="connsiteY366" fmla="*/ 362581 h 855479"/>
                  <a:gd name="connsiteX367" fmla="*/ 477936 w 3394273"/>
                  <a:gd name="connsiteY367" fmla="*/ 404178 h 855479"/>
                  <a:gd name="connsiteX368" fmla="*/ 464750 w 3394273"/>
                  <a:gd name="connsiteY368" fmla="*/ 453390 h 855479"/>
                  <a:gd name="connsiteX369" fmla="*/ 423152 w 3394273"/>
                  <a:gd name="connsiteY369" fmla="*/ 477406 h 855479"/>
                  <a:gd name="connsiteX370" fmla="*/ 365739 w 3394273"/>
                  <a:gd name="connsiteY370" fmla="*/ 462021 h 855479"/>
                  <a:gd name="connsiteX371" fmla="*/ 341723 w 3394273"/>
                  <a:gd name="connsiteY371" fmla="*/ 420425 h 855479"/>
                  <a:gd name="connsiteX372" fmla="*/ 354910 w 3394273"/>
                  <a:gd name="connsiteY372" fmla="*/ 371213 h 855479"/>
                  <a:gd name="connsiteX373" fmla="*/ 383047 w 3394273"/>
                  <a:gd name="connsiteY373" fmla="*/ 346354 h 855479"/>
                  <a:gd name="connsiteX374" fmla="*/ 2064269 w 3394273"/>
                  <a:gd name="connsiteY374" fmla="*/ 314951 h 855479"/>
                  <a:gd name="connsiteX375" fmla="*/ 2087125 w 3394273"/>
                  <a:gd name="connsiteY375" fmla="*/ 316383 h 855479"/>
                  <a:gd name="connsiteX376" fmla="*/ 2172821 w 3394273"/>
                  <a:gd name="connsiteY376" fmla="*/ 339345 h 855479"/>
                  <a:gd name="connsiteX377" fmla="*/ 2213598 w 3394273"/>
                  <a:gd name="connsiteY377" fmla="*/ 409974 h 855479"/>
                  <a:gd name="connsiteX378" fmla="*/ 2191210 w 3394273"/>
                  <a:gd name="connsiteY378" fmla="*/ 493532 h 855479"/>
                  <a:gd name="connsiteX379" fmla="*/ 2120580 w 3394273"/>
                  <a:gd name="connsiteY379" fmla="*/ 534310 h 855479"/>
                  <a:gd name="connsiteX380" fmla="*/ 2034884 w 3394273"/>
                  <a:gd name="connsiteY380" fmla="*/ 511347 h 855479"/>
                  <a:gd name="connsiteX381" fmla="*/ 1994108 w 3394273"/>
                  <a:gd name="connsiteY381" fmla="*/ 440718 h 855479"/>
                  <a:gd name="connsiteX382" fmla="*/ 2016496 w 3394273"/>
                  <a:gd name="connsiteY382" fmla="*/ 357159 h 855479"/>
                  <a:gd name="connsiteX383" fmla="*/ 2064269 w 3394273"/>
                  <a:gd name="connsiteY383" fmla="*/ 314951 h 855479"/>
                  <a:gd name="connsiteX384" fmla="*/ 795507 w 3394273"/>
                  <a:gd name="connsiteY384" fmla="*/ 313453 h 855479"/>
                  <a:gd name="connsiteX385" fmla="*/ 818773 w 3394273"/>
                  <a:gd name="connsiteY385" fmla="*/ 314912 h 855479"/>
                  <a:gd name="connsiteX386" fmla="*/ 918010 w 3394273"/>
                  <a:gd name="connsiteY386" fmla="*/ 341502 h 855479"/>
                  <a:gd name="connsiteX387" fmla="*/ 959521 w 3394273"/>
                  <a:gd name="connsiteY387" fmla="*/ 413400 h 855479"/>
                  <a:gd name="connsiteX388" fmla="*/ 936729 w 3394273"/>
                  <a:gd name="connsiteY388" fmla="*/ 498460 h 855479"/>
                  <a:gd name="connsiteX389" fmla="*/ 864830 w 3394273"/>
                  <a:gd name="connsiteY389" fmla="*/ 539971 h 855479"/>
                  <a:gd name="connsiteX390" fmla="*/ 765594 w 3394273"/>
                  <a:gd name="connsiteY390" fmla="*/ 513380 h 855479"/>
                  <a:gd name="connsiteX391" fmla="*/ 724083 w 3394273"/>
                  <a:gd name="connsiteY391" fmla="*/ 441483 h 855479"/>
                  <a:gd name="connsiteX392" fmla="*/ 746875 w 3394273"/>
                  <a:gd name="connsiteY392" fmla="*/ 356422 h 855479"/>
                  <a:gd name="connsiteX393" fmla="*/ 795507 w 3394273"/>
                  <a:gd name="connsiteY393" fmla="*/ 313453 h 855479"/>
                  <a:gd name="connsiteX394" fmla="*/ 3204649 w 3394273"/>
                  <a:gd name="connsiteY394" fmla="*/ 300702 h 855479"/>
                  <a:gd name="connsiteX395" fmla="*/ 3219926 w 3394273"/>
                  <a:gd name="connsiteY395" fmla="*/ 301659 h 855479"/>
                  <a:gd name="connsiteX396" fmla="*/ 3228472 w 3394273"/>
                  <a:gd name="connsiteY396" fmla="*/ 303948 h 855479"/>
                  <a:gd name="connsiteX397" fmla="*/ 3274139 w 3394273"/>
                  <a:gd name="connsiteY397" fmla="*/ 455857 h 855479"/>
                  <a:gd name="connsiteX398" fmla="*/ 3185008 w 3394273"/>
                  <a:gd name="connsiteY398" fmla="*/ 431975 h 855479"/>
                  <a:gd name="connsiteX399" fmla="*/ 3157752 w 3394273"/>
                  <a:gd name="connsiteY399" fmla="*/ 384767 h 855479"/>
                  <a:gd name="connsiteX400" fmla="*/ 3172717 w 3394273"/>
                  <a:gd name="connsiteY400" fmla="*/ 328915 h 855479"/>
                  <a:gd name="connsiteX401" fmla="*/ 3204649 w 3394273"/>
                  <a:gd name="connsiteY401" fmla="*/ 300702 h 855479"/>
                  <a:gd name="connsiteX402" fmla="*/ 1850980 w 3394273"/>
                  <a:gd name="connsiteY402" fmla="*/ 299122 h 855479"/>
                  <a:gd name="connsiteX403" fmla="*/ 1929517 w 3394273"/>
                  <a:gd name="connsiteY403" fmla="*/ 320166 h 855479"/>
                  <a:gd name="connsiteX404" fmla="*/ 1953210 w 3394273"/>
                  <a:gd name="connsiteY404" fmla="*/ 361203 h 855479"/>
                  <a:gd name="connsiteX405" fmla="*/ 1940201 w 3394273"/>
                  <a:gd name="connsiteY405" fmla="*/ 409753 h 855479"/>
                  <a:gd name="connsiteX406" fmla="*/ 1899164 w 3394273"/>
                  <a:gd name="connsiteY406" fmla="*/ 433446 h 855479"/>
                  <a:gd name="connsiteX407" fmla="*/ 1820626 w 3394273"/>
                  <a:gd name="connsiteY407" fmla="*/ 412402 h 855479"/>
                  <a:gd name="connsiteX408" fmla="*/ 1796933 w 3394273"/>
                  <a:gd name="connsiteY408" fmla="*/ 371364 h 855479"/>
                  <a:gd name="connsiteX409" fmla="*/ 1809942 w 3394273"/>
                  <a:gd name="connsiteY409" fmla="*/ 322815 h 855479"/>
                  <a:gd name="connsiteX410" fmla="*/ 1850980 w 3394273"/>
                  <a:gd name="connsiteY410" fmla="*/ 299122 h 855479"/>
                  <a:gd name="connsiteX411" fmla="*/ 627818 w 3394273"/>
                  <a:gd name="connsiteY411" fmla="*/ 273702 h 855479"/>
                  <a:gd name="connsiteX412" fmla="*/ 643414 w 3394273"/>
                  <a:gd name="connsiteY412" fmla="*/ 274679 h 855479"/>
                  <a:gd name="connsiteX413" fmla="*/ 700436 w 3394273"/>
                  <a:gd name="connsiteY413" fmla="*/ 289959 h 855479"/>
                  <a:gd name="connsiteX414" fmla="*/ 728266 w 3394273"/>
                  <a:gd name="connsiteY414" fmla="*/ 338159 h 855479"/>
                  <a:gd name="connsiteX415" fmla="*/ 712562 w 3394273"/>
                  <a:gd name="connsiteY415" fmla="*/ 396765 h 855479"/>
                  <a:gd name="connsiteX416" fmla="*/ 664361 w 3394273"/>
                  <a:gd name="connsiteY416" fmla="*/ 424594 h 855479"/>
                  <a:gd name="connsiteX417" fmla="*/ 607339 w 3394273"/>
                  <a:gd name="connsiteY417" fmla="*/ 409315 h 855479"/>
                  <a:gd name="connsiteX418" fmla="*/ 579511 w 3394273"/>
                  <a:gd name="connsiteY418" fmla="*/ 361115 h 855479"/>
                  <a:gd name="connsiteX419" fmla="*/ 595214 w 3394273"/>
                  <a:gd name="connsiteY419" fmla="*/ 302508 h 855479"/>
                  <a:gd name="connsiteX420" fmla="*/ 627818 w 3394273"/>
                  <a:gd name="connsiteY420" fmla="*/ 273702 h 855479"/>
                  <a:gd name="connsiteX421" fmla="*/ 2575960 w 3394273"/>
                  <a:gd name="connsiteY421" fmla="*/ 256461 h 855479"/>
                  <a:gd name="connsiteX422" fmla="*/ 2655039 w 3394273"/>
                  <a:gd name="connsiteY422" fmla="*/ 277650 h 855479"/>
                  <a:gd name="connsiteX423" fmla="*/ 2673331 w 3394273"/>
                  <a:gd name="connsiteY423" fmla="*/ 309335 h 855479"/>
                  <a:gd name="connsiteX424" fmla="*/ 2663288 w 3394273"/>
                  <a:gd name="connsiteY424" fmla="*/ 346820 h 855479"/>
                  <a:gd name="connsiteX425" fmla="*/ 2631603 w 3394273"/>
                  <a:gd name="connsiteY425" fmla="*/ 365114 h 855479"/>
                  <a:gd name="connsiteX426" fmla="*/ 2552525 w 3394273"/>
                  <a:gd name="connsiteY426" fmla="*/ 343925 h 855479"/>
                  <a:gd name="connsiteX427" fmla="*/ 2534232 w 3394273"/>
                  <a:gd name="connsiteY427" fmla="*/ 312240 h 855479"/>
                  <a:gd name="connsiteX428" fmla="*/ 2544275 w 3394273"/>
                  <a:gd name="connsiteY428" fmla="*/ 274755 h 855479"/>
                  <a:gd name="connsiteX429" fmla="*/ 2575960 w 3394273"/>
                  <a:gd name="connsiteY429" fmla="*/ 256461 h 855479"/>
                  <a:gd name="connsiteX430" fmla="*/ 2959115 w 3394273"/>
                  <a:gd name="connsiteY430" fmla="*/ 256426 h 855479"/>
                  <a:gd name="connsiteX431" fmla="*/ 2982382 w 3394273"/>
                  <a:gd name="connsiteY431" fmla="*/ 257884 h 855479"/>
                  <a:gd name="connsiteX432" fmla="*/ 3081618 w 3394273"/>
                  <a:gd name="connsiteY432" fmla="*/ 284474 h 855479"/>
                  <a:gd name="connsiteX433" fmla="*/ 3123129 w 3394273"/>
                  <a:gd name="connsiteY433" fmla="*/ 356372 h 855479"/>
                  <a:gd name="connsiteX434" fmla="*/ 3100337 w 3394273"/>
                  <a:gd name="connsiteY434" fmla="*/ 441433 h 855479"/>
                  <a:gd name="connsiteX435" fmla="*/ 3028438 w 3394273"/>
                  <a:gd name="connsiteY435" fmla="*/ 482943 h 855479"/>
                  <a:gd name="connsiteX436" fmla="*/ 2929202 w 3394273"/>
                  <a:gd name="connsiteY436" fmla="*/ 456353 h 855479"/>
                  <a:gd name="connsiteX437" fmla="*/ 2887691 w 3394273"/>
                  <a:gd name="connsiteY437" fmla="*/ 384455 h 855479"/>
                  <a:gd name="connsiteX438" fmla="*/ 2910483 w 3394273"/>
                  <a:gd name="connsiteY438" fmla="*/ 299395 h 855479"/>
                  <a:gd name="connsiteX439" fmla="*/ 2959115 w 3394273"/>
                  <a:gd name="connsiteY439" fmla="*/ 256426 h 855479"/>
                  <a:gd name="connsiteX440" fmla="*/ 1531761 w 3394273"/>
                  <a:gd name="connsiteY440" fmla="*/ 255811 h 855479"/>
                  <a:gd name="connsiteX441" fmla="*/ 1563791 w 3394273"/>
                  <a:gd name="connsiteY441" fmla="*/ 264394 h 855479"/>
                  <a:gd name="connsiteX442" fmla="*/ 1579423 w 3394273"/>
                  <a:gd name="connsiteY442" fmla="*/ 291468 h 855479"/>
                  <a:gd name="connsiteX443" fmla="*/ 1570339 w 3394273"/>
                  <a:gd name="connsiteY443" fmla="*/ 325367 h 855479"/>
                  <a:gd name="connsiteX444" fmla="*/ 1543265 w 3394273"/>
                  <a:gd name="connsiteY444" fmla="*/ 340998 h 855479"/>
                  <a:gd name="connsiteX445" fmla="*/ 1511235 w 3394273"/>
                  <a:gd name="connsiteY445" fmla="*/ 332416 h 855479"/>
                  <a:gd name="connsiteX446" fmla="*/ 1495604 w 3394273"/>
                  <a:gd name="connsiteY446" fmla="*/ 305343 h 855479"/>
                  <a:gd name="connsiteX447" fmla="*/ 1504687 w 3394273"/>
                  <a:gd name="connsiteY447" fmla="*/ 271443 h 855479"/>
                  <a:gd name="connsiteX448" fmla="*/ 1531761 w 3394273"/>
                  <a:gd name="connsiteY448" fmla="*/ 255811 h 855479"/>
                  <a:gd name="connsiteX449" fmla="*/ 1650034 w 3394273"/>
                  <a:gd name="connsiteY449" fmla="*/ 247002 h 855479"/>
                  <a:gd name="connsiteX450" fmla="*/ 1757243 w 3394273"/>
                  <a:gd name="connsiteY450" fmla="*/ 275729 h 855479"/>
                  <a:gd name="connsiteX451" fmla="*/ 1778877 w 3394273"/>
                  <a:gd name="connsiteY451" fmla="*/ 313200 h 855479"/>
                  <a:gd name="connsiteX452" fmla="*/ 1766999 w 3394273"/>
                  <a:gd name="connsiteY452" fmla="*/ 357530 h 855479"/>
                  <a:gd name="connsiteX453" fmla="*/ 1729528 w 3394273"/>
                  <a:gd name="connsiteY453" fmla="*/ 379164 h 855479"/>
                  <a:gd name="connsiteX454" fmla="*/ 1622319 w 3394273"/>
                  <a:gd name="connsiteY454" fmla="*/ 350437 h 855479"/>
                  <a:gd name="connsiteX455" fmla="*/ 1600686 w 3394273"/>
                  <a:gd name="connsiteY455" fmla="*/ 312967 h 855479"/>
                  <a:gd name="connsiteX456" fmla="*/ 1612563 w 3394273"/>
                  <a:gd name="connsiteY456" fmla="*/ 268635 h 855479"/>
                  <a:gd name="connsiteX457" fmla="*/ 1650034 w 3394273"/>
                  <a:gd name="connsiteY457" fmla="*/ 247002 h 855479"/>
                  <a:gd name="connsiteX458" fmla="*/ 2733745 w 3394273"/>
                  <a:gd name="connsiteY458" fmla="*/ 242987 h 855479"/>
                  <a:gd name="connsiteX459" fmla="*/ 2750697 w 3394273"/>
                  <a:gd name="connsiteY459" fmla="*/ 244049 h 855479"/>
                  <a:gd name="connsiteX460" fmla="*/ 2844082 w 3394273"/>
                  <a:gd name="connsiteY460" fmla="*/ 269071 h 855479"/>
                  <a:gd name="connsiteX461" fmla="*/ 2874326 w 3394273"/>
                  <a:gd name="connsiteY461" fmla="*/ 321459 h 855479"/>
                  <a:gd name="connsiteX462" fmla="*/ 2857719 w 3394273"/>
                  <a:gd name="connsiteY462" fmla="*/ 383438 h 855479"/>
                  <a:gd name="connsiteX463" fmla="*/ 2805332 w 3394273"/>
                  <a:gd name="connsiteY463" fmla="*/ 413683 h 855479"/>
                  <a:gd name="connsiteX464" fmla="*/ 2711949 w 3394273"/>
                  <a:gd name="connsiteY464" fmla="*/ 388662 h 855479"/>
                  <a:gd name="connsiteX465" fmla="*/ 2681702 w 3394273"/>
                  <a:gd name="connsiteY465" fmla="*/ 336275 h 855479"/>
                  <a:gd name="connsiteX466" fmla="*/ 2698310 w 3394273"/>
                  <a:gd name="connsiteY466" fmla="*/ 274295 h 855479"/>
                  <a:gd name="connsiteX467" fmla="*/ 2733745 w 3394273"/>
                  <a:gd name="connsiteY467" fmla="*/ 242987 h 855479"/>
                  <a:gd name="connsiteX468" fmla="*/ 1999549 w 3394273"/>
                  <a:gd name="connsiteY468" fmla="*/ 227416 h 855479"/>
                  <a:gd name="connsiteX469" fmla="*/ 2030032 w 3394273"/>
                  <a:gd name="connsiteY469" fmla="*/ 235584 h 855479"/>
                  <a:gd name="connsiteX470" fmla="*/ 2044909 w 3394273"/>
                  <a:gd name="connsiteY470" fmla="*/ 261350 h 855479"/>
                  <a:gd name="connsiteX471" fmla="*/ 2035288 w 3394273"/>
                  <a:gd name="connsiteY471" fmla="*/ 297257 h 855479"/>
                  <a:gd name="connsiteX472" fmla="*/ 2009522 w 3394273"/>
                  <a:gd name="connsiteY472" fmla="*/ 312132 h 855479"/>
                  <a:gd name="connsiteX473" fmla="*/ 1979037 w 3394273"/>
                  <a:gd name="connsiteY473" fmla="*/ 303963 h 855479"/>
                  <a:gd name="connsiteX474" fmla="*/ 1964160 w 3394273"/>
                  <a:gd name="connsiteY474" fmla="*/ 278197 h 855479"/>
                  <a:gd name="connsiteX475" fmla="*/ 1973780 w 3394273"/>
                  <a:gd name="connsiteY475" fmla="*/ 242293 h 855479"/>
                  <a:gd name="connsiteX476" fmla="*/ 1999549 w 3394273"/>
                  <a:gd name="connsiteY476" fmla="*/ 227416 h 855479"/>
                  <a:gd name="connsiteX477" fmla="*/ 189524 w 3394273"/>
                  <a:gd name="connsiteY477" fmla="*/ 225038 h 855479"/>
                  <a:gd name="connsiteX478" fmla="*/ 202899 w 3394273"/>
                  <a:gd name="connsiteY478" fmla="*/ 225876 h 855479"/>
                  <a:gd name="connsiteX479" fmla="*/ 302135 w 3394273"/>
                  <a:gd name="connsiteY479" fmla="*/ 252467 h 855479"/>
                  <a:gd name="connsiteX480" fmla="*/ 343646 w 3394273"/>
                  <a:gd name="connsiteY480" fmla="*/ 324365 h 855479"/>
                  <a:gd name="connsiteX481" fmla="*/ 320855 w 3394273"/>
                  <a:gd name="connsiteY481" fmla="*/ 409425 h 855479"/>
                  <a:gd name="connsiteX482" fmla="*/ 248956 w 3394273"/>
                  <a:gd name="connsiteY482" fmla="*/ 450937 h 855479"/>
                  <a:gd name="connsiteX483" fmla="*/ 149720 w 3394273"/>
                  <a:gd name="connsiteY483" fmla="*/ 424345 h 855479"/>
                  <a:gd name="connsiteX484" fmla="*/ 132221 w 3394273"/>
                  <a:gd name="connsiteY484" fmla="*/ 415654 h 855479"/>
                  <a:gd name="connsiteX485" fmla="*/ 2399868 w 3394273"/>
                  <a:gd name="connsiteY485" fmla="*/ 205459 h 855479"/>
                  <a:gd name="connsiteX486" fmla="*/ 2415045 w 3394273"/>
                  <a:gd name="connsiteY486" fmla="*/ 206411 h 855479"/>
                  <a:gd name="connsiteX487" fmla="*/ 2470530 w 3394273"/>
                  <a:gd name="connsiteY487" fmla="*/ 221278 h 855479"/>
                  <a:gd name="connsiteX488" fmla="*/ 2497608 w 3394273"/>
                  <a:gd name="connsiteY488" fmla="*/ 268176 h 855479"/>
                  <a:gd name="connsiteX489" fmla="*/ 2470775 w 3394273"/>
                  <a:gd name="connsiteY489" fmla="*/ 368317 h 855479"/>
                  <a:gd name="connsiteX490" fmla="*/ 2423876 w 3394273"/>
                  <a:gd name="connsiteY490" fmla="*/ 395395 h 855479"/>
                  <a:gd name="connsiteX491" fmla="*/ 2368391 w 3394273"/>
                  <a:gd name="connsiteY491" fmla="*/ 380527 h 855479"/>
                  <a:gd name="connsiteX492" fmla="*/ 2341314 w 3394273"/>
                  <a:gd name="connsiteY492" fmla="*/ 333628 h 855479"/>
                  <a:gd name="connsiteX493" fmla="*/ 2368147 w 3394273"/>
                  <a:gd name="connsiteY493" fmla="*/ 233487 h 855479"/>
                  <a:gd name="connsiteX494" fmla="*/ 2399868 w 3394273"/>
                  <a:gd name="connsiteY494" fmla="*/ 205459 h 855479"/>
                  <a:gd name="connsiteX495" fmla="*/ 1276762 w 3394273"/>
                  <a:gd name="connsiteY495" fmla="*/ 189858 h 855479"/>
                  <a:gd name="connsiteX496" fmla="*/ 1295261 w 3394273"/>
                  <a:gd name="connsiteY496" fmla="*/ 191017 h 855479"/>
                  <a:gd name="connsiteX497" fmla="*/ 1420463 w 3394273"/>
                  <a:gd name="connsiteY497" fmla="*/ 224564 h 855479"/>
                  <a:gd name="connsiteX498" fmla="*/ 1453469 w 3394273"/>
                  <a:gd name="connsiteY498" fmla="*/ 281733 h 855479"/>
                  <a:gd name="connsiteX499" fmla="*/ 1435347 w 3394273"/>
                  <a:gd name="connsiteY499" fmla="*/ 349367 h 855479"/>
                  <a:gd name="connsiteX500" fmla="*/ 1378178 w 3394273"/>
                  <a:gd name="connsiteY500" fmla="*/ 382374 h 855479"/>
                  <a:gd name="connsiteX501" fmla="*/ 1252976 w 3394273"/>
                  <a:gd name="connsiteY501" fmla="*/ 348826 h 855479"/>
                  <a:gd name="connsiteX502" fmla="*/ 1219969 w 3394273"/>
                  <a:gd name="connsiteY502" fmla="*/ 291658 h 855479"/>
                  <a:gd name="connsiteX503" fmla="*/ 1238092 w 3394273"/>
                  <a:gd name="connsiteY503" fmla="*/ 224023 h 855479"/>
                  <a:gd name="connsiteX504" fmla="*/ 1276762 w 3394273"/>
                  <a:gd name="connsiteY504" fmla="*/ 189858 h 855479"/>
                  <a:gd name="connsiteX505" fmla="*/ 910339 w 3394273"/>
                  <a:gd name="connsiteY505" fmla="*/ 181975 h 855479"/>
                  <a:gd name="connsiteX506" fmla="*/ 925937 w 3394273"/>
                  <a:gd name="connsiteY506" fmla="*/ 182953 h 855479"/>
                  <a:gd name="connsiteX507" fmla="*/ 982959 w 3394273"/>
                  <a:gd name="connsiteY507" fmla="*/ 198232 h 855479"/>
                  <a:gd name="connsiteX508" fmla="*/ 1010787 w 3394273"/>
                  <a:gd name="connsiteY508" fmla="*/ 246432 h 855479"/>
                  <a:gd name="connsiteX509" fmla="*/ 995084 w 3394273"/>
                  <a:gd name="connsiteY509" fmla="*/ 305037 h 855479"/>
                  <a:gd name="connsiteX510" fmla="*/ 946884 w 3394273"/>
                  <a:gd name="connsiteY510" fmla="*/ 332865 h 855479"/>
                  <a:gd name="connsiteX511" fmla="*/ 889861 w 3394273"/>
                  <a:gd name="connsiteY511" fmla="*/ 317587 h 855479"/>
                  <a:gd name="connsiteX512" fmla="*/ 862033 w 3394273"/>
                  <a:gd name="connsiteY512" fmla="*/ 269386 h 855479"/>
                  <a:gd name="connsiteX513" fmla="*/ 877737 w 3394273"/>
                  <a:gd name="connsiteY513" fmla="*/ 210781 h 855479"/>
                  <a:gd name="connsiteX514" fmla="*/ 910339 w 3394273"/>
                  <a:gd name="connsiteY514" fmla="*/ 181975 h 855479"/>
                  <a:gd name="connsiteX515" fmla="*/ 1105422 w 3394273"/>
                  <a:gd name="connsiteY515" fmla="*/ 175895 h 855479"/>
                  <a:gd name="connsiteX516" fmla="*/ 1120598 w 3394273"/>
                  <a:gd name="connsiteY516" fmla="*/ 176847 h 855479"/>
                  <a:gd name="connsiteX517" fmla="*/ 1176083 w 3394273"/>
                  <a:gd name="connsiteY517" fmla="*/ 191714 h 855479"/>
                  <a:gd name="connsiteX518" fmla="*/ 1203160 w 3394273"/>
                  <a:gd name="connsiteY518" fmla="*/ 238613 h 855479"/>
                  <a:gd name="connsiteX519" fmla="*/ 1176327 w 3394273"/>
                  <a:gd name="connsiteY519" fmla="*/ 338753 h 855479"/>
                  <a:gd name="connsiteX520" fmla="*/ 1129428 w 3394273"/>
                  <a:gd name="connsiteY520" fmla="*/ 365831 h 855479"/>
                  <a:gd name="connsiteX521" fmla="*/ 1073943 w 3394273"/>
                  <a:gd name="connsiteY521" fmla="*/ 350963 h 855479"/>
                  <a:gd name="connsiteX522" fmla="*/ 1046865 w 3394273"/>
                  <a:gd name="connsiteY522" fmla="*/ 304064 h 855479"/>
                  <a:gd name="connsiteX523" fmla="*/ 1073699 w 3394273"/>
                  <a:gd name="connsiteY523" fmla="*/ 203924 h 855479"/>
                  <a:gd name="connsiteX524" fmla="*/ 1105422 w 3394273"/>
                  <a:gd name="connsiteY524" fmla="*/ 175895 h 855479"/>
                  <a:gd name="connsiteX525" fmla="*/ 2242097 w 3394273"/>
                  <a:gd name="connsiteY525" fmla="*/ 143085 h 855479"/>
                  <a:gd name="connsiteX526" fmla="*/ 2257273 w 3394273"/>
                  <a:gd name="connsiteY526" fmla="*/ 144036 h 855479"/>
                  <a:gd name="connsiteX527" fmla="*/ 2312759 w 3394273"/>
                  <a:gd name="connsiteY527" fmla="*/ 158903 h 855479"/>
                  <a:gd name="connsiteX528" fmla="*/ 2339835 w 3394273"/>
                  <a:gd name="connsiteY528" fmla="*/ 205802 h 855479"/>
                  <a:gd name="connsiteX529" fmla="*/ 2313003 w 3394273"/>
                  <a:gd name="connsiteY529" fmla="*/ 305943 h 855479"/>
                  <a:gd name="connsiteX530" fmla="*/ 2266104 w 3394273"/>
                  <a:gd name="connsiteY530" fmla="*/ 333020 h 855479"/>
                  <a:gd name="connsiteX531" fmla="*/ 2210619 w 3394273"/>
                  <a:gd name="connsiteY531" fmla="*/ 318153 h 855479"/>
                  <a:gd name="connsiteX532" fmla="*/ 2183542 w 3394273"/>
                  <a:gd name="connsiteY532" fmla="*/ 271254 h 855479"/>
                  <a:gd name="connsiteX533" fmla="*/ 2210374 w 3394273"/>
                  <a:gd name="connsiteY533" fmla="*/ 171113 h 855479"/>
                  <a:gd name="connsiteX534" fmla="*/ 2242097 w 3394273"/>
                  <a:gd name="connsiteY534" fmla="*/ 143085 h 855479"/>
                  <a:gd name="connsiteX535" fmla="*/ 1856219 w 3394273"/>
                  <a:gd name="connsiteY535" fmla="*/ 130818 h 855479"/>
                  <a:gd name="connsiteX536" fmla="*/ 1871817 w 3394273"/>
                  <a:gd name="connsiteY536" fmla="*/ 131794 h 855479"/>
                  <a:gd name="connsiteX537" fmla="*/ 1928839 w 3394273"/>
                  <a:gd name="connsiteY537" fmla="*/ 147075 h 855479"/>
                  <a:gd name="connsiteX538" fmla="*/ 1956669 w 3394273"/>
                  <a:gd name="connsiteY538" fmla="*/ 195275 h 855479"/>
                  <a:gd name="connsiteX539" fmla="*/ 1940965 w 3394273"/>
                  <a:gd name="connsiteY539" fmla="*/ 253880 h 855479"/>
                  <a:gd name="connsiteX540" fmla="*/ 1892764 w 3394273"/>
                  <a:gd name="connsiteY540" fmla="*/ 281709 h 855479"/>
                  <a:gd name="connsiteX541" fmla="*/ 1835742 w 3394273"/>
                  <a:gd name="connsiteY541" fmla="*/ 266429 h 855479"/>
                  <a:gd name="connsiteX542" fmla="*/ 1807913 w 3394273"/>
                  <a:gd name="connsiteY542" fmla="*/ 218230 h 855479"/>
                  <a:gd name="connsiteX543" fmla="*/ 1823617 w 3394273"/>
                  <a:gd name="connsiteY543" fmla="*/ 159624 h 855479"/>
                  <a:gd name="connsiteX544" fmla="*/ 1856219 w 3394273"/>
                  <a:gd name="connsiteY544" fmla="*/ 130818 h 855479"/>
                  <a:gd name="connsiteX545" fmla="*/ 3008940 w 3394273"/>
                  <a:gd name="connsiteY545" fmla="*/ 130420 h 855479"/>
                  <a:gd name="connsiteX546" fmla="*/ 3147932 w 3394273"/>
                  <a:gd name="connsiteY546" fmla="*/ 167662 h 855479"/>
                  <a:gd name="connsiteX547" fmla="*/ 3168463 w 3394273"/>
                  <a:gd name="connsiteY547" fmla="*/ 203223 h 855479"/>
                  <a:gd name="connsiteX548" fmla="*/ 3157191 w 3394273"/>
                  <a:gd name="connsiteY548" fmla="*/ 245293 h 855479"/>
                  <a:gd name="connsiteX549" fmla="*/ 3121629 w 3394273"/>
                  <a:gd name="connsiteY549" fmla="*/ 265825 h 855479"/>
                  <a:gd name="connsiteX550" fmla="*/ 2982637 w 3394273"/>
                  <a:gd name="connsiteY550" fmla="*/ 228582 h 855479"/>
                  <a:gd name="connsiteX551" fmla="*/ 2962106 w 3394273"/>
                  <a:gd name="connsiteY551" fmla="*/ 193020 h 855479"/>
                  <a:gd name="connsiteX552" fmla="*/ 2973378 w 3394273"/>
                  <a:gd name="connsiteY552" fmla="*/ 150950 h 855479"/>
                  <a:gd name="connsiteX553" fmla="*/ 3008940 w 3394273"/>
                  <a:gd name="connsiteY553" fmla="*/ 130420 h 855479"/>
                  <a:gd name="connsiteX554" fmla="*/ 432270 w 3394273"/>
                  <a:gd name="connsiteY554" fmla="*/ 107983 h 855479"/>
                  <a:gd name="connsiteX555" fmla="*/ 455536 w 3394273"/>
                  <a:gd name="connsiteY555" fmla="*/ 109441 h 855479"/>
                  <a:gd name="connsiteX556" fmla="*/ 554768 w 3394273"/>
                  <a:gd name="connsiteY556" fmla="*/ 136031 h 855479"/>
                  <a:gd name="connsiteX557" fmla="*/ 596279 w 3394273"/>
                  <a:gd name="connsiteY557" fmla="*/ 207929 h 855479"/>
                  <a:gd name="connsiteX558" fmla="*/ 573487 w 3394273"/>
                  <a:gd name="connsiteY558" fmla="*/ 292990 h 855479"/>
                  <a:gd name="connsiteX559" fmla="*/ 501589 w 3394273"/>
                  <a:gd name="connsiteY559" fmla="*/ 334500 h 855479"/>
                  <a:gd name="connsiteX560" fmla="*/ 402358 w 3394273"/>
                  <a:gd name="connsiteY560" fmla="*/ 307910 h 855479"/>
                  <a:gd name="connsiteX561" fmla="*/ 360846 w 3394273"/>
                  <a:gd name="connsiteY561" fmla="*/ 236011 h 855479"/>
                  <a:gd name="connsiteX562" fmla="*/ 383637 w 3394273"/>
                  <a:gd name="connsiteY562" fmla="*/ 150952 h 855479"/>
                  <a:gd name="connsiteX563" fmla="*/ 432270 w 3394273"/>
                  <a:gd name="connsiteY563" fmla="*/ 107983 h 855479"/>
                  <a:gd name="connsiteX564" fmla="*/ 1344237 w 3394273"/>
                  <a:gd name="connsiteY564" fmla="*/ 96419 h 855479"/>
                  <a:gd name="connsiteX565" fmla="*/ 1375263 w 3394273"/>
                  <a:gd name="connsiteY565" fmla="*/ 104733 h 855479"/>
                  <a:gd name="connsiteX566" fmla="*/ 1390403 w 3394273"/>
                  <a:gd name="connsiteY566" fmla="*/ 130957 h 855479"/>
                  <a:gd name="connsiteX567" fmla="*/ 1378539 w 3394273"/>
                  <a:gd name="connsiteY567" fmla="*/ 175229 h 855479"/>
                  <a:gd name="connsiteX568" fmla="*/ 1352316 w 3394273"/>
                  <a:gd name="connsiteY568" fmla="*/ 190369 h 855479"/>
                  <a:gd name="connsiteX569" fmla="*/ 1321291 w 3394273"/>
                  <a:gd name="connsiteY569" fmla="*/ 182055 h 855479"/>
                  <a:gd name="connsiteX570" fmla="*/ 1306151 w 3394273"/>
                  <a:gd name="connsiteY570" fmla="*/ 155832 h 855479"/>
                  <a:gd name="connsiteX571" fmla="*/ 1318014 w 3394273"/>
                  <a:gd name="connsiteY571" fmla="*/ 111560 h 855479"/>
                  <a:gd name="connsiteX572" fmla="*/ 1344237 w 3394273"/>
                  <a:gd name="connsiteY572" fmla="*/ 96419 h 855479"/>
                  <a:gd name="connsiteX573" fmla="*/ 2762174 w 3394273"/>
                  <a:gd name="connsiteY573" fmla="*/ 94335 h 855479"/>
                  <a:gd name="connsiteX574" fmla="*/ 2775931 w 3394273"/>
                  <a:gd name="connsiteY574" fmla="*/ 95197 h 855479"/>
                  <a:gd name="connsiteX575" fmla="*/ 2887083 w 3394273"/>
                  <a:gd name="connsiteY575" fmla="*/ 124980 h 855479"/>
                  <a:gd name="connsiteX576" fmla="*/ 2911628 w 3394273"/>
                  <a:gd name="connsiteY576" fmla="*/ 167495 h 855479"/>
                  <a:gd name="connsiteX577" fmla="*/ 2898152 w 3394273"/>
                  <a:gd name="connsiteY577" fmla="*/ 217793 h 855479"/>
                  <a:gd name="connsiteX578" fmla="*/ 2855637 w 3394273"/>
                  <a:gd name="connsiteY578" fmla="*/ 242338 h 855479"/>
                  <a:gd name="connsiteX579" fmla="*/ 2744485 w 3394273"/>
                  <a:gd name="connsiteY579" fmla="*/ 212555 h 855479"/>
                  <a:gd name="connsiteX580" fmla="*/ 2719940 w 3394273"/>
                  <a:gd name="connsiteY580" fmla="*/ 170041 h 855479"/>
                  <a:gd name="connsiteX581" fmla="*/ 2733417 w 3394273"/>
                  <a:gd name="connsiteY581" fmla="*/ 119743 h 855479"/>
                  <a:gd name="connsiteX582" fmla="*/ 2762174 w 3394273"/>
                  <a:gd name="connsiteY582" fmla="*/ 94335 h 855479"/>
                  <a:gd name="connsiteX583" fmla="*/ 683274 w 3394273"/>
                  <a:gd name="connsiteY583" fmla="*/ 88855 h 855479"/>
                  <a:gd name="connsiteX584" fmla="*/ 702017 w 3394273"/>
                  <a:gd name="connsiteY584" fmla="*/ 90030 h 855479"/>
                  <a:gd name="connsiteX585" fmla="*/ 823299 w 3394273"/>
                  <a:gd name="connsiteY585" fmla="*/ 122526 h 855479"/>
                  <a:gd name="connsiteX586" fmla="*/ 856741 w 3394273"/>
                  <a:gd name="connsiteY586" fmla="*/ 180448 h 855479"/>
                  <a:gd name="connsiteX587" fmla="*/ 838379 w 3394273"/>
                  <a:gd name="connsiteY587" fmla="*/ 248976 h 855479"/>
                  <a:gd name="connsiteX588" fmla="*/ 780456 w 3394273"/>
                  <a:gd name="connsiteY588" fmla="*/ 282417 h 855479"/>
                  <a:gd name="connsiteX589" fmla="*/ 659175 w 3394273"/>
                  <a:gd name="connsiteY589" fmla="*/ 249921 h 855479"/>
                  <a:gd name="connsiteX590" fmla="*/ 625733 w 3394273"/>
                  <a:gd name="connsiteY590" fmla="*/ 191998 h 855479"/>
                  <a:gd name="connsiteX591" fmla="*/ 644095 w 3394273"/>
                  <a:gd name="connsiteY591" fmla="*/ 123470 h 855479"/>
                  <a:gd name="connsiteX592" fmla="*/ 683274 w 3394273"/>
                  <a:gd name="connsiteY592" fmla="*/ 88855 h 855479"/>
                  <a:gd name="connsiteX593" fmla="*/ 2083358 w 3394273"/>
                  <a:gd name="connsiteY593" fmla="*/ 86375 h 855479"/>
                  <a:gd name="connsiteX594" fmla="*/ 2098955 w 3394273"/>
                  <a:gd name="connsiteY594" fmla="*/ 87353 h 855479"/>
                  <a:gd name="connsiteX595" fmla="*/ 2155978 w 3394273"/>
                  <a:gd name="connsiteY595" fmla="*/ 102631 h 855479"/>
                  <a:gd name="connsiteX596" fmla="*/ 2183806 w 3394273"/>
                  <a:gd name="connsiteY596" fmla="*/ 150832 h 855479"/>
                  <a:gd name="connsiteX597" fmla="*/ 2168103 w 3394273"/>
                  <a:gd name="connsiteY597" fmla="*/ 209437 h 855479"/>
                  <a:gd name="connsiteX598" fmla="*/ 2119902 w 3394273"/>
                  <a:gd name="connsiteY598" fmla="*/ 237266 h 855479"/>
                  <a:gd name="connsiteX599" fmla="*/ 2062880 w 3394273"/>
                  <a:gd name="connsiteY599" fmla="*/ 221987 h 855479"/>
                  <a:gd name="connsiteX600" fmla="*/ 2035052 w 3394273"/>
                  <a:gd name="connsiteY600" fmla="*/ 173787 h 855479"/>
                  <a:gd name="connsiteX601" fmla="*/ 2050754 w 3394273"/>
                  <a:gd name="connsiteY601" fmla="*/ 115181 h 855479"/>
                  <a:gd name="connsiteX602" fmla="*/ 2083358 w 3394273"/>
                  <a:gd name="connsiteY602" fmla="*/ 86375 h 855479"/>
                  <a:gd name="connsiteX603" fmla="*/ 1174498 w 3394273"/>
                  <a:gd name="connsiteY603" fmla="*/ 78798 h 855479"/>
                  <a:gd name="connsiteX604" fmla="*/ 1229274 w 3394273"/>
                  <a:gd name="connsiteY604" fmla="*/ 93475 h 855479"/>
                  <a:gd name="connsiteX605" fmla="*/ 1246396 w 3394273"/>
                  <a:gd name="connsiteY605" fmla="*/ 123132 h 855479"/>
                  <a:gd name="connsiteX606" fmla="*/ 1236996 w 3394273"/>
                  <a:gd name="connsiteY606" fmla="*/ 158220 h 855479"/>
                  <a:gd name="connsiteX607" fmla="*/ 1207337 w 3394273"/>
                  <a:gd name="connsiteY607" fmla="*/ 175343 h 855479"/>
                  <a:gd name="connsiteX608" fmla="*/ 1152562 w 3394273"/>
                  <a:gd name="connsiteY608" fmla="*/ 160666 h 855479"/>
                  <a:gd name="connsiteX609" fmla="*/ 1135438 w 3394273"/>
                  <a:gd name="connsiteY609" fmla="*/ 131008 h 855479"/>
                  <a:gd name="connsiteX610" fmla="*/ 1144840 w 3394273"/>
                  <a:gd name="connsiteY610" fmla="*/ 95921 h 855479"/>
                  <a:gd name="connsiteX611" fmla="*/ 1174498 w 3394273"/>
                  <a:gd name="connsiteY611" fmla="*/ 78798 h 855479"/>
                  <a:gd name="connsiteX612" fmla="*/ 1698449 w 3394273"/>
                  <a:gd name="connsiteY612" fmla="*/ 75781 h 855479"/>
                  <a:gd name="connsiteX613" fmla="*/ 1714046 w 3394273"/>
                  <a:gd name="connsiteY613" fmla="*/ 76758 h 855479"/>
                  <a:gd name="connsiteX614" fmla="*/ 1771068 w 3394273"/>
                  <a:gd name="connsiteY614" fmla="*/ 92038 h 855479"/>
                  <a:gd name="connsiteX615" fmla="*/ 1798896 w 3394273"/>
                  <a:gd name="connsiteY615" fmla="*/ 140237 h 855479"/>
                  <a:gd name="connsiteX616" fmla="*/ 1783193 w 3394273"/>
                  <a:gd name="connsiteY616" fmla="*/ 198842 h 855479"/>
                  <a:gd name="connsiteX617" fmla="*/ 1734993 w 3394273"/>
                  <a:gd name="connsiteY617" fmla="*/ 226673 h 855479"/>
                  <a:gd name="connsiteX618" fmla="*/ 1677971 w 3394273"/>
                  <a:gd name="connsiteY618" fmla="*/ 211392 h 855479"/>
                  <a:gd name="connsiteX619" fmla="*/ 1650141 w 3394273"/>
                  <a:gd name="connsiteY619" fmla="*/ 163192 h 855479"/>
                  <a:gd name="connsiteX620" fmla="*/ 1665845 w 3394273"/>
                  <a:gd name="connsiteY620" fmla="*/ 104587 h 855479"/>
                  <a:gd name="connsiteX621" fmla="*/ 1698449 w 3394273"/>
                  <a:gd name="connsiteY621" fmla="*/ 75781 h 855479"/>
                  <a:gd name="connsiteX622" fmla="*/ 942749 w 3394273"/>
                  <a:gd name="connsiteY622" fmla="*/ 40028 h 855479"/>
                  <a:gd name="connsiteX623" fmla="*/ 956058 w 3394273"/>
                  <a:gd name="connsiteY623" fmla="*/ 40862 h 855479"/>
                  <a:gd name="connsiteX624" fmla="*/ 1052594 w 3394273"/>
                  <a:gd name="connsiteY624" fmla="*/ 66729 h 855479"/>
                  <a:gd name="connsiteX625" fmla="*/ 1076340 w 3394273"/>
                  <a:gd name="connsiteY625" fmla="*/ 107856 h 855479"/>
                  <a:gd name="connsiteX626" fmla="*/ 1063302 w 3394273"/>
                  <a:gd name="connsiteY626" fmla="*/ 156514 h 855479"/>
                  <a:gd name="connsiteX627" fmla="*/ 1022174 w 3394273"/>
                  <a:gd name="connsiteY627" fmla="*/ 180258 h 855479"/>
                  <a:gd name="connsiteX628" fmla="*/ 925637 w 3394273"/>
                  <a:gd name="connsiteY628" fmla="*/ 154391 h 855479"/>
                  <a:gd name="connsiteX629" fmla="*/ 901893 w 3394273"/>
                  <a:gd name="connsiteY629" fmla="*/ 113264 h 855479"/>
                  <a:gd name="connsiteX630" fmla="*/ 914930 w 3394273"/>
                  <a:gd name="connsiteY630" fmla="*/ 64608 h 855479"/>
                  <a:gd name="connsiteX631" fmla="*/ 942749 w 3394273"/>
                  <a:gd name="connsiteY631" fmla="*/ 40028 h 855479"/>
                  <a:gd name="connsiteX632" fmla="*/ 3013840 w 3394273"/>
                  <a:gd name="connsiteY632" fmla="*/ 33918 h 855479"/>
                  <a:gd name="connsiteX633" fmla="*/ 3122005 w 3394273"/>
                  <a:gd name="connsiteY633" fmla="*/ 62900 h 855479"/>
                  <a:gd name="connsiteX634" fmla="*/ 3136555 w 3394273"/>
                  <a:gd name="connsiteY634" fmla="*/ 88102 h 855479"/>
                  <a:gd name="connsiteX635" fmla="*/ 3128567 w 3394273"/>
                  <a:gd name="connsiteY635" fmla="*/ 117917 h 855479"/>
                  <a:gd name="connsiteX636" fmla="*/ 3103364 w 3394273"/>
                  <a:gd name="connsiteY636" fmla="*/ 132467 h 855479"/>
                  <a:gd name="connsiteX637" fmla="*/ 2995201 w 3394273"/>
                  <a:gd name="connsiteY637" fmla="*/ 103485 h 855479"/>
                  <a:gd name="connsiteX638" fmla="*/ 2980650 w 3394273"/>
                  <a:gd name="connsiteY638" fmla="*/ 78283 h 855479"/>
                  <a:gd name="connsiteX639" fmla="*/ 2988639 w 3394273"/>
                  <a:gd name="connsiteY639" fmla="*/ 48468 h 855479"/>
                  <a:gd name="connsiteX640" fmla="*/ 3013840 w 3394273"/>
                  <a:gd name="connsiteY640" fmla="*/ 33918 h 855479"/>
                  <a:gd name="connsiteX641" fmla="*/ 1495541 w 3394273"/>
                  <a:gd name="connsiteY641" fmla="*/ 15028 h 855479"/>
                  <a:gd name="connsiteX642" fmla="*/ 1518396 w 3394273"/>
                  <a:gd name="connsiteY642" fmla="*/ 16460 h 855479"/>
                  <a:gd name="connsiteX643" fmla="*/ 1604092 w 3394273"/>
                  <a:gd name="connsiteY643" fmla="*/ 39423 h 855479"/>
                  <a:gd name="connsiteX644" fmla="*/ 1644870 w 3394273"/>
                  <a:gd name="connsiteY644" fmla="*/ 110051 h 855479"/>
                  <a:gd name="connsiteX645" fmla="*/ 1622481 w 3394273"/>
                  <a:gd name="connsiteY645" fmla="*/ 193610 h 855479"/>
                  <a:gd name="connsiteX646" fmla="*/ 1551852 w 3394273"/>
                  <a:gd name="connsiteY646" fmla="*/ 234387 h 855479"/>
                  <a:gd name="connsiteX647" fmla="*/ 1466156 w 3394273"/>
                  <a:gd name="connsiteY647" fmla="*/ 211425 h 855479"/>
                  <a:gd name="connsiteX648" fmla="*/ 1425378 w 3394273"/>
                  <a:gd name="connsiteY648" fmla="*/ 140796 h 855479"/>
                  <a:gd name="connsiteX649" fmla="*/ 1447767 w 3394273"/>
                  <a:gd name="connsiteY649" fmla="*/ 57238 h 855479"/>
                  <a:gd name="connsiteX650" fmla="*/ 1495541 w 3394273"/>
                  <a:gd name="connsiteY650" fmla="*/ 15028 h 855479"/>
                  <a:gd name="connsiteX651" fmla="*/ 2526578 w 3394273"/>
                  <a:gd name="connsiteY651" fmla="*/ 9128 h 855479"/>
                  <a:gd name="connsiteX652" fmla="*/ 2549845 w 3394273"/>
                  <a:gd name="connsiteY652" fmla="*/ 10587 h 855479"/>
                  <a:gd name="connsiteX653" fmla="*/ 2649082 w 3394273"/>
                  <a:gd name="connsiteY653" fmla="*/ 37177 h 855479"/>
                  <a:gd name="connsiteX654" fmla="*/ 2690592 w 3394273"/>
                  <a:gd name="connsiteY654" fmla="*/ 109076 h 855479"/>
                  <a:gd name="connsiteX655" fmla="*/ 2667801 w 3394273"/>
                  <a:gd name="connsiteY655" fmla="*/ 194135 h 855479"/>
                  <a:gd name="connsiteX656" fmla="*/ 2595902 w 3394273"/>
                  <a:gd name="connsiteY656" fmla="*/ 235646 h 855479"/>
                  <a:gd name="connsiteX657" fmla="*/ 2496666 w 3394273"/>
                  <a:gd name="connsiteY657" fmla="*/ 209056 h 855479"/>
                  <a:gd name="connsiteX658" fmla="*/ 2455155 w 3394273"/>
                  <a:gd name="connsiteY658" fmla="*/ 137157 h 855479"/>
                  <a:gd name="connsiteX659" fmla="*/ 2477946 w 3394273"/>
                  <a:gd name="connsiteY659" fmla="*/ 52097 h 855479"/>
                  <a:gd name="connsiteX660" fmla="*/ 2526578 w 3394273"/>
                  <a:gd name="connsiteY660" fmla="*/ 9128 h 855479"/>
                  <a:gd name="connsiteX661" fmla="*/ 255154 w 3394273"/>
                  <a:gd name="connsiteY661" fmla="*/ 6721 h 855479"/>
                  <a:gd name="connsiteX662" fmla="*/ 335332 w 3394273"/>
                  <a:gd name="connsiteY662" fmla="*/ 28205 h 855479"/>
                  <a:gd name="connsiteX663" fmla="*/ 376110 w 3394273"/>
                  <a:gd name="connsiteY663" fmla="*/ 98834 h 855479"/>
                  <a:gd name="connsiteX664" fmla="*/ 353720 w 3394273"/>
                  <a:gd name="connsiteY664" fmla="*/ 182391 h 855479"/>
                  <a:gd name="connsiteX665" fmla="*/ 283092 w 3394273"/>
                  <a:gd name="connsiteY665" fmla="*/ 223169 h 855479"/>
                  <a:gd name="connsiteX666" fmla="*/ 197396 w 3394273"/>
                  <a:gd name="connsiteY666" fmla="*/ 200207 h 855479"/>
                  <a:gd name="connsiteX667" fmla="*/ 197042 w 3394273"/>
                  <a:gd name="connsiteY667" fmla="*/ 200031 h 855479"/>
                  <a:gd name="connsiteX668" fmla="*/ 3137099 w 3394273"/>
                  <a:gd name="connsiteY668" fmla="*/ 1 h 855479"/>
                  <a:gd name="connsiteX669" fmla="*/ 3146075 w 3394273"/>
                  <a:gd name="connsiteY669" fmla="*/ 29859 h 855479"/>
                  <a:gd name="connsiteX670" fmla="*/ 3061709 w 3394273"/>
                  <a:gd name="connsiteY670" fmla="*/ 7253 h 855479"/>
                  <a:gd name="connsiteX671" fmla="*/ 3047106 w 3394273"/>
                  <a:gd name="connsiteY671" fmla="*/ 1 h 855479"/>
                  <a:gd name="connsiteX672" fmla="*/ 1354120 w 3394273"/>
                  <a:gd name="connsiteY672" fmla="*/ 1 h 855479"/>
                  <a:gd name="connsiteX673" fmla="*/ 1423697 w 3394273"/>
                  <a:gd name="connsiteY673" fmla="*/ 1 h 855479"/>
                  <a:gd name="connsiteX674" fmla="*/ 1424955 w 3394273"/>
                  <a:gd name="connsiteY674" fmla="*/ 965 h 855479"/>
                  <a:gd name="connsiteX675" fmla="*/ 1427093 w 3394273"/>
                  <a:gd name="connsiteY675" fmla="*/ 17213 h 855479"/>
                  <a:gd name="connsiteX676" fmla="*/ 1415231 w 3394273"/>
                  <a:gd name="connsiteY676" fmla="*/ 61485 h 855479"/>
                  <a:gd name="connsiteX677" fmla="*/ 1389007 w 3394273"/>
                  <a:gd name="connsiteY677" fmla="*/ 76626 h 855479"/>
                  <a:gd name="connsiteX678" fmla="*/ 1357983 w 3394273"/>
                  <a:gd name="connsiteY678" fmla="*/ 68313 h 855479"/>
                  <a:gd name="connsiteX679" fmla="*/ 1342842 w 3394273"/>
                  <a:gd name="connsiteY679" fmla="*/ 42089 h 855479"/>
                  <a:gd name="connsiteX680" fmla="*/ 2803111 w 3394273"/>
                  <a:gd name="connsiteY680" fmla="*/ 0 h 855479"/>
                  <a:gd name="connsiteX681" fmla="*/ 2966702 w 3394273"/>
                  <a:gd name="connsiteY681" fmla="*/ 1 h 855479"/>
                  <a:gd name="connsiteX682" fmla="*/ 2952064 w 3394273"/>
                  <a:gd name="connsiteY682" fmla="*/ 54631 h 855479"/>
                  <a:gd name="connsiteX683" fmla="*/ 2900457 w 3394273"/>
                  <a:gd name="connsiteY683" fmla="*/ 84426 h 855479"/>
                  <a:gd name="connsiteX684" fmla="*/ 2829227 w 3394273"/>
                  <a:gd name="connsiteY684" fmla="*/ 65340 h 855479"/>
                  <a:gd name="connsiteX685" fmla="*/ 2799432 w 3394273"/>
                  <a:gd name="connsiteY685" fmla="*/ 13733 h 855479"/>
                  <a:gd name="connsiteX686" fmla="*/ 2778477 w 3394273"/>
                  <a:gd name="connsiteY686" fmla="*/ 0 h 855479"/>
                  <a:gd name="connsiteX687" fmla="*/ 2754191 w 3394273"/>
                  <a:gd name="connsiteY687" fmla="*/ 31650 h 855479"/>
                  <a:gd name="connsiteX688" fmla="*/ 2709644 w 3394273"/>
                  <a:gd name="connsiteY688" fmla="*/ 37514 h 855479"/>
                  <a:gd name="connsiteX689" fmla="*/ 2610408 w 3394273"/>
                  <a:gd name="connsiteY689" fmla="*/ 10924 h 855479"/>
                  <a:gd name="connsiteX690" fmla="*/ 2589530 w 3394273"/>
                  <a:gd name="connsiteY690" fmla="*/ 554 h 855479"/>
                  <a:gd name="connsiteX691" fmla="*/ 2589049 w 3394273"/>
                  <a:gd name="connsiteY691" fmla="*/ 1 h 855479"/>
                  <a:gd name="connsiteX692" fmla="*/ 1611878 w 3394273"/>
                  <a:gd name="connsiteY692" fmla="*/ 0 h 855479"/>
                  <a:gd name="connsiteX693" fmla="*/ 1740338 w 3394273"/>
                  <a:gd name="connsiteY693" fmla="*/ 0 h 855479"/>
                  <a:gd name="connsiteX694" fmla="*/ 1739164 w 3394273"/>
                  <a:gd name="connsiteY694" fmla="*/ 4382 h 855479"/>
                  <a:gd name="connsiteX695" fmla="*/ 1690963 w 3394273"/>
                  <a:gd name="connsiteY695" fmla="*/ 32210 h 855479"/>
                  <a:gd name="connsiteX696" fmla="*/ 1633941 w 3394273"/>
                  <a:gd name="connsiteY696" fmla="*/ 16931 h 855479"/>
                  <a:gd name="connsiteX697" fmla="*/ 1316683 w 3394273"/>
                  <a:gd name="connsiteY697" fmla="*/ 0 h 855479"/>
                  <a:gd name="connsiteX698" fmla="*/ 1302858 w 3394273"/>
                  <a:gd name="connsiteY698" fmla="*/ 51596 h 855479"/>
                  <a:gd name="connsiteX699" fmla="*/ 1251251 w 3394273"/>
                  <a:gd name="connsiteY699" fmla="*/ 81392 h 855479"/>
                  <a:gd name="connsiteX700" fmla="*/ 1180022 w 3394273"/>
                  <a:gd name="connsiteY700" fmla="*/ 62306 h 855479"/>
                  <a:gd name="connsiteX701" fmla="*/ 1150225 w 3394273"/>
                  <a:gd name="connsiteY701" fmla="*/ 10698 h 855479"/>
                  <a:gd name="connsiteX702" fmla="*/ 1153091 w 3394273"/>
                  <a:gd name="connsiteY702" fmla="*/ 1 h 855479"/>
                  <a:gd name="connsiteX703" fmla="*/ 945319 w 3394273"/>
                  <a:gd name="connsiteY703" fmla="*/ 0 h 855479"/>
                  <a:gd name="connsiteX704" fmla="*/ 1126941 w 3394273"/>
                  <a:gd name="connsiteY704" fmla="*/ 1 h 855479"/>
                  <a:gd name="connsiteX705" fmla="*/ 1104985 w 3394273"/>
                  <a:gd name="connsiteY705" fmla="*/ 28616 h 855479"/>
                  <a:gd name="connsiteX706" fmla="*/ 1060438 w 3394273"/>
                  <a:gd name="connsiteY706" fmla="*/ 34479 h 855479"/>
                  <a:gd name="connsiteX707" fmla="*/ 961202 w 3394273"/>
                  <a:gd name="connsiteY707" fmla="*/ 7889 h 855479"/>
                  <a:gd name="connsiteX708" fmla="*/ 407681 w 3394273"/>
                  <a:gd name="connsiteY708" fmla="*/ 0 h 855479"/>
                  <a:gd name="connsiteX709" fmla="*/ 630540 w 3394273"/>
                  <a:gd name="connsiteY709" fmla="*/ 1 h 855479"/>
                  <a:gd name="connsiteX710" fmla="*/ 618661 w 3394273"/>
                  <a:gd name="connsiteY710" fmla="*/ 44336 h 855479"/>
                  <a:gd name="connsiteX711" fmla="*/ 546762 w 3394273"/>
                  <a:gd name="connsiteY711" fmla="*/ 85845 h 855479"/>
                  <a:gd name="connsiteX712" fmla="*/ 447527 w 3394273"/>
                  <a:gd name="connsiteY712" fmla="*/ 59255 h 855479"/>
                  <a:gd name="connsiteX713" fmla="*/ 411881 w 3394273"/>
                  <a:gd name="connsiteY713" fmla="*/ 31903 h 855479"/>
                  <a:gd name="connsiteX714" fmla="*/ 2408337 w 3394273"/>
                  <a:gd name="connsiteY714" fmla="*/ 0 h 855479"/>
                  <a:gd name="connsiteX715" fmla="*/ 2409494 w 3394273"/>
                  <a:gd name="connsiteY715" fmla="*/ 310 h 855479"/>
                  <a:gd name="connsiteX716" fmla="*/ 2437322 w 3394273"/>
                  <a:gd name="connsiteY716" fmla="*/ 48510 h 855479"/>
                  <a:gd name="connsiteX717" fmla="*/ 2421619 w 3394273"/>
                  <a:gd name="connsiteY717" fmla="*/ 107117 h 855479"/>
                  <a:gd name="connsiteX718" fmla="*/ 2373418 w 3394273"/>
                  <a:gd name="connsiteY718" fmla="*/ 134945 h 855479"/>
                  <a:gd name="connsiteX719" fmla="*/ 2316395 w 3394273"/>
                  <a:gd name="connsiteY719" fmla="*/ 119665 h 855479"/>
                  <a:gd name="connsiteX720" fmla="*/ 2288567 w 3394273"/>
                  <a:gd name="connsiteY720" fmla="*/ 71466 h 855479"/>
                  <a:gd name="connsiteX721" fmla="*/ 2304271 w 3394273"/>
                  <a:gd name="connsiteY721" fmla="*/ 12859 h 855479"/>
                  <a:gd name="connsiteX722" fmla="*/ 2312301 w 3394273"/>
                  <a:gd name="connsiteY722" fmla="*/ 0 h 855479"/>
                  <a:gd name="connsiteX723" fmla="*/ 2280560 w 3394273"/>
                  <a:gd name="connsiteY723" fmla="*/ 0 h 855479"/>
                  <a:gd name="connsiteX724" fmla="*/ 2267867 w 3394273"/>
                  <a:gd name="connsiteY724" fmla="*/ 47370 h 855479"/>
                  <a:gd name="connsiteX725" fmla="*/ 2195968 w 3394273"/>
                  <a:gd name="connsiteY725" fmla="*/ 88880 h 855479"/>
                  <a:gd name="connsiteX726" fmla="*/ 2096732 w 3394273"/>
                  <a:gd name="connsiteY726" fmla="*/ 62290 h 855479"/>
                  <a:gd name="connsiteX727" fmla="*/ 2061086 w 3394273"/>
                  <a:gd name="connsiteY727" fmla="*/ 34938 h 855479"/>
                  <a:gd name="connsiteX728" fmla="*/ 2056486 w 3394273"/>
                  <a:gd name="connsiteY728" fmla="*/ 1 h 855479"/>
                  <a:gd name="connsiteX729" fmla="*/ 1789518 w 3394273"/>
                  <a:gd name="connsiteY729" fmla="*/ 0 h 855479"/>
                  <a:gd name="connsiteX730" fmla="*/ 2027570 w 3394273"/>
                  <a:gd name="connsiteY730" fmla="*/ 1 h 855479"/>
                  <a:gd name="connsiteX731" fmla="*/ 2029715 w 3394273"/>
                  <a:gd name="connsiteY731" fmla="*/ 16292 h 855479"/>
                  <a:gd name="connsiteX732" fmla="*/ 2011772 w 3394273"/>
                  <a:gd name="connsiteY732" fmla="*/ 83254 h 855479"/>
                  <a:gd name="connsiteX733" fmla="*/ 1955170 w 3394273"/>
                  <a:gd name="connsiteY733" fmla="*/ 115933 h 855479"/>
                  <a:gd name="connsiteX734" fmla="*/ 1816272 w 3394273"/>
                  <a:gd name="connsiteY734" fmla="*/ 78716 h 855479"/>
                  <a:gd name="connsiteX735" fmla="*/ 1783593 w 3394273"/>
                  <a:gd name="connsiteY735" fmla="*/ 22114 h 855479"/>
                  <a:gd name="connsiteX736" fmla="*/ 782981 w 3394273"/>
                  <a:gd name="connsiteY736" fmla="*/ 0 h 855479"/>
                  <a:gd name="connsiteX737" fmla="*/ 876869 w 3394273"/>
                  <a:gd name="connsiteY737" fmla="*/ 25158 h 855479"/>
                  <a:gd name="connsiteX738" fmla="*/ 888881 w 3394273"/>
                  <a:gd name="connsiteY738" fmla="*/ 45961 h 855479"/>
                  <a:gd name="connsiteX739" fmla="*/ 882285 w 3394273"/>
                  <a:gd name="connsiteY739" fmla="*/ 70573 h 855479"/>
                  <a:gd name="connsiteX740" fmla="*/ 861482 w 3394273"/>
                  <a:gd name="connsiteY740" fmla="*/ 82584 h 855479"/>
                  <a:gd name="connsiteX741" fmla="*/ 689750 w 3394273"/>
                  <a:gd name="connsiteY741" fmla="*/ 36567 h 855479"/>
                  <a:gd name="connsiteX742" fmla="*/ 677738 w 3394273"/>
                  <a:gd name="connsiteY742" fmla="*/ 15764 h 855479"/>
                  <a:gd name="connsiteX743" fmla="*/ 681962 w 3394273"/>
                  <a:gd name="connsiteY743" fmla="*/ 0 h 855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</a:cxnLst>
                <a:rect l="l" t="t" r="r" b="b"/>
                <a:pathLst>
                  <a:path w="3394273" h="855479">
                    <a:moveTo>
                      <a:pt x="2579052" y="852687"/>
                    </a:moveTo>
                    <a:cubicBezTo>
                      <a:pt x="2584116" y="851983"/>
                      <a:pt x="2589401" y="852258"/>
                      <a:pt x="2594650" y="853665"/>
                    </a:cubicBezTo>
                    <a:lnTo>
                      <a:pt x="2601419" y="855478"/>
                    </a:lnTo>
                    <a:lnTo>
                      <a:pt x="2572920" y="855478"/>
                    </a:lnTo>
                    <a:close/>
                    <a:moveTo>
                      <a:pt x="4121" y="841774"/>
                    </a:moveTo>
                    <a:lnTo>
                      <a:pt x="5924" y="855479"/>
                    </a:lnTo>
                    <a:lnTo>
                      <a:pt x="0" y="855479"/>
                    </a:lnTo>
                    <a:close/>
                    <a:moveTo>
                      <a:pt x="99536" y="813404"/>
                    </a:moveTo>
                    <a:cubicBezTo>
                      <a:pt x="106162" y="812481"/>
                      <a:pt x="113078" y="812843"/>
                      <a:pt x="119947" y="814682"/>
                    </a:cubicBezTo>
                    <a:lnTo>
                      <a:pt x="260728" y="852405"/>
                    </a:lnTo>
                    <a:lnTo>
                      <a:pt x="266915" y="855478"/>
                    </a:lnTo>
                    <a:lnTo>
                      <a:pt x="55697" y="855478"/>
                    </a:lnTo>
                    <a:lnTo>
                      <a:pt x="56871" y="851100"/>
                    </a:lnTo>
                    <a:cubicBezTo>
                      <a:pt x="62393" y="830495"/>
                      <a:pt x="79657" y="816171"/>
                      <a:pt x="99536" y="813404"/>
                    </a:cubicBezTo>
                    <a:close/>
                    <a:moveTo>
                      <a:pt x="967957" y="808784"/>
                    </a:moveTo>
                    <a:cubicBezTo>
                      <a:pt x="975510" y="807732"/>
                      <a:pt x="983394" y="808144"/>
                      <a:pt x="991223" y="810242"/>
                    </a:cubicBezTo>
                    <a:lnTo>
                      <a:pt x="1090459" y="836833"/>
                    </a:lnTo>
                    <a:cubicBezTo>
                      <a:pt x="1098289" y="838931"/>
                      <a:pt x="1105322" y="842515"/>
                      <a:pt x="1111337" y="847203"/>
                    </a:cubicBezTo>
                    <a:lnTo>
                      <a:pt x="1118535" y="855479"/>
                    </a:lnTo>
                    <a:lnTo>
                      <a:pt x="918327" y="855479"/>
                    </a:lnTo>
                    <a:lnTo>
                      <a:pt x="919325" y="851754"/>
                    </a:lnTo>
                    <a:cubicBezTo>
                      <a:pt x="925618" y="828265"/>
                      <a:pt x="945298" y="811939"/>
                      <a:pt x="967957" y="808784"/>
                    </a:cubicBezTo>
                    <a:close/>
                    <a:moveTo>
                      <a:pt x="395578" y="808783"/>
                    </a:moveTo>
                    <a:cubicBezTo>
                      <a:pt x="403132" y="807731"/>
                      <a:pt x="411016" y="808144"/>
                      <a:pt x="418845" y="810241"/>
                    </a:cubicBezTo>
                    <a:lnTo>
                      <a:pt x="518077" y="836833"/>
                    </a:lnTo>
                    <a:cubicBezTo>
                      <a:pt x="525906" y="838930"/>
                      <a:pt x="532940" y="842515"/>
                      <a:pt x="538956" y="847203"/>
                    </a:cubicBezTo>
                    <a:lnTo>
                      <a:pt x="546153" y="855479"/>
                    </a:lnTo>
                    <a:lnTo>
                      <a:pt x="345948" y="855479"/>
                    </a:lnTo>
                    <a:lnTo>
                      <a:pt x="346947" y="851752"/>
                    </a:lnTo>
                    <a:cubicBezTo>
                      <a:pt x="353241" y="828264"/>
                      <a:pt x="372921" y="811938"/>
                      <a:pt x="395578" y="808783"/>
                    </a:cubicBezTo>
                    <a:close/>
                    <a:moveTo>
                      <a:pt x="3092877" y="790472"/>
                    </a:moveTo>
                    <a:cubicBezTo>
                      <a:pt x="3098298" y="789716"/>
                      <a:pt x="3103957" y="790013"/>
                      <a:pt x="3109577" y="791519"/>
                    </a:cubicBezTo>
                    <a:lnTo>
                      <a:pt x="3180806" y="810604"/>
                    </a:lnTo>
                    <a:cubicBezTo>
                      <a:pt x="3192046" y="813615"/>
                      <a:pt x="3201000" y="820898"/>
                      <a:pt x="3206393" y="830237"/>
                    </a:cubicBezTo>
                    <a:lnTo>
                      <a:pt x="3209715" y="855479"/>
                    </a:lnTo>
                    <a:lnTo>
                      <a:pt x="3048816" y="855478"/>
                    </a:lnTo>
                    <a:lnTo>
                      <a:pt x="3057970" y="821314"/>
                    </a:lnTo>
                    <a:cubicBezTo>
                      <a:pt x="3062487" y="804455"/>
                      <a:pt x="3076613" y="792736"/>
                      <a:pt x="3092877" y="790472"/>
                    </a:cubicBezTo>
                    <a:close/>
                    <a:moveTo>
                      <a:pt x="2082000" y="789958"/>
                    </a:moveTo>
                    <a:cubicBezTo>
                      <a:pt x="2087946" y="789131"/>
                      <a:pt x="2094152" y="789454"/>
                      <a:pt x="2100316" y="791106"/>
                    </a:cubicBezTo>
                    <a:lnTo>
                      <a:pt x="2239214" y="828324"/>
                    </a:lnTo>
                    <a:cubicBezTo>
                      <a:pt x="2251541" y="831627"/>
                      <a:pt x="2261363" y="839614"/>
                      <a:pt x="2267276" y="849856"/>
                    </a:cubicBezTo>
                    <a:lnTo>
                      <a:pt x="2268016" y="855478"/>
                    </a:lnTo>
                    <a:lnTo>
                      <a:pt x="2035222" y="855479"/>
                    </a:lnTo>
                    <a:lnTo>
                      <a:pt x="2043714" y="823785"/>
                    </a:lnTo>
                    <a:cubicBezTo>
                      <a:pt x="2048669" y="805294"/>
                      <a:pt x="2064161" y="792442"/>
                      <a:pt x="2082000" y="789958"/>
                    </a:cubicBezTo>
                    <a:close/>
                    <a:moveTo>
                      <a:pt x="804555" y="762953"/>
                    </a:moveTo>
                    <a:cubicBezTo>
                      <a:pt x="809483" y="762268"/>
                      <a:pt x="814625" y="762536"/>
                      <a:pt x="819731" y="763904"/>
                    </a:cubicBezTo>
                    <a:lnTo>
                      <a:pt x="875217" y="778772"/>
                    </a:lnTo>
                    <a:cubicBezTo>
                      <a:pt x="895644" y="784245"/>
                      <a:pt x="907767" y="805242"/>
                      <a:pt x="902294" y="825671"/>
                    </a:cubicBezTo>
                    <a:lnTo>
                      <a:pt x="894307" y="855478"/>
                    </a:lnTo>
                    <a:lnTo>
                      <a:pt x="755550" y="855478"/>
                    </a:lnTo>
                    <a:lnTo>
                      <a:pt x="772832" y="790982"/>
                    </a:lnTo>
                    <a:cubicBezTo>
                      <a:pt x="776938" y="775660"/>
                      <a:pt x="789775" y="765011"/>
                      <a:pt x="804555" y="762953"/>
                    </a:cubicBezTo>
                    <a:close/>
                    <a:moveTo>
                      <a:pt x="1896597" y="749953"/>
                    </a:moveTo>
                    <a:cubicBezTo>
                      <a:pt x="1901660" y="749248"/>
                      <a:pt x="1906946" y="749523"/>
                      <a:pt x="1912195" y="750929"/>
                    </a:cubicBezTo>
                    <a:lnTo>
                      <a:pt x="1969218" y="766209"/>
                    </a:lnTo>
                    <a:cubicBezTo>
                      <a:pt x="1990212" y="771834"/>
                      <a:pt x="2002671" y="793415"/>
                      <a:pt x="1997046" y="814409"/>
                    </a:cubicBezTo>
                    <a:lnTo>
                      <a:pt x="1986041" y="855479"/>
                    </a:lnTo>
                    <a:lnTo>
                      <a:pt x="1850676" y="855479"/>
                    </a:lnTo>
                    <a:lnTo>
                      <a:pt x="1848292" y="837365"/>
                    </a:lnTo>
                    <a:lnTo>
                      <a:pt x="1863995" y="778759"/>
                    </a:lnTo>
                    <a:cubicBezTo>
                      <a:pt x="1868214" y="763012"/>
                      <a:pt x="1881407" y="752068"/>
                      <a:pt x="1896597" y="749953"/>
                    </a:cubicBezTo>
                    <a:close/>
                    <a:moveTo>
                      <a:pt x="2368824" y="730998"/>
                    </a:moveTo>
                    <a:cubicBezTo>
                      <a:pt x="2376376" y="729946"/>
                      <a:pt x="2384261" y="730358"/>
                      <a:pt x="2392090" y="732456"/>
                    </a:cubicBezTo>
                    <a:lnTo>
                      <a:pt x="2491326" y="759046"/>
                    </a:lnTo>
                    <a:cubicBezTo>
                      <a:pt x="2522643" y="767437"/>
                      <a:pt x="2541228" y="799627"/>
                      <a:pt x="2532837" y="830945"/>
                    </a:cubicBezTo>
                    <a:lnTo>
                      <a:pt x="2526263" y="855479"/>
                    </a:lnTo>
                    <a:lnTo>
                      <a:pt x="2298350" y="855478"/>
                    </a:lnTo>
                    <a:lnTo>
                      <a:pt x="2320191" y="773966"/>
                    </a:lnTo>
                    <a:cubicBezTo>
                      <a:pt x="2326485" y="750478"/>
                      <a:pt x="2346165" y="734153"/>
                      <a:pt x="2368824" y="730998"/>
                    </a:cubicBezTo>
                    <a:close/>
                    <a:moveTo>
                      <a:pt x="1397242" y="706049"/>
                    </a:moveTo>
                    <a:cubicBezTo>
                      <a:pt x="1404796" y="704998"/>
                      <a:pt x="1412680" y="705410"/>
                      <a:pt x="1420509" y="707507"/>
                    </a:cubicBezTo>
                    <a:lnTo>
                      <a:pt x="1519745" y="734098"/>
                    </a:lnTo>
                    <a:cubicBezTo>
                      <a:pt x="1551062" y="742489"/>
                      <a:pt x="1569647" y="774679"/>
                      <a:pt x="1561256" y="805996"/>
                    </a:cubicBezTo>
                    <a:lnTo>
                      <a:pt x="1547997" y="855479"/>
                    </a:lnTo>
                    <a:lnTo>
                      <a:pt x="1328637" y="855479"/>
                    </a:lnTo>
                    <a:lnTo>
                      <a:pt x="1325819" y="834078"/>
                    </a:lnTo>
                    <a:lnTo>
                      <a:pt x="1348610" y="749018"/>
                    </a:lnTo>
                    <a:cubicBezTo>
                      <a:pt x="1354904" y="725530"/>
                      <a:pt x="1374584" y="709204"/>
                      <a:pt x="1397242" y="706049"/>
                    </a:cubicBezTo>
                    <a:close/>
                    <a:moveTo>
                      <a:pt x="646783" y="700579"/>
                    </a:moveTo>
                    <a:cubicBezTo>
                      <a:pt x="651709" y="699893"/>
                      <a:pt x="656852" y="700161"/>
                      <a:pt x="661960" y="701530"/>
                    </a:cubicBezTo>
                    <a:lnTo>
                      <a:pt x="717445" y="716397"/>
                    </a:lnTo>
                    <a:cubicBezTo>
                      <a:pt x="737873" y="721872"/>
                      <a:pt x="749996" y="742868"/>
                      <a:pt x="744522" y="763296"/>
                    </a:cubicBezTo>
                    <a:lnTo>
                      <a:pt x="719822" y="855478"/>
                    </a:lnTo>
                    <a:lnTo>
                      <a:pt x="591747" y="855479"/>
                    </a:lnTo>
                    <a:lnTo>
                      <a:pt x="588228" y="828749"/>
                    </a:lnTo>
                    <a:lnTo>
                      <a:pt x="615061" y="728607"/>
                    </a:lnTo>
                    <a:cubicBezTo>
                      <a:pt x="619166" y="713287"/>
                      <a:pt x="632003" y="702637"/>
                      <a:pt x="646783" y="700579"/>
                    </a:cubicBezTo>
                    <a:close/>
                    <a:moveTo>
                      <a:pt x="3112923" y="693413"/>
                    </a:moveTo>
                    <a:lnTo>
                      <a:pt x="3221087" y="722395"/>
                    </a:lnTo>
                    <a:cubicBezTo>
                      <a:pt x="3232065" y="725337"/>
                      <a:pt x="3238579" y="736621"/>
                      <a:pt x="3235638" y="747597"/>
                    </a:cubicBezTo>
                    <a:lnTo>
                      <a:pt x="3227649" y="777413"/>
                    </a:lnTo>
                    <a:cubicBezTo>
                      <a:pt x="3224708" y="788389"/>
                      <a:pt x="3213424" y="794904"/>
                      <a:pt x="3202447" y="791962"/>
                    </a:cubicBezTo>
                    <a:lnTo>
                      <a:pt x="3094282" y="762980"/>
                    </a:lnTo>
                    <a:cubicBezTo>
                      <a:pt x="3083306" y="760038"/>
                      <a:pt x="3076791" y="748755"/>
                      <a:pt x="3079732" y="737778"/>
                    </a:cubicBezTo>
                    <a:lnTo>
                      <a:pt x="3087721" y="707963"/>
                    </a:lnTo>
                    <a:cubicBezTo>
                      <a:pt x="3090662" y="696985"/>
                      <a:pt x="3101946" y="690472"/>
                      <a:pt x="3112923" y="693413"/>
                    </a:cubicBezTo>
                    <a:close/>
                    <a:moveTo>
                      <a:pt x="260910" y="688312"/>
                    </a:moveTo>
                    <a:cubicBezTo>
                      <a:pt x="265975" y="687607"/>
                      <a:pt x="271259" y="687883"/>
                      <a:pt x="276507" y="689289"/>
                    </a:cubicBezTo>
                    <a:lnTo>
                      <a:pt x="333530" y="704568"/>
                    </a:lnTo>
                    <a:cubicBezTo>
                      <a:pt x="354524" y="710194"/>
                      <a:pt x="366984" y="731774"/>
                      <a:pt x="361359" y="752768"/>
                    </a:cubicBezTo>
                    <a:lnTo>
                      <a:pt x="345654" y="811375"/>
                    </a:lnTo>
                    <a:cubicBezTo>
                      <a:pt x="340030" y="832369"/>
                      <a:pt x="318449" y="844828"/>
                      <a:pt x="297454" y="839203"/>
                    </a:cubicBezTo>
                    <a:lnTo>
                      <a:pt x="240433" y="823924"/>
                    </a:lnTo>
                    <a:cubicBezTo>
                      <a:pt x="219438" y="818298"/>
                      <a:pt x="206980" y="796718"/>
                      <a:pt x="212604" y="775724"/>
                    </a:cubicBezTo>
                    <a:lnTo>
                      <a:pt x="228307" y="717117"/>
                    </a:lnTo>
                    <a:cubicBezTo>
                      <a:pt x="232526" y="701372"/>
                      <a:pt x="245720" y="690427"/>
                      <a:pt x="260910" y="688312"/>
                    </a:cubicBezTo>
                    <a:close/>
                    <a:moveTo>
                      <a:pt x="2882501" y="679632"/>
                    </a:moveTo>
                    <a:cubicBezTo>
                      <a:pt x="2890054" y="678580"/>
                      <a:pt x="2897937" y="678992"/>
                      <a:pt x="2905766" y="681089"/>
                    </a:cubicBezTo>
                    <a:lnTo>
                      <a:pt x="3005003" y="707679"/>
                    </a:lnTo>
                    <a:cubicBezTo>
                      <a:pt x="3036320" y="716071"/>
                      <a:pt x="3054905" y="748261"/>
                      <a:pt x="3046513" y="779579"/>
                    </a:cubicBezTo>
                    <a:lnTo>
                      <a:pt x="3026176" y="855479"/>
                    </a:lnTo>
                    <a:lnTo>
                      <a:pt x="2819786" y="855479"/>
                    </a:lnTo>
                    <a:lnTo>
                      <a:pt x="2816941" y="852207"/>
                    </a:lnTo>
                    <a:cubicBezTo>
                      <a:pt x="2809429" y="839196"/>
                      <a:pt x="2806880" y="823319"/>
                      <a:pt x="2811076" y="807660"/>
                    </a:cubicBezTo>
                    <a:lnTo>
                      <a:pt x="2833868" y="722600"/>
                    </a:lnTo>
                    <a:cubicBezTo>
                      <a:pt x="2840161" y="699112"/>
                      <a:pt x="2859842" y="682787"/>
                      <a:pt x="2882501" y="679632"/>
                    </a:cubicBezTo>
                    <a:close/>
                    <a:moveTo>
                      <a:pt x="3333801" y="675961"/>
                    </a:moveTo>
                    <a:lnTo>
                      <a:pt x="3340431" y="676376"/>
                    </a:lnTo>
                    <a:lnTo>
                      <a:pt x="3394273" y="855479"/>
                    </a:lnTo>
                    <a:lnTo>
                      <a:pt x="3274279" y="855478"/>
                    </a:lnTo>
                    <a:lnTo>
                      <a:pt x="3268241" y="848536"/>
                    </a:lnTo>
                    <a:cubicBezTo>
                      <a:pt x="3260730" y="835525"/>
                      <a:pt x="3258181" y="819648"/>
                      <a:pt x="3262377" y="803989"/>
                    </a:cubicBezTo>
                    <a:lnTo>
                      <a:pt x="3285168" y="718930"/>
                    </a:lnTo>
                    <a:cubicBezTo>
                      <a:pt x="3291462" y="695442"/>
                      <a:pt x="3311142" y="679115"/>
                      <a:pt x="3333801" y="675961"/>
                    </a:cubicBezTo>
                    <a:close/>
                    <a:moveTo>
                      <a:pt x="2220535" y="657494"/>
                    </a:moveTo>
                    <a:cubicBezTo>
                      <a:pt x="2224905" y="656887"/>
                      <a:pt x="2229466" y="657124"/>
                      <a:pt x="2233995" y="658338"/>
                    </a:cubicBezTo>
                    <a:lnTo>
                      <a:pt x="2291408" y="673721"/>
                    </a:lnTo>
                    <a:cubicBezTo>
                      <a:pt x="2309526" y="678576"/>
                      <a:pt x="2320278" y="697201"/>
                      <a:pt x="2315424" y="715319"/>
                    </a:cubicBezTo>
                    <a:lnTo>
                      <a:pt x="2302238" y="764530"/>
                    </a:lnTo>
                    <a:cubicBezTo>
                      <a:pt x="2297383" y="782647"/>
                      <a:pt x="2278758" y="793400"/>
                      <a:pt x="2260641" y="788546"/>
                    </a:cubicBezTo>
                    <a:lnTo>
                      <a:pt x="2203228" y="773162"/>
                    </a:lnTo>
                    <a:cubicBezTo>
                      <a:pt x="2185110" y="768307"/>
                      <a:pt x="2174358" y="749683"/>
                      <a:pt x="2179213" y="731565"/>
                    </a:cubicBezTo>
                    <a:lnTo>
                      <a:pt x="2192399" y="682354"/>
                    </a:lnTo>
                    <a:cubicBezTo>
                      <a:pt x="2196040" y="668765"/>
                      <a:pt x="2207425" y="659320"/>
                      <a:pt x="2220535" y="657494"/>
                    </a:cubicBezTo>
                    <a:close/>
                    <a:moveTo>
                      <a:pt x="473720" y="647952"/>
                    </a:moveTo>
                    <a:cubicBezTo>
                      <a:pt x="478783" y="647247"/>
                      <a:pt x="484069" y="647523"/>
                      <a:pt x="489316" y="648929"/>
                    </a:cubicBezTo>
                    <a:lnTo>
                      <a:pt x="546336" y="664208"/>
                    </a:lnTo>
                    <a:cubicBezTo>
                      <a:pt x="567330" y="669834"/>
                      <a:pt x="579789" y="691414"/>
                      <a:pt x="574164" y="712408"/>
                    </a:cubicBezTo>
                    <a:lnTo>
                      <a:pt x="558460" y="771015"/>
                    </a:lnTo>
                    <a:cubicBezTo>
                      <a:pt x="552835" y="792009"/>
                      <a:pt x="531255" y="804468"/>
                      <a:pt x="510260" y="798843"/>
                    </a:cubicBezTo>
                    <a:lnTo>
                      <a:pt x="453241" y="783564"/>
                    </a:lnTo>
                    <a:cubicBezTo>
                      <a:pt x="432247" y="777938"/>
                      <a:pt x="419788" y="756358"/>
                      <a:pt x="425413" y="735364"/>
                    </a:cubicBezTo>
                    <a:lnTo>
                      <a:pt x="441115" y="676758"/>
                    </a:lnTo>
                    <a:cubicBezTo>
                      <a:pt x="445336" y="661012"/>
                      <a:pt x="458530" y="650067"/>
                      <a:pt x="473720" y="647952"/>
                    </a:cubicBezTo>
                    <a:close/>
                    <a:moveTo>
                      <a:pt x="1682683" y="641501"/>
                    </a:moveTo>
                    <a:cubicBezTo>
                      <a:pt x="1690102" y="640468"/>
                      <a:pt x="1697847" y="640872"/>
                      <a:pt x="1705538" y="642934"/>
                    </a:cubicBezTo>
                    <a:lnTo>
                      <a:pt x="1791234" y="665895"/>
                    </a:lnTo>
                    <a:cubicBezTo>
                      <a:pt x="1821997" y="674139"/>
                      <a:pt x="1840254" y="705761"/>
                      <a:pt x="1832011" y="736525"/>
                    </a:cubicBezTo>
                    <a:lnTo>
                      <a:pt x="1809622" y="820082"/>
                    </a:lnTo>
                    <a:cubicBezTo>
                      <a:pt x="1805500" y="835465"/>
                      <a:pt x="1795534" y="847720"/>
                      <a:pt x="1782753" y="855098"/>
                    </a:cubicBezTo>
                    <a:lnTo>
                      <a:pt x="1781650" y="855479"/>
                    </a:lnTo>
                    <a:lnTo>
                      <a:pt x="1718910" y="855478"/>
                    </a:lnTo>
                    <a:lnTo>
                      <a:pt x="1653297" y="837898"/>
                    </a:lnTo>
                    <a:cubicBezTo>
                      <a:pt x="1622534" y="829654"/>
                      <a:pt x="1604277" y="798033"/>
                      <a:pt x="1612520" y="767268"/>
                    </a:cubicBezTo>
                    <a:lnTo>
                      <a:pt x="1634909" y="683712"/>
                    </a:lnTo>
                    <a:cubicBezTo>
                      <a:pt x="1641092" y="660638"/>
                      <a:pt x="1660424" y="644601"/>
                      <a:pt x="1682683" y="641501"/>
                    </a:cubicBezTo>
                    <a:close/>
                    <a:moveTo>
                      <a:pt x="103139" y="633275"/>
                    </a:moveTo>
                    <a:cubicBezTo>
                      <a:pt x="108204" y="632569"/>
                      <a:pt x="113488" y="632846"/>
                      <a:pt x="118737" y="634252"/>
                    </a:cubicBezTo>
                    <a:lnTo>
                      <a:pt x="175759" y="649532"/>
                    </a:lnTo>
                    <a:cubicBezTo>
                      <a:pt x="196753" y="655156"/>
                      <a:pt x="209212" y="676737"/>
                      <a:pt x="203587" y="697732"/>
                    </a:cubicBezTo>
                    <a:lnTo>
                      <a:pt x="187884" y="756337"/>
                    </a:lnTo>
                    <a:cubicBezTo>
                      <a:pt x="182258" y="777332"/>
                      <a:pt x="160678" y="789792"/>
                      <a:pt x="139683" y="784165"/>
                    </a:cubicBezTo>
                    <a:lnTo>
                      <a:pt x="82662" y="768887"/>
                    </a:lnTo>
                    <a:cubicBezTo>
                      <a:pt x="61666" y="763261"/>
                      <a:pt x="49207" y="741681"/>
                      <a:pt x="54833" y="720686"/>
                    </a:cubicBezTo>
                    <a:lnTo>
                      <a:pt x="70535" y="662080"/>
                    </a:lnTo>
                    <a:cubicBezTo>
                      <a:pt x="74755" y="646334"/>
                      <a:pt x="87950" y="635389"/>
                      <a:pt x="103139" y="633275"/>
                    </a:cubicBezTo>
                    <a:close/>
                    <a:moveTo>
                      <a:pt x="1158751" y="632666"/>
                    </a:moveTo>
                    <a:cubicBezTo>
                      <a:pt x="1166303" y="631615"/>
                      <a:pt x="1174187" y="632027"/>
                      <a:pt x="1182016" y="634125"/>
                    </a:cubicBezTo>
                    <a:lnTo>
                      <a:pt x="1281253" y="660715"/>
                    </a:lnTo>
                    <a:cubicBezTo>
                      <a:pt x="1312570" y="669106"/>
                      <a:pt x="1331155" y="701296"/>
                      <a:pt x="1322763" y="732613"/>
                    </a:cubicBezTo>
                    <a:lnTo>
                      <a:pt x="1299971" y="817674"/>
                    </a:lnTo>
                    <a:cubicBezTo>
                      <a:pt x="1295776" y="833333"/>
                      <a:pt x="1285631" y="845808"/>
                      <a:pt x="1272620" y="853319"/>
                    </a:cubicBezTo>
                    <a:lnTo>
                      <a:pt x="1266346" y="855479"/>
                    </a:lnTo>
                    <a:lnTo>
                      <a:pt x="1214244" y="855479"/>
                    </a:lnTo>
                    <a:lnTo>
                      <a:pt x="1128836" y="832594"/>
                    </a:lnTo>
                    <a:cubicBezTo>
                      <a:pt x="1097519" y="824203"/>
                      <a:pt x="1078934" y="792013"/>
                      <a:pt x="1087326" y="760695"/>
                    </a:cubicBezTo>
                    <a:lnTo>
                      <a:pt x="1110118" y="675635"/>
                    </a:lnTo>
                    <a:cubicBezTo>
                      <a:pt x="1116411" y="652148"/>
                      <a:pt x="1136091" y="635822"/>
                      <a:pt x="1158751" y="632666"/>
                    </a:cubicBezTo>
                    <a:close/>
                    <a:moveTo>
                      <a:pt x="2633000" y="624594"/>
                    </a:moveTo>
                    <a:cubicBezTo>
                      <a:pt x="2640553" y="623542"/>
                      <a:pt x="2648437" y="623955"/>
                      <a:pt x="2656266" y="626052"/>
                    </a:cubicBezTo>
                    <a:lnTo>
                      <a:pt x="2755502" y="652643"/>
                    </a:lnTo>
                    <a:cubicBezTo>
                      <a:pt x="2786819" y="661033"/>
                      <a:pt x="2805404" y="693223"/>
                      <a:pt x="2797013" y="724540"/>
                    </a:cubicBezTo>
                    <a:lnTo>
                      <a:pt x="2774221" y="809601"/>
                    </a:lnTo>
                    <a:cubicBezTo>
                      <a:pt x="2765830" y="840918"/>
                      <a:pt x="2733640" y="859503"/>
                      <a:pt x="2702322" y="851111"/>
                    </a:cubicBezTo>
                    <a:lnTo>
                      <a:pt x="2603086" y="824521"/>
                    </a:lnTo>
                    <a:cubicBezTo>
                      <a:pt x="2571769" y="816130"/>
                      <a:pt x="2553185" y="783940"/>
                      <a:pt x="2561575" y="752622"/>
                    </a:cubicBezTo>
                    <a:lnTo>
                      <a:pt x="2584367" y="667563"/>
                    </a:lnTo>
                    <a:cubicBezTo>
                      <a:pt x="2590661" y="644075"/>
                      <a:pt x="2610341" y="627749"/>
                      <a:pt x="2633000" y="624594"/>
                    </a:cubicBezTo>
                    <a:close/>
                    <a:moveTo>
                      <a:pt x="1418526" y="591411"/>
                    </a:moveTo>
                    <a:lnTo>
                      <a:pt x="1526690" y="620395"/>
                    </a:lnTo>
                    <a:cubicBezTo>
                      <a:pt x="1537668" y="623335"/>
                      <a:pt x="1544182" y="634619"/>
                      <a:pt x="1541241" y="645596"/>
                    </a:cubicBezTo>
                    <a:lnTo>
                      <a:pt x="1533252" y="675411"/>
                    </a:lnTo>
                    <a:cubicBezTo>
                      <a:pt x="1530310" y="686388"/>
                      <a:pt x="1519028" y="692902"/>
                      <a:pt x="1508050" y="689961"/>
                    </a:cubicBezTo>
                    <a:lnTo>
                      <a:pt x="1399886" y="660978"/>
                    </a:lnTo>
                    <a:cubicBezTo>
                      <a:pt x="1388909" y="658037"/>
                      <a:pt x="1382394" y="646755"/>
                      <a:pt x="1385336" y="635777"/>
                    </a:cubicBezTo>
                    <a:lnTo>
                      <a:pt x="1393324" y="605962"/>
                    </a:lnTo>
                    <a:cubicBezTo>
                      <a:pt x="1396266" y="594985"/>
                      <a:pt x="1407549" y="588471"/>
                      <a:pt x="1418526" y="591411"/>
                    </a:cubicBezTo>
                    <a:close/>
                    <a:moveTo>
                      <a:pt x="2465309" y="584843"/>
                    </a:moveTo>
                    <a:cubicBezTo>
                      <a:pt x="2470373" y="584137"/>
                      <a:pt x="2475658" y="584414"/>
                      <a:pt x="2480906" y="585820"/>
                    </a:cubicBezTo>
                    <a:lnTo>
                      <a:pt x="2537929" y="601099"/>
                    </a:lnTo>
                    <a:cubicBezTo>
                      <a:pt x="2558923" y="606725"/>
                      <a:pt x="2571382" y="628306"/>
                      <a:pt x="2565758" y="649299"/>
                    </a:cubicBezTo>
                    <a:lnTo>
                      <a:pt x="2550054" y="707905"/>
                    </a:lnTo>
                    <a:cubicBezTo>
                      <a:pt x="2544429" y="728900"/>
                      <a:pt x="2522849" y="741359"/>
                      <a:pt x="2501853" y="735734"/>
                    </a:cubicBezTo>
                    <a:lnTo>
                      <a:pt x="2444831" y="720455"/>
                    </a:lnTo>
                    <a:cubicBezTo>
                      <a:pt x="2423837" y="714829"/>
                      <a:pt x="2411378" y="693248"/>
                      <a:pt x="2417003" y="672255"/>
                    </a:cubicBezTo>
                    <a:lnTo>
                      <a:pt x="2432706" y="613649"/>
                    </a:lnTo>
                    <a:cubicBezTo>
                      <a:pt x="2436925" y="597903"/>
                      <a:pt x="2450119" y="586958"/>
                      <a:pt x="2465309" y="584843"/>
                    </a:cubicBezTo>
                    <a:close/>
                    <a:moveTo>
                      <a:pt x="931265" y="566622"/>
                    </a:moveTo>
                    <a:cubicBezTo>
                      <a:pt x="938818" y="565571"/>
                      <a:pt x="946703" y="565983"/>
                      <a:pt x="954531" y="568081"/>
                    </a:cubicBezTo>
                    <a:lnTo>
                      <a:pt x="1053768" y="594671"/>
                    </a:lnTo>
                    <a:cubicBezTo>
                      <a:pt x="1085085" y="603062"/>
                      <a:pt x="1103670" y="635252"/>
                      <a:pt x="1095278" y="666570"/>
                    </a:cubicBezTo>
                    <a:lnTo>
                      <a:pt x="1072486" y="751630"/>
                    </a:lnTo>
                    <a:cubicBezTo>
                      <a:pt x="1064095" y="782947"/>
                      <a:pt x="1031905" y="801531"/>
                      <a:pt x="1000588" y="793140"/>
                    </a:cubicBezTo>
                    <a:lnTo>
                      <a:pt x="901352" y="766550"/>
                    </a:lnTo>
                    <a:cubicBezTo>
                      <a:pt x="870034" y="758159"/>
                      <a:pt x="851450" y="725969"/>
                      <a:pt x="859841" y="694652"/>
                    </a:cubicBezTo>
                    <a:lnTo>
                      <a:pt x="882632" y="609591"/>
                    </a:lnTo>
                    <a:cubicBezTo>
                      <a:pt x="888926" y="586104"/>
                      <a:pt x="908606" y="569777"/>
                      <a:pt x="931265" y="566622"/>
                    </a:cubicBezTo>
                    <a:close/>
                    <a:moveTo>
                      <a:pt x="741560" y="541548"/>
                    </a:moveTo>
                    <a:cubicBezTo>
                      <a:pt x="746623" y="540842"/>
                      <a:pt x="751909" y="541118"/>
                      <a:pt x="757156" y="542525"/>
                    </a:cubicBezTo>
                    <a:lnTo>
                      <a:pt x="814179" y="557804"/>
                    </a:lnTo>
                    <a:cubicBezTo>
                      <a:pt x="835174" y="563429"/>
                      <a:pt x="847633" y="585010"/>
                      <a:pt x="842008" y="606005"/>
                    </a:cubicBezTo>
                    <a:lnTo>
                      <a:pt x="826304" y="664610"/>
                    </a:lnTo>
                    <a:cubicBezTo>
                      <a:pt x="820679" y="685605"/>
                      <a:pt x="799099" y="698064"/>
                      <a:pt x="778105" y="692439"/>
                    </a:cubicBezTo>
                    <a:lnTo>
                      <a:pt x="721082" y="677159"/>
                    </a:lnTo>
                    <a:cubicBezTo>
                      <a:pt x="700087" y="671534"/>
                      <a:pt x="687628" y="649954"/>
                      <a:pt x="693253" y="628959"/>
                    </a:cubicBezTo>
                    <a:lnTo>
                      <a:pt x="708957" y="570353"/>
                    </a:lnTo>
                    <a:cubicBezTo>
                      <a:pt x="713176" y="554606"/>
                      <a:pt x="726369" y="543663"/>
                      <a:pt x="741560" y="541548"/>
                    </a:cubicBezTo>
                    <a:close/>
                    <a:moveTo>
                      <a:pt x="2017120" y="535559"/>
                    </a:moveTo>
                    <a:cubicBezTo>
                      <a:pt x="2024674" y="534508"/>
                      <a:pt x="2032558" y="534920"/>
                      <a:pt x="2040387" y="537017"/>
                    </a:cubicBezTo>
                    <a:lnTo>
                      <a:pt x="2139623" y="563608"/>
                    </a:lnTo>
                    <a:cubicBezTo>
                      <a:pt x="2170941" y="571998"/>
                      <a:pt x="2189526" y="604188"/>
                      <a:pt x="2181134" y="635505"/>
                    </a:cubicBezTo>
                    <a:lnTo>
                      <a:pt x="2158343" y="720565"/>
                    </a:lnTo>
                    <a:cubicBezTo>
                      <a:pt x="2149951" y="751883"/>
                      <a:pt x="2117761" y="770468"/>
                      <a:pt x="2086444" y="762076"/>
                    </a:cubicBezTo>
                    <a:lnTo>
                      <a:pt x="1987207" y="735486"/>
                    </a:lnTo>
                    <a:cubicBezTo>
                      <a:pt x="1955890" y="727095"/>
                      <a:pt x="1937305" y="694905"/>
                      <a:pt x="1945696" y="663587"/>
                    </a:cubicBezTo>
                    <a:lnTo>
                      <a:pt x="1968488" y="578527"/>
                    </a:lnTo>
                    <a:cubicBezTo>
                      <a:pt x="1974782" y="555039"/>
                      <a:pt x="1994462" y="538714"/>
                      <a:pt x="2017120" y="535559"/>
                    </a:cubicBezTo>
                    <a:close/>
                    <a:moveTo>
                      <a:pt x="2747832" y="493115"/>
                    </a:moveTo>
                    <a:cubicBezTo>
                      <a:pt x="2752895" y="492411"/>
                      <a:pt x="2758180" y="492686"/>
                      <a:pt x="2763429" y="494093"/>
                    </a:cubicBezTo>
                    <a:lnTo>
                      <a:pt x="2820451" y="509372"/>
                    </a:lnTo>
                    <a:cubicBezTo>
                      <a:pt x="2841446" y="514997"/>
                      <a:pt x="2853905" y="536577"/>
                      <a:pt x="2848279" y="557572"/>
                    </a:cubicBezTo>
                    <a:lnTo>
                      <a:pt x="2832576" y="616178"/>
                    </a:lnTo>
                    <a:cubicBezTo>
                      <a:pt x="2826950" y="637173"/>
                      <a:pt x="2805370" y="649632"/>
                      <a:pt x="2784376" y="644006"/>
                    </a:cubicBezTo>
                    <a:lnTo>
                      <a:pt x="2727353" y="628727"/>
                    </a:lnTo>
                    <a:cubicBezTo>
                      <a:pt x="2706359" y="623102"/>
                      <a:pt x="2693900" y="601522"/>
                      <a:pt x="2699525" y="580527"/>
                    </a:cubicBezTo>
                    <a:lnTo>
                      <a:pt x="2715229" y="521921"/>
                    </a:lnTo>
                    <a:cubicBezTo>
                      <a:pt x="2719447" y="506175"/>
                      <a:pt x="2732641" y="495230"/>
                      <a:pt x="2747832" y="493115"/>
                    </a:cubicBezTo>
                    <a:close/>
                    <a:moveTo>
                      <a:pt x="2942914" y="487036"/>
                    </a:moveTo>
                    <a:cubicBezTo>
                      <a:pt x="2947840" y="486349"/>
                      <a:pt x="2952982" y="486618"/>
                      <a:pt x="2958090" y="487987"/>
                    </a:cubicBezTo>
                    <a:lnTo>
                      <a:pt x="3013575" y="502854"/>
                    </a:lnTo>
                    <a:cubicBezTo>
                      <a:pt x="3034003" y="508328"/>
                      <a:pt x="3046126" y="529325"/>
                      <a:pt x="3040652" y="549753"/>
                    </a:cubicBezTo>
                    <a:lnTo>
                      <a:pt x="3013819" y="649894"/>
                    </a:lnTo>
                    <a:cubicBezTo>
                      <a:pt x="3008346" y="670322"/>
                      <a:pt x="2987349" y="682444"/>
                      <a:pt x="2966920" y="676971"/>
                    </a:cubicBezTo>
                    <a:lnTo>
                      <a:pt x="2911435" y="662104"/>
                    </a:lnTo>
                    <a:cubicBezTo>
                      <a:pt x="2891007" y="656630"/>
                      <a:pt x="2878885" y="635633"/>
                      <a:pt x="2884358" y="615205"/>
                    </a:cubicBezTo>
                    <a:lnTo>
                      <a:pt x="2911191" y="515064"/>
                    </a:lnTo>
                    <a:cubicBezTo>
                      <a:pt x="2915296" y="499743"/>
                      <a:pt x="2928134" y="489093"/>
                      <a:pt x="2942914" y="487036"/>
                    </a:cubicBezTo>
                    <a:close/>
                    <a:moveTo>
                      <a:pt x="1255385" y="479331"/>
                    </a:moveTo>
                    <a:cubicBezTo>
                      <a:pt x="1260806" y="478577"/>
                      <a:pt x="1266465" y="478872"/>
                      <a:pt x="1272085" y="480378"/>
                    </a:cubicBezTo>
                    <a:lnTo>
                      <a:pt x="1343314" y="499464"/>
                    </a:lnTo>
                    <a:cubicBezTo>
                      <a:pt x="1365793" y="505487"/>
                      <a:pt x="1379133" y="528592"/>
                      <a:pt x="1373109" y="551071"/>
                    </a:cubicBezTo>
                    <a:lnTo>
                      <a:pt x="1356750" y="612125"/>
                    </a:lnTo>
                    <a:cubicBezTo>
                      <a:pt x="1350727" y="634604"/>
                      <a:pt x="1327622" y="647944"/>
                      <a:pt x="1305143" y="641921"/>
                    </a:cubicBezTo>
                    <a:lnTo>
                      <a:pt x="1233914" y="622835"/>
                    </a:lnTo>
                    <a:cubicBezTo>
                      <a:pt x="1211435" y="616812"/>
                      <a:pt x="1198095" y="593707"/>
                      <a:pt x="1204118" y="571228"/>
                    </a:cubicBezTo>
                    <a:lnTo>
                      <a:pt x="1220478" y="510174"/>
                    </a:lnTo>
                    <a:cubicBezTo>
                      <a:pt x="1224995" y="493314"/>
                      <a:pt x="1239120" y="481596"/>
                      <a:pt x="1255385" y="479331"/>
                    </a:cubicBezTo>
                    <a:close/>
                    <a:moveTo>
                      <a:pt x="244512" y="478819"/>
                    </a:moveTo>
                    <a:cubicBezTo>
                      <a:pt x="250458" y="477990"/>
                      <a:pt x="256663" y="478314"/>
                      <a:pt x="262828" y="479966"/>
                    </a:cubicBezTo>
                    <a:lnTo>
                      <a:pt x="401726" y="517184"/>
                    </a:lnTo>
                    <a:cubicBezTo>
                      <a:pt x="426380" y="523790"/>
                      <a:pt x="441011" y="549131"/>
                      <a:pt x="434404" y="573785"/>
                    </a:cubicBezTo>
                    <a:lnTo>
                      <a:pt x="416462" y="640748"/>
                    </a:lnTo>
                    <a:cubicBezTo>
                      <a:pt x="409855" y="665402"/>
                      <a:pt x="384515" y="680033"/>
                      <a:pt x="359861" y="673427"/>
                    </a:cubicBezTo>
                    <a:lnTo>
                      <a:pt x="220963" y="636210"/>
                    </a:lnTo>
                    <a:cubicBezTo>
                      <a:pt x="196308" y="629603"/>
                      <a:pt x="181677" y="604262"/>
                      <a:pt x="188283" y="579608"/>
                    </a:cubicBezTo>
                    <a:lnTo>
                      <a:pt x="206225" y="512645"/>
                    </a:lnTo>
                    <a:cubicBezTo>
                      <a:pt x="211181" y="494154"/>
                      <a:pt x="226673" y="481301"/>
                      <a:pt x="244512" y="478819"/>
                    </a:cubicBezTo>
                    <a:close/>
                    <a:moveTo>
                      <a:pt x="3132000" y="463153"/>
                    </a:moveTo>
                    <a:cubicBezTo>
                      <a:pt x="3139554" y="462101"/>
                      <a:pt x="3147437" y="462513"/>
                      <a:pt x="3155267" y="464611"/>
                    </a:cubicBezTo>
                    <a:lnTo>
                      <a:pt x="3254502" y="491201"/>
                    </a:lnTo>
                    <a:cubicBezTo>
                      <a:pt x="3285820" y="499593"/>
                      <a:pt x="3304405" y="531783"/>
                      <a:pt x="3296014" y="563100"/>
                    </a:cubicBezTo>
                    <a:lnTo>
                      <a:pt x="3273222" y="648160"/>
                    </a:lnTo>
                    <a:cubicBezTo>
                      <a:pt x="3264830" y="679477"/>
                      <a:pt x="3232641" y="698062"/>
                      <a:pt x="3201322" y="689670"/>
                    </a:cubicBezTo>
                    <a:lnTo>
                      <a:pt x="3102087" y="663080"/>
                    </a:lnTo>
                    <a:cubicBezTo>
                      <a:pt x="3070770" y="654689"/>
                      <a:pt x="3052184" y="622498"/>
                      <a:pt x="3060575" y="591181"/>
                    </a:cubicBezTo>
                    <a:lnTo>
                      <a:pt x="3083368" y="506122"/>
                    </a:lnTo>
                    <a:cubicBezTo>
                      <a:pt x="3089662" y="482634"/>
                      <a:pt x="3109341" y="466308"/>
                      <a:pt x="3132000" y="463153"/>
                    </a:cubicBezTo>
                    <a:close/>
                    <a:moveTo>
                      <a:pt x="121218" y="452253"/>
                    </a:moveTo>
                    <a:lnTo>
                      <a:pt x="131730" y="455069"/>
                    </a:lnTo>
                    <a:cubicBezTo>
                      <a:pt x="152724" y="460695"/>
                      <a:pt x="165184" y="482275"/>
                      <a:pt x="159558" y="503269"/>
                    </a:cubicBezTo>
                    <a:lnTo>
                      <a:pt x="143854" y="561874"/>
                    </a:lnTo>
                    <a:cubicBezTo>
                      <a:pt x="138229" y="582869"/>
                      <a:pt x="116649" y="595328"/>
                      <a:pt x="95655" y="589703"/>
                    </a:cubicBezTo>
                    <a:lnTo>
                      <a:pt x="81073" y="585796"/>
                    </a:lnTo>
                    <a:close/>
                    <a:moveTo>
                      <a:pt x="1767072" y="425024"/>
                    </a:moveTo>
                    <a:cubicBezTo>
                      <a:pt x="1774491" y="423990"/>
                      <a:pt x="1782236" y="424395"/>
                      <a:pt x="1789927" y="426456"/>
                    </a:cubicBezTo>
                    <a:lnTo>
                      <a:pt x="1875623" y="449418"/>
                    </a:lnTo>
                    <a:cubicBezTo>
                      <a:pt x="1906387" y="457662"/>
                      <a:pt x="1924643" y="489283"/>
                      <a:pt x="1916400" y="520047"/>
                    </a:cubicBezTo>
                    <a:lnTo>
                      <a:pt x="1894011" y="603605"/>
                    </a:lnTo>
                    <a:cubicBezTo>
                      <a:pt x="1885768" y="634369"/>
                      <a:pt x="1854146" y="652626"/>
                      <a:pt x="1823382" y="644383"/>
                    </a:cubicBezTo>
                    <a:lnTo>
                      <a:pt x="1737686" y="621421"/>
                    </a:lnTo>
                    <a:cubicBezTo>
                      <a:pt x="1706923" y="613177"/>
                      <a:pt x="1688666" y="581556"/>
                      <a:pt x="1696909" y="550791"/>
                    </a:cubicBezTo>
                    <a:lnTo>
                      <a:pt x="1719298" y="467234"/>
                    </a:lnTo>
                    <a:cubicBezTo>
                      <a:pt x="1725481" y="444161"/>
                      <a:pt x="1744813" y="428124"/>
                      <a:pt x="1767072" y="425024"/>
                    </a:cubicBezTo>
                    <a:close/>
                    <a:moveTo>
                      <a:pt x="531331" y="419857"/>
                    </a:moveTo>
                    <a:cubicBezTo>
                      <a:pt x="538885" y="418806"/>
                      <a:pt x="546768" y="419218"/>
                      <a:pt x="554597" y="421316"/>
                    </a:cubicBezTo>
                    <a:lnTo>
                      <a:pt x="653834" y="447907"/>
                    </a:lnTo>
                    <a:cubicBezTo>
                      <a:pt x="685151" y="456297"/>
                      <a:pt x="703736" y="488487"/>
                      <a:pt x="695345" y="519804"/>
                    </a:cubicBezTo>
                    <a:lnTo>
                      <a:pt x="672553" y="604864"/>
                    </a:lnTo>
                    <a:cubicBezTo>
                      <a:pt x="664161" y="636182"/>
                      <a:pt x="631971" y="654767"/>
                      <a:pt x="600654" y="646374"/>
                    </a:cubicBezTo>
                    <a:lnTo>
                      <a:pt x="501418" y="619784"/>
                    </a:lnTo>
                    <a:cubicBezTo>
                      <a:pt x="470104" y="611393"/>
                      <a:pt x="451520" y="579204"/>
                      <a:pt x="459911" y="547887"/>
                    </a:cubicBezTo>
                    <a:lnTo>
                      <a:pt x="482702" y="462826"/>
                    </a:lnTo>
                    <a:cubicBezTo>
                      <a:pt x="488997" y="439338"/>
                      <a:pt x="508673" y="423012"/>
                      <a:pt x="531331" y="419857"/>
                    </a:cubicBezTo>
                    <a:close/>
                    <a:moveTo>
                      <a:pt x="2269759" y="419123"/>
                    </a:moveTo>
                    <a:cubicBezTo>
                      <a:pt x="2277311" y="418072"/>
                      <a:pt x="2285196" y="418483"/>
                      <a:pt x="2293025" y="420582"/>
                    </a:cubicBezTo>
                    <a:lnTo>
                      <a:pt x="2392261" y="447173"/>
                    </a:lnTo>
                    <a:cubicBezTo>
                      <a:pt x="2423578" y="455564"/>
                      <a:pt x="2442163" y="487753"/>
                      <a:pt x="2433772" y="519070"/>
                    </a:cubicBezTo>
                    <a:lnTo>
                      <a:pt x="2410980" y="604131"/>
                    </a:lnTo>
                    <a:cubicBezTo>
                      <a:pt x="2402588" y="635448"/>
                      <a:pt x="2370399" y="654033"/>
                      <a:pt x="2339081" y="645640"/>
                    </a:cubicBezTo>
                    <a:lnTo>
                      <a:pt x="2239846" y="619050"/>
                    </a:lnTo>
                    <a:cubicBezTo>
                      <a:pt x="2208528" y="610659"/>
                      <a:pt x="2189943" y="578470"/>
                      <a:pt x="2198335" y="547153"/>
                    </a:cubicBezTo>
                    <a:lnTo>
                      <a:pt x="2221126" y="462092"/>
                    </a:lnTo>
                    <a:cubicBezTo>
                      <a:pt x="2227420" y="438604"/>
                      <a:pt x="2247100" y="422278"/>
                      <a:pt x="2269759" y="419123"/>
                    </a:cubicBezTo>
                    <a:close/>
                    <a:moveTo>
                      <a:pt x="1275431" y="382272"/>
                    </a:moveTo>
                    <a:lnTo>
                      <a:pt x="1383596" y="411255"/>
                    </a:lnTo>
                    <a:cubicBezTo>
                      <a:pt x="1394572" y="414196"/>
                      <a:pt x="1401087" y="425480"/>
                      <a:pt x="1398146" y="436457"/>
                    </a:cubicBezTo>
                    <a:lnTo>
                      <a:pt x="1390157" y="466272"/>
                    </a:lnTo>
                    <a:cubicBezTo>
                      <a:pt x="1387215" y="477250"/>
                      <a:pt x="1375932" y="483763"/>
                      <a:pt x="1364955" y="480822"/>
                    </a:cubicBezTo>
                    <a:lnTo>
                      <a:pt x="1256791" y="451839"/>
                    </a:lnTo>
                    <a:cubicBezTo>
                      <a:pt x="1245813" y="448898"/>
                      <a:pt x="1239298" y="437615"/>
                      <a:pt x="1242240" y="426637"/>
                    </a:cubicBezTo>
                    <a:lnTo>
                      <a:pt x="1250229" y="396822"/>
                    </a:lnTo>
                    <a:cubicBezTo>
                      <a:pt x="1253170" y="385845"/>
                      <a:pt x="1264454" y="379331"/>
                      <a:pt x="1275431" y="382272"/>
                    </a:cubicBezTo>
                    <a:close/>
                    <a:moveTo>
                      <a:pt x="1045008" y="368491"/>
                    </a:moveTo>
                    <a:cubicBezTo>
                      <a:pt x="1052561" y="367440"/>
                      <a:pt x="1060445" y="367852"/>
                      <a:pt x="1068274" y="369950"/>
                    </a:cubicBezTo>
                    <a:lnTo>
                      <a:pt x="1167509" y="396540"/>
                    </a:lnTo>
                    <a:cubicBezTo>
                      <a:pt x="1198828" y="404931"/>
                      <a:pt x="1217412" y="437121"/>
                      <a:pt x="1209021" y="468438"/>
                    </a:cubicBezTo>
                    <a:lnTo>
                      <a:pt x="1186230" y="553498"/>
                    </a:lnTo>
                    <a:cubicBezTo>
                      <a:pt x="1177837" y="584815"/>
                      <a:pt x="1145647" y="603401"/>
                      <a:pt x="1114330" y="595008"/>
                    </a:cubicBezTo>
                    <a:lnTo>
                      <a:pt x="1015095" y="568418"/>
                    </a:lnTo>
                    <a:cubicBezTo>
                      <a:pt x="983777" y="560027"/>
                      <a:pt x="965192" y="527837"/>
                      <a:pt x="973584" y="496520"/>
                    </a:cubicBezTo>
                    <a:lnTo>
                      <a:pt x="996376" y="411460"/>
                    </a:lnTo>
                    <a:cubicBezTo>
                      <a:pt x="1002668" y="387971"/>
                      <a:pt x="1022349" y="371646"/>
                      <a:pt x="1045008" y="368491"/>
                    </a:cubicBezTo>
                    <a:close/>
                    <a:moveTo>
                      <a:pt x="1496308" y="364821"/>
                    </a:moveTo>
                    <a:cubicBezTo>
                      <a:pt x="1503861" y="363769"/>
                      <a:pt x="1511745" y="364180"/>
                      <a:pt x="1519575" y="366278"/>
                    </a:cubicBezTo>
                    <a:lnTo>
                      <a:pt x="1618810" y="392868"/>
                    </a:lnTo>
                    <a:cubicBezTo>
                      <a:pt x="1650128" y="401260"/>
                      <a:pt x="1668713" y="433450"/>
                      <a:pt x="1660322" y="464767"/>
                    </a:cubicBezTo>
                    <a:lnTo>
                      <a:pt x="1637530" y="549827"/>
                    </a:lnTo>
                    <a:cubicBezTo>
                      <a:pt x="1629139" y="581145"/>
                      <a:pt x="1596949" y="599730"/>
                      <a:pt x="1565631" y="591339"/>
                    </a:cubicBezTo>
                    <a:lnTo>
                      <a:pt x="1466395" y="564747"/>
                    </a:lnTo>
                    <a:cubicBezTo>
                      <a:pt x="1435077" y="556356"/>
                      <a:pt x="1416493" y="524167"/>
                      <a:pt x="1424884" y="492850"/>
                    </a:cubicBezTo>
                    <a:lnTo>
                      <a:pt x="1447676" y="407789"/>
                    </a:lnTo>
                    <a:cubicBezTo>
                      <a:pt x="1453970" y="384301"/>
                      <a:pt x="1473650" y="367975"/>
                      <a:pt x="1496308" y="364821"/>
                    </a:cubicBezTo>
                    <a:close/>
                    <a:moveTo>
                      <a:pt x="2537603" y="364087"/>
                    </a:moveTo>
                    <a:cubicBezTo>
                      <a:pt x="2545156" y="363034"/>
                      <a:pt x="2553039" y="363448"/>
                      <a:pt x="2560869" y="365545"/>
                    </a:cubicBezTo>
                    <a:lnTo>
                      <a:pt x="2660105" y="392136"/>
                    </a:lnTo>
                    <a:cubicBezTo>
                      <a:pt x="2691423" y="400527"/>
                      <a:pt x="2710008" y="432717"/>
                      <a:pt x="2701616" y="464034"/>
                    </a:cubicBezTo>
                    <a:lnTo>
                      <a:pt x="2678825" y="549094"/>
                    </a:lnTo>
                    <a:cubicBezTo>
                      <a:pt x="2670433" y="580411"/>
                      <a:pt x="2638243" y="598996"/>
                      <a:pt x="2606925" y="590604"/>
                    </a:cubicBezTo>
                    <a:lnTo>
                      <a:pt x="2507690" y="564014"/>
                    </a:lnTo>
                    <a:cubicBezTo>
                      <a:pt x="2476372" y="555623"/>
                      <a:pt x="2457787" y="523433"/>
                      <a:pt x="2466179" y="492115"/>
                    </a:cubicBezTo>
                    <a:lnTo>
                      <a:pt x="2488971" y="407056"/>
                    </a:lnTo>
                    <a:cubicBezTo>
                      <a:pt x="2495264" y="383567"/>
                      <a:pt x="2514944" y="367242"/>
                      <a:pt x="2537603" y="364087"/>
                    </a:cubicBezTo>
                    <a:close/>
                    <a:moveTo>
                      <a:pt x="383047" y="346354"/>
                    </a:moveTo>
                    <a:cubicBezTo>
                      <a:pt x="387417" y="345746"/>
                      <a:pt x="391978" y="345983"/>
                      <a:pt x="396507" y="347198"/>
                    </a:cubicBezTo>
                    <a:lnTo>
                      <a:pt x="453920" y="362581"/>
                    </a:lnTo>
                    <a:cubicBezTo>
                      <a:pt x="472038" y="367435"/>
                      <a:pt x="482791" y="386060"/>
                      <a:pt x="477936" y="404178"/>
                    </a:cubicBezTo>
                    <a:lnTo>
                      <a:pt x="464750" y="453390"/>
                    </a:lnTo>
                    <a:cubicBezTo>
                      <a:pt x="459895" y="471507"/>
                      <a:pt x="441270" y="482261"/>
                      <a:pt x="423152" y="477406"/>
                    </a:cubicBezTo>
                    <a:lnTo>
                      <a:pt x="365739" y="462021"/>
                    </a:lnTo>
                    <a:cubicBezTo>
                      <a:pt x="347622" y="457168"/>
                      <a:pt x="336869" y="438543"/>
                      <a:pt x="341723" y="420425"/>
                    </a:cubicBezTo>
                    <a:lnTo>
                      <a:pt x="354910" y="371213"/>
                    </a:lnTo>
                    <a:cubicBezTo>
                      <a:pt x="358551" y="357625"/>
                      <a:pt x="369936" y="348179"/>
                      <a:pt x="383047" y="346354"/>
                    </a:cubicBezTo>
                    <a:close/>
                    <a:moveTo>
                      <a:pt x="2064269" y="314951"/>
                    </a:moveTo>
                    <a:cubicBezTo>
                      <a:pt x="2071690" y="313917"/>
                      <a:pt x="2079434" y="314321"/>
                      <a:pt x="2087125" y="316383"/>
                    </a:cubicBezTo>
                    <a:lnTo>
                      <a:pt x="2172821" y="339345"/>
                    </a:lnTo>
                    <a:cubicBezTo>
                      <a:pt x="2203585" y="347588"/>
                      <a:pt x="2221841" y="379210"/>
                      <a:pt x="2213598" y="409974"/>
                    </a:cubicBezTo>
                    <a:lnTo>
                      <a:pt x="2191210" y="493532"/>
                    </a:lnTo>
                    <a:cubicBezTo>
                      <a:pt x="2182966" y="524295"/>
                      <a:pt x="2151345" y="542553"/>
                      <a:pt x="2120580" y="534310"/>
                    </a:cubicBezTo>
                    <a:lnTo>
                      <a:pt x="2034884" y="511347"/>
                    </a:lnTo>
                    <a:cubicBezTo>
                      <a:pt x="2004120" y="503104"/>
                      <a:pt x="1985863" y="471483"/>
                      <a:pt x="1994108" y="440718"/>
                    </a:cubicBezTo>
                    <a:lnTo>
                      <a:pt x="2016496" y="357159"/>
                    </a:lnTo>
                    <a:cubicBezTo>
                      <a:pt x="2022678" y="334087"/>
                      <a:pt x="2042011" y="318049"/>
                      <a:pt x="2064269" y="314951"/>
                    </a:cubicBezTo>
                    <a:close/>
                    <a:moveTo>
                      <a:pt x="795507" y="313453"/>
                    </a:moveTo>
                    <a:cubicBezTo>
                      <a:pt x="803061" y="312401"/>
                      <a:pt x="810945" y="312814"/>
                      <a:pt x="818773" y="314912"/>
                    </a:cubicBezTo>
                    <a:lnTo>
                      <a:pt x="918010" y="341502"/>
                    </a:lnTo>
                    <a:cubicBezTo>
                      <a:pt x="949327" y="349893"/>
                      <a:pt x="967912" y="382082"/>
                      <a:pt x="959521" y="413400"/>
                    </a:cubicBezTo>
                    <a:lnTo>
                      <a:pt x="936729" y="498460"/>
                    </a:lnTo>
                    <a:cubicBezTo>
                      <a:pt x="928337" y="529778"/>
                      <a:pt x="896147" y="548363"/>
                      <a:pt x="864830" y="539971"/>
                    </a:cubicBezTo>
                    <a:lnTo>
                      <a:pt x="765594" y="513380"/>
                    </a:lnTo>
                    <a:cubicBezTo>
                      <a:pt x="734277" y="504989"/>
                      <a:pt x="715692" y="472800"/>
                      <a:pt x="724083" y="441483"/>
                    </a:cubicBezTo>
                    <a:lnTo>
                      <a:pt x="746875" y="356422"/>
                    </a:lnTo>
                    <a:cubicBezTo>
                      <a:pt x="753169" y="332934"/>
                      <a:pt x="772848" y="316609"/>
                      <a:pt x="795507" y="313453"/>
                    </a:cubicBezTo>
                    <a:close/>
                    <a:moveTo>
                      <a:pt x="3204649" y="300702"/>
                    </a:moveTo>
                    <a:cubicBezTo>
                      <a:pt x="3209609" y="300011"/>
                      <a:pt x="3214785" y="300281"/>
                      <a:pt x="3219926" y="301659"/>
                    </a:cubicBezTo>
                    <a:lnTo>
                      <a:pt x="3228472" y="303948"/>
                    </a:lnTo>
                    <a:lnTo>
                      <a:pt x="3274139" y="455857"/>
                    </a:lnTo>
                    <a:lnTo>
                      <a:pt x="3185008" y="431975"/>
                    </a:lnTo>
                    <a:cubicBezTo>
                      <a:pt x="3164445" y="426465"/>
                      <a:pt x="3152243" y="405329"/>
                      <a:pt x="3157752" y="384767"/>
                    </a:cubicBezTo>
                    <a:lnTo>
                      <a:pt x="3172717" y="328915"/>
                    </a:lnTo>
                    <a:cubicBezTo>
                      <a:pt x="3176850" y="313493"/>
                      <a:pt x="3189772" y="302774"/>
                      <a:pt x="3204649" y="300702"/>
                    </a:cubicBezTo>
                    <a:close/>
                    <a:moveTo>
                      <a:pt x="1850980" y="299122"/>
                    </a:moveTo>
                    <a:lnTo>
                      <a:pt x="1929517" y="320166"/>
                    </a:lnTo>
                    <a:cubicBezTo>
                      <a:pt x="1947393" y="324956"/>
                      <a:pt x="1958000" y="343329"/>
                      <a:pt x="1953210" y="361203"/>
                    </a:cubicBezTo>
                    <a:lnTo>
                      <a:pt x="1940201" y="409753"/>
                    </a:lnTo>
                    <a:cubicBezTo>
                      <a:pt x="1935412" y="427628"/>
                      <a:pt x="1917039" y="438236"/>
                      <a:pt x="1899164" y="433446"/>
                    </a:cubicBezTo>
                    <a:lnTo>
                      <a:pt x="1820626" y="412402"/>
                    </a:lnTo>
                    <a:cubicBezTo>
                      <a:pt x="1802751" y="407612"/>
                      <a:pt x="1792144" y="389240"/>
                      <a:pt x="1796933" y="371364"/>
                    </a:cubicBezTo>
                    <a:lnTo>
                      <a:pt x="1809942" y="322815"/>
                    </a:lnTo>
                    <a:cubicBezTo>
                      <a:pt x="1814732" y="304940"/>
                      <a:pt x="1833104" y="294332"/>
                      <a:pt x="1850980" y="299122"/>
                    </a:cubicBezTo>
                    <a:close/>
                    <a:moveTo>
                      <a:pt x="627818" y="273702"/>
                    </a:moveTo>
                    <a:cubicBezTo>
                      <a:pt x="632880" y="272997"/>
                      <a:pt x="638165" y="273273"/>
                      <a:pt x="643414" y="274679"/>
                    </a:cubicBezTo>
                    <a:lnTo>
                      <a:pt x="700436" y="289959"/>
                    </a:lnTo>
                    <a:cubicBezTo>
                      <a:pt x="721432" y="295585"/>
                      <a:pt x="733891" y="317165"/>
                      <a:pt x="728266" y="338159"/>
                    </a:cubicBezTo>
                    <a:lnTo>
                      <a:pt x="712562" y="396765"/>
                    </a:lnTo>
                    <a:cubicBezTo>
                      <a:pt x="706937" y="417760"/>
                      <a:pt x="685356" y="430219"/>
                      <a:pt x="664361" y="424594"/>
                    </a:cubicBezTo>
                    <a:lnTo>
                      <a:pt x="607339" y="409315"/>
                    </a:lnTo>
                    <a:cubicBezTo>
                      <a:pt x="586345" y="403688"/>
                      <a:pt x="573885" y="382109"/>
                      <a:pt x="579511" y="361115"/>
                    </a:cubicBezTo>
                    <a:lnTo>
                      <a:pt x="595214" y="302508"/>
                    </a:lnTo>
                    <a:cubicBezTo>
                      <a:pt x="599433" y="286762"/>
                      <a:pt x="612626" y="275817"/>
                      <a:pt x="627818" y="273702"/>
                    </a:cubicBezTo>
                    <a:close/>
                    <a:moveTo>
                      <a:pt x="2575960" y="256461"/>
                    </a:moveTo>
                    <a:lnTo>
                      <a:pt x="2655039" y="277650"/>
                    </a:lnTo>
                    <a:cubicBezTo>
                      <a:pt x="2668840" y="281348"/>
                      <a:pt x="2677030" y="295533"/>
                      <a:pt x="2673331" y="309335"/>
                    </a:cubicBezTo>
                    <a:lnTo>
                      <a:pt x="2663288" y="346820"/>
                    </a:lnTo>
                    <a:cubicBezTo>
                      <a:pt x="2659590" y="360622"/>
                      <a:pt x="2645404" y="368812"/>
                      <a:pt x="2631603" y="365114"/>
                    </a:cubicBezTo>
                    <a:lnTo>
                      <a:pt x="2552525" y="343925"/>
                    </a:lnTo>
                    <a:cubicBezTo>
                      <a:pt x="2538723" y="340227"/>
                      <a:pt x="2530534" y="326042"/>
                      <a:pt x="2534232" y="312240"/>
                    </a:cubicBezTo>
                    <a:lnTo>
                      <a:pt x="2544275" y="274755"/>
                    </a:lnTo>
                    <a:cubicBezTo>
                      <a:pt x="2547974" y="260953"/>
                      <a:pt x="2562159" y="252763"/>
                      <a:pt x="2575960" y="256461"/>
                    </a:cubicBezTo>
                    <a:close/>
                    <a:moveTo>
                      <a:pt x="2959115" y="256426"/>
                    </a:moveTo>
                    <a:cubicBezTo>
                      <a:pt x="2966669" y="255375"/>
                      <a:pt x="2974553" y="255786"/>
                      <a:pt x="2982382" y="257884"/>
                    </a:cubicBezTo>
                    <a:lnTo>
                      <a:pt x="3081618" y="284474"/>
                    </a:lnTo>
                    <a:cubicBezTo>
                      <a:pt x="3112935" y="292866"/>
                      <a:pt x="3131520" y="325055"/>
                      <a:pt x="3123129" y="356372"/>
                    </a:cubicBezTo>
                    <a:lnTo>
                      <a:pt x="3100337" y="441433"/>
                    </a:lnTo>
                    <a:cubicBezTo>
                      <a:pt x="3091945" y="472751"/>
                      <a:pt x="3059755" y="491336"/>
                      <a:pt x="3028438" y="482943"/>
                    </a:cubicBezTo>
                    <a:lnTo>
                      <a:pt x="2929202" y="456353"/>
                    </a:lnTo>
                    <a:cubicBezTo>
                      <a:pt x="2897885" y="447962"/>
                      <a:pt x="2879300" y="415771"/>
                      <a:pt x="2887691" y="384455"/>
                    </a:cubicBezTo>
                    <a:lnTo>
                      <a:pt x="2910483" y="299395"/>
                    </a:lnTo>
                    <a:cubicBezTo>
                      <a:pt x="2916777" y="275906"/>
                      <a:pt x="2936457" y="259581"/>
                      <a:pt x="2959115" y="256426"/>
                    </a:cubicBezTo>
                    <a:close/>
                    <a:moveTo>
                      <a:pt x="1531761" y="255811"/>
                    </a:moveTo>
                    <a:lnTo>
                      <a:pt x="1563791" y="264394"/>
                    </a:lnTo>
                    <a:cubicBezTo>
                      <a:pt x="1575584" y="267554"/>
                      <a:pt x="1582582" y="279675"/>
                      <a:pt x="1579423" y="291468"/>
                    </a:cubicBezTo>
                    <a:lnTo>
                      <a:pt x="1570339" y="325367"/>
                    </a:lnTo>
                    <a:cubicBezTo>
                      <a:pt x="1567179" y="337160"/>
                      <a:pt x="1555058" y="344158"/>
                      <a:pt x="1543265" y="340998"/>
                    </a:cubicBezTo>
                    <a:lnTo>
                      <a:pt x="1511235" y="332416"/>
                    </a:lnTo>
                    <a:cubicBezTo>
                      <a:pt x="1499442" y="329256"/>
                      <a:pt x="1492443" y="317136"/>
                      <a:pt x="1495604" y="305343"/>
                    </a:cubicBezTo>
                    <a:lnTo>
                      <a:pt x="1504687" y="271443"/>
                    </a:lnTo>
                    <a:cubicBezTo>
                      <a:pt x="1507848" y="259650"/>
                      <a:pt x="1519968" y="252651"/>
                      <a:pt x="1531761" y="255811"/>
                    </a:cubicBezTo>
                    <a:close/>
                    <a:moveTo>
                      <a:pt x="1650034" y="247002"/>
                    </a:moveTo>
                    <a:lnTo>
                      <a:pt x="1757243" y="275729"/>
                    </a:lnTo>
                    <a:cubicBezTo>
                      <a:pt x="1773564" y="280102"/>
                      <a:pt x="1783250" y="296879"/>
                      <a:pt x="1778877" y="313200"/>
                    </a:cubicBezTo>
                    <a:lnTo>
                      <a:pt x="1766999" y="357530"/>
                    </a:lnTo>
                    <a:cubicBezTo>
                      <a:pt x="1762626" y="373851"/>
                      <a:pt x="1745849" y="383536"/>
                      <a:pt x="1729528" y="379164"/>
                    </a:cubicBezTo>
                    <a:lnTo>
                      <a:pt x="1622319" y="350437"/>
                    </a:lnTo>
                    <a:cubicBezTo>
                      <a:pt x="1605999" y="346064"/>
                      <a:pt x="1596313" y="329287"/>
                      <a:pt x="1600686" y="312967"/>
                    </a:cubicBezTo>
                    <a:lnTo>
                      <a:pt x="1612563" y="268635"/>
                    </a:lnTo>
                    <a:cubicBezTo>
                      <a:pt x="1616936" y="252315"/>
                      <a:pt x="1633713" y="242628"/>
                      <a:pt x="1650034" y="247002"/>
                    </a:cubicBezTo>
                    <a:close/>
                    <a:moveTo>
                      <a:pt x="2733745" y="242987"/>
                    </a:moveTo>
                    <a:cubicBezTo>
                      <a:pt x="2739248" y="242221"/>
                      <a:pt x="2744993" y="242521"/>
                      <a:pt x="2750697" y="244049"/>
                    </a:cubicBezTo>
                    <a:lnTo>
                      <a:pt x="2844082" y="269071"/>
                    </a:lnTo>
                    <a:cubicBezTo>
                      <a:pt x="2866899" y="275185"/>
                      <a:pt x="2880441" y="298641"/>
                      <a:pt x="2874326" y="321459"/>
                    </a:cubicBezTo>
                    <a:lnTo>
                      <a:pt x="2857719" y="383438"/>
                    </a:lnTo>
                    <a:cubicBezTo>
                      <a:pt x="2851606" y="406255"/>
                      <a:pt x="2828151" y="419797"/>
                      <a:pt x="2805332" y="413683"/>
                    </a:cubicBezTo>
                    <a:lnTo>
                      <a:pt x="2711949" y="388662"/>
                    </a:lnTo>
                    <a:cubicBezTo>
                      <a:pt x="2689130" y="382547"/>
                      <a:pt x="2675588" y="359092"/>
                      <a:pt x="2681702" y="336275"/>
                    </a:cubicBezTo>
                    <a:lnTo>
                      <a:pt x="2698310" y="274295"/>
                    </a:lnTo>
                    <a:cubicBezTo>
                      <a:pt x="2702895" y="257182"/>
                      <a:pt x="2717235" y="245286"/>
                      <a:pt x="2733745" y="242987"/>
                    </a:cubicBezTo>
                    <a:close/>
                    <a:moveTo>
                      <a:pt x="1999549" y="227416"/>
                    </a:moveTo>
                    <a:lnTo>
                      <a:pt x="2030032" y="235584"/>
                    </a:lnTo>
                    <a:cubicBezTo>
                      <a:pt x="2041257" y="238592"/>
                      <a:pt x="2047916" y="250127"/>
                      <a:pt x="2044909" y="261350"/>
                    </a:cubicBezTo>
                    <a:lnTo>
                      <a:pt x="2035288" y="297257"/>
                    </a:lnTo>
                    <a:cubicBezTo>
                      <a:pt x="2032281" y="308480"/>
                      <a:pt x="2020746" y="315139"/>
                      <a:pt x="2009522" y="312132"/>
                    </a:cubicBezTo>
                    <a:lnTo>
                      <a:pt x="1979037" y="303963"/>
                    </a:lnTo>
                    <a:cubicBezTo>
                      <a:pt x="1967813" y="300957"/>
                      <a:pt x="1961152" y="289421"/>
                      <a:pt x="1964160" y="278197"/>
                    </a:cubicBezTo>
                    <a:lnTo>
                      <a:pt x="1973780" y="242293"/>
                    </a:lnTo>
                    <a:cubicBezTo>
                      <a:pt x="1976788" y="231069"/>
                      <a:pt x="1988324" y="224408"/>
                      <a:pt x="1999549" y="227416"/>
                    </a:cubicBezTo>
                    <a:close/>
                    <a:moveTo>
                      <a:pt x="189524" y="225038"/>
                    </a:moveTo>
                    <a:lnTo>
                      <a:pt x="202899" y="225876"/>
                    </a:lnTo>
                    <a:lnTo>
                      <a:pt x="302135" y="252467"/>
                    </a:lnTo>
                    <a:cubicBezTo>
                      <a:pt x="333453" y="260858"/>
                      <a:pt x="352037" y="293048"/>
                      <a:pt x="343646" y="324365"/>
                    </a:cubicBezTo>
                    <a:lnTo>
                      <a:pt x="320855" y="409425"/>
                    </a:lnTo>
                    <a:cubicBezTo>
                      <a:pt x="312463" y="440743"/>
                      <a:pt x="280274" y="459327"/>
                      <a:pt x="248956" y="450937"/>
                    </a:cubicBezTo>
                    <a:lnTo>
                      <a:pt x="149720" y="424345"/>
                    </a:lnTo>
                    <a:lnTo>
                      <a:pt x="132221" y="415654"/>
                    </a:lnTo>
                    <a:close/>
                    <a:moveTo>
                      <a:pt x="2399868" y="205459"/>
                    </a:moveTo>
                    <a:cubicBezTo>
                      <a:pt x="2404796" y="204773"/>
                      <a:pt x="2409939" y="205041"/>
                      <a:pt x="2415045" y="206411"/>
                    </a:cubicBezTo>
                    <a:lnTo>
                      <a:pt x="2470530" y="221278"/>
                    </a:lnTo>
                    <a:cubicBezTo>
                      <a:pt x="2490958" y="226752"/>
                      <a:pt x="2503082" y="247749"/>
                      <a:pt x="2497608" y="268176"/>
                    </a:cubicBezTo>
                    <a:lnTo>
                      <a:pt x="2470775" y="368317"/>
                    </a:lnTo>
                    <a:cubicBezTo>
                      <a:pt x="2465302" y="388745"/>
                      <a:pt x="2444304" y="400868"/>
                      <a:pt x="2423876" y="395395"/>
                    </a:cubicBezTo>
                    <a:lnTo>
                      <a:pt x="2368391" y="380527"/>
                    </a:lnTo>
                    <a:cubicBezTo>
                      <a:pt x="2347963" y="375054"/>
                      <a:pt x="2335840" y="354057"/>
                      <a:pt x="2341314" y="333628"/>
                    </a:cubicBezTo>
                    <a:lnTo>
                      <a:pt x="2368147" y="233487"/>
                    </a:lnTo>
                    <a:cubicBezTo>
                      <a:pt x="2372253" y="218167"/>
                      <a:pt x="2385089" y="207517"/>
                      <a:pt x="2399868" y="205459"/>
                    </a:cubicBezTo>
                    <a:close/>
                    <a:moveTo>
                      <a:pt x="1276762" y="189858"/>
                    </a:moveTo>
                    <a:cubicBezTo>
                      <a:pt x="1282767" y="189022"/>
                      <a:pt x="1289036" y="189350"/>
                      <a:pt x="1295261" y="191017"/>
                    </a:cubicBezTo>
                    <a:lnTo>
                      <a:pt x="1420463" y="224564"/>
                    </a:lnTo>
                    <a:cubicBezTo>
                      <a:pt x="1445364" y="231238"/>
                      <a:pt x="1460141" y="256832"/>
                      <a:pt x="1453469" y="281733"/>
                    </a:cubicBezTo>
                    <a:lnTo>
                      <a:pt x="1435347" y="349367"/>
                    </a:lnTo>
                    <a:cubicBezTo>
                      <a:pt x="1428675" y="374268"/>
                      <a:pt x="1403080" y="389046"/>
                      <a:pt x="1378178" y="382374"/>
                    </a:cubicBezTo>
                    <a:lnTo>
                      <a:pt x="1252976" y="348826"/>
                    </a:lnTo>
                    <a:cubicBezTo>
                      <a:pt x="1228075" y="342154"/>
                      <a:pt x="1213297" y="316559"/>
                      <a:pt x="1219969" y="291658"/>
                    </a:cubicBezTo>
                    <a:lnTo>
                      <a:pt x="1238092" y="224023"/>
                    </a:lnTo>
                    <a:cubicBezTo>
                      <a:pt x="1243096" y="205348"/>
                      <a:pt x="1258745" y="192367"/>
                      <a:pt x="1276762" y="189858"/>
                    </a:cubicBezTo>
                    <a:close/>
                    <a:moveTo>
                      <a:pt x="910339" y="181975"/>
                    </a:moveTo>
                    <a:cubicBezTo>
                      <a:pt x="915403" y="181270"/>
                      <a:pt x="920688" y="181546"/>
                      <a:pt x="925937" y="182953"/>
                    </a:cubicBezTo>
                    <a:lnTo>
                      <a:pt x="982959" y="198232"/>
                    </a:lnTo>
                    <a:cubicBezTo>
                      <a:pt x="1003953" y="203857"/>
                      <a:pt x="1016413" y="225437"/>
                      <a:pt x="1010787" y="246432"/>
                    </a:cubicBezTo>
                    <a:lnTo>
                      <a:pt x="995084" y="305037"/>
                    </a:lnTo>
                    <a:cubicBezTo>
                      <a:pt x="989458" y="326032"/>
                      <a:pt x="967878" y="338492"/>
                      <a:pt x="946884" y="332865"/>
                    </a:cubicBezTo>
                    <a:lnTo>
                      <a:pt x="889861" y="317587"/>
                    </a:lnTo>
                    <a:cubicBezTo>
                      <a:pt x="868867" y="311962"/>
                      <a:pt x="856408" y="290381"/>
                      <a:pt x="862033" y="269386"/>
                    </a:cubicBezTo>
                    <a:lnTo>
                      <a:pt x="877737" y="210781"/>
                    </a:lnTo>
                    <a:cubicBezTo>
                      <a:pt x="881956" y="195035"/>
                      <a:pt x="895149" y="184090"/>
                      <a:pt x="910339" y="181975"/>
                    </a:cubicBezTo>
                    <a:close/>
                    <a:moveTo>
                      <a:pt x="1105422" y="175895"/>
                    </a:moveTo>
                    <a:cubicBezTo>
                      <a:pt x="1110348" y="175209"/>
                      <a:pt x="1115491" y="175478"/>
                      <a:pt x="1120598" y="176847"/>
                    </a:cubicBezTo>
                    <a:lnTo>
                      <a:pt x="1176083" y="191714"/>
                    </a:lnTo>
                    <a:cubicBezTo>
                      <a:pt x="1196511" y="197187"/>
                      <a:pt x="1208632" y="218184"/>
                      <a:pt x="1203160" y="238613"/>
                    </a:cubicBezTo>
                    <a:lnTo>
                      <a:pt x="1176327" y="338753"/>
                    </a:lnTo>
                    <a:cubicBezTo>
                      <a:pt x="1170852" y="359181"/>
                      <a:pt x="1149855" y="371304"/>
                      <a:pt x="1129428" y="365831"/>
                    </a:cubicBezTo>
                    <a:lnTo>
                      <a:pt x="1073943" y="350963"/>
                    </a:lnTo>
                    <a:cubicBezTo>
                      <a:pt x="1053515" y="345490"/>
                      <a:pt x="1041392" y="324493"/>
                      <a:pt x="1046865" y="304064"/>
                    </a:cubicBezTo>
                    <a:lnTo>
                      <a:pt x="1073699" y="203924"/>
                    </a:lnTo>
                    <a:cubicBezTo>
                      <a:pt x="1077804" y="188602"/>
                      <a:pt x="1090641" y="177953"/>
                      <a:pt x="1105422" y="175895"/>
                    </a:cubicBezTo>
                    <a:close/>
                    <a:moveTo>
                      <a:pt x="2242097" y="143085"/>
                    </a:moveTo>
                    <a:cubicBezTo>
                      <a:pt x="2247024" y="142399"/>
                      <a:pt x="2252166" y="142667"/>
                      <a:pt x="2257273" y="144036"/>
                    </a:cubicBezTo>
                    <a:lnTo>
                      <a:pt x="2312759" y="158903"/>
                    </a:lnTo>
                    <a:cubicBezTo>
                      <a:pt x="2333186" y="164377"/>
                      <a:pt x="2345310" y="185374"/>
                      <a:pt x="2339835" y="205802"/>
                    </a:cubicBezTo>
                    <a:lnTo>
                      <a:pt x="2313003" y="305943"/>
                    </a:lnTo>
                    <a:cubicBezTo>
                      <a:pt x="2307530" y="326371"/>
                      <a:pt x="2286532" y="338494"/>
                      <a:pt x="2266104" y="333020"/>
                    </a:cubicBezTo>
                    <a:lnTo>
                      <a:pt x="2210619" y="318153"/>
                    </a:lnTo>
                    <a:cubicBezTo>
                      <a:pt x="2190190" y="312679"/>
                      <a:pt x="2178069" y="291682"/>
                      <a:pt x="2183542" y="271254"/>
                    </a:cubicBezTo>
                    <a:lnTo>
                      <a:pt x="2210374" y="171113"/>
                    </a:lnTo>
                    <a:cubicBezTo>
                      <a:pt x="2214479" y="155793"/>
                      <a:pt x="2227317" y="145142"/>
                      <a:pt x="2242097" y="143085"/>
                    </a:cubicBezTo>
                    <a:close/>
                    <a:moveTo>
                      <a:pt x="1856219" y="130818"/>
                    </a:moveTo>
                    <a:cubicBezTo>
                      <a:pt x="1861283" y="130113"/>
                      <a:pt x="1866568" y="130388"/>
                      <a:pt x="1871817" y="131794"/>
                    </a:cubicBezTo>
                    <a:lnTo>
                      <a:pt x="1928839" y="147075"/>
                    </a:lnTo>
                    <a:cubicBezTo>
                      <a:pt x="1949834" y="152700"/>
                      <a:pt x="1962294" y="174280"/>
                      <a:pt x="1956669" y="195275"/>
                    </a:cubicBezTo>
                    <a:lnTo>
                      <a:pt x="1940965" y="253880"/>
                    </a:lnTo>
                    <a:cubicBezTo>
                      <a:pt x="1935339" y="274876"/>
                      <a:pt x="1913759" y="287334"/>
                      <a:pt x="1892764" y="281709"/>
                    </a:cubicBezTo>
                    <a:lnTo>
                      <a:pt x="1835742" y="266429"/>
                    </a:lnTo>
                    <a:cubicBezTo>
                      <a:pt x="1814748" y="260804"/>
                      <a:pt x="1802288" y="239224"/>
                      <a:pt x="1807913" y="218230"/>
                    </a:cubicBezTo>
                    <a:lnTo>
                      <a:pt x="1823617" y="159624"/>
                    </a:lnTo>
                    <a:cubicBezTo>
                      <a:pt x="1827836" y="143878"/>
                      <a:pt x="1841029" y="132933"/>
                      <a:pt x="1856219" y="130818"/>
                    </a:cubicBezTo>
                    <a:close/>
                    <a:moveTo>
                      <a:pt x="3008940" y="130420"/>
                    </a:moveTo>
                    <a:lnTo>
                      <a:pt x="3147932" y="167662"/>
                    </a:lnTo>
                    <a:cubicBezTo>
                      <a:pt x="3163421" y="171813"/>
                      <a:pt x="3172614" y="187733"/>
                      <a:pt x="3168463" y="203223"/>
                    </a:cubicBezTo>
                    <a:lnTo>
                      <a:pt x="3157191" y="245293"/>
                    </a:lnTo>
                    <a:cubicBezTo>
                      <a:pt x="3153040" y="260783"/>
                      <a:pt x="3137119" y="269975"/>
                      <a:pt x="3121629" y="265825"/>
                    </a:cubicBezTo>
                    <a:lnTo>
                      <a:pt x="2982637" y="228582"/>
                    </a:lnTo>
                    <a:cubicBezTo>
                      <a:pt x="2967147" y="224431"/>
                      <a:pt x="2957955" y="208510"/>
                      <a:pt x="2962106" y="193020"/>
                    </a:cubicBezTo>
                    <a:lnTo>
                      <a:pt x="2973378" y="150950"/>
                    </a:lnTo>
                    <a:cubicBezTo>
                      <a:pt x="2977529" y="135461"/>
                      <a:pt x="2993449" y="126269"/>
                      <a:pt x="3008940" y="130420"/>
                    </a:cubicBezTo>
                    <a:close/>
                    <a:moveTo>
                      <a:pt x="432270" y="107983"/>
                    </a:moveTo>
                    <a:cubicBezTo>
                      <a:pt x="439822" y="106931"/>
                      <a:pt x="447707" y="107343"/>
                      <a:pt x="455536" y="109441"/>
                    </a:cubicBezTo>
                    <a:lnTo>
                      <a:pt x="554768" y="136031"/>
                    </a:lnTo>
                    <a:cubicBezTo>
                      <a:pt x="586085" y="144423"/>
                      <a:pt x="604671" y="176612"/>
                      <a:pt x="596279" y="207929"/>
                    </a:cubicBezTo>
                    <a:lnTo>
                      <a:pt x="573487" y="292990"/>
                    </a:lnTo>
                    <a:cubicBezTo>
                      <a:pt x="565096" y="324308"/>
                      <a:pt x="532906" y="342893"/>
                      <a:pt x="501589" y="334500"/>
                    </a:cubicBezTo>
                    <a:lnTo>
                      <a:pt x="402358" y="307910"/>
                    </a:lnTo>
                    <a:cubicBezTo>
                      <a:pt x="371040" y="299519"/>
                      <a:pt x="352454" y="267329"/>
                      <a:pt x="360846" y="236011"/>
                    </a:cubicBezTo>
                    <a:lnTo>
                      <a:pt x="383637" y="150952"/>
                    </a:lnTo>
                    <a:cubicBezTo>
                      <a:pt x="389931" y="127464"/>
                      <a:pt x="409611" y="111138"/>
                      <a:pt x="432270" y="107983"/>
                    </a:cubicBezTo>
                    <a:close/>
                    <a:moveTo>
                      <a:pt x="1344237" y="96419"/>
                    </a:moveTo>
                    <a:lnTo>
                      <a:pt x="1375263" y="104733"/>
                    </a:lnTo>
                    <a:cubicBezTo>
                      <a:pt x="1386686" y="107793"/>
                      <a:pt x="1393464" y="119534"/>
                      <a:pt x="1390403" y="130957"/>
                    </a:cubicBezTo>
                    <a:lnTo>
                      <a:pt x="1378539" y="175229"/>
                    </a:lnTo>
                    <a:cubicBezTo>
                      <a:pt x="1375480" y="186651"/>
                      <a:pt x="1363740" y="193429"/>
                      <a:pt x="1352316" y="190369"/>
                    </a:cubicBezTo>
                    <a:lnTo>
                      <a:pt x="1321291" y="182055"/>
                    </a:lnTo>
                    <a:cubicBezTo>
                      <a:pt x="1309870" y="178995"/>
                      <a:pt x="1303091" y="167254"/>
                      <a:pt x="1306151" y="155832"/>
                    </a:cubicBezTo>
                    <a:lnTo>
                      <a:pt x="1318014" y="111560"/>
                    </a:lnTo>
                    <a:cubicBezTo>
                      <a:pt x="1321075" y="100137"/>
                      <a:pt x="1332815" y="93359"/>
                      <a:pt x="1344237" y="96419"/>
                    </a:cubicBezTo>
                    <a:close/>
                    <a:moveTo>
                      <a:pt x="2762174" y="94335"/>
                    </a:moveTo>
                    <a:cubicBezTo>
                      <a:pt x="2766640" y="93714"/>
                      <a:pt x="2771302" y="93957"/>
                      <a:pt x="2775931" y="95197"/>
                    </a:cubicBezTo>
                    <a:lnTo>
                      <a:pt x="2887083" y="124980"/>
                    </a:lnTo>
                    <a:cubicBezTo>
                      <a:pt x="2905601" y="129942"/>
                      <a:pt x="2916591" y="148977"/>
                      <a:pt x="2911628" y="167495"/>
                    </a:cubicBezTo>
                    <a:lnTo>
                      <a:pt x="2898152" y="217793"/>
                    </a:lnTo>
                    <a:cubicBezTo>
                      <a:pt x="2893189" y="236311"/>
                      <a:pt x="2874155" y="247300"/>
                      <a:pt x="2855637" y="242338"/>
                    </a:cubicBezTo>
                    <a:lnTo>
                      <a:pt x="2744485" y="212555"/>
                    </a:lnTo>
                    <a:cubicBezTo>
                      <a:pt x="2725966" y="207594"/>
                      <a:pt x="2714977" y="188559"/>
                      <a:pt x="2719940" y="170041"/>
                    </a:cubicBezTo>
                    <a:lnTo>
                      <a:pt x="2733417" y="119743"/>
                    </a:lnTo>
                    <a:cubicBezTo>
                      <a:pt x="2737138" y="105854"/>
                      <a:pt x="2748776" y="96200"/>
                      <a:pt x="2762174" y="94335"/>
                    </a:cubicBezTo>
                    <a:close/>
                    <a:moveTo>
                      <a:pt x="683274" y="88855"/>
                    </a:moveTo>
                    <a:cubicBezTo>
                      <a:pt x="689359" y="88007"/>
                      <a:pt x="695709" y="88340"/>
                      <a:pt x="702017" y="90030"/>
                    </a:cubicBezTo>
                    <a:lnTo>
                      <a:pt x="823299" y="122526"/>
                    </a:lnTo>
                    <a:cubicBezTo>
                      <a:pt x="848527" y="129287"/>
                      <a:pt x="863501" y="155220"/>
                      <a:pt x="856741" y="180448"/>
                    </a:cubicBezTo>
                    <a:lnTo>
                      <a:pt x="838379" y="248976"/>
                    </a:lnTo>
                    <a:cubicBezTo>
                      <a:pt x="831619" y="274205"/>
                      <a:pt x="805686" y="289177"/>
                      <a:pt x="780456" y="282417"/>
                    </a:cubicBezTo>
                    <a:lnTo>
                      <a:pt x="659175" y="249921"/>
                    </a:lnTo>
                    <a:cubicBezTo>
                      <a:pt x="633945" y="243159"/>
                      <a:pt x="618973" y="217227"/>
                      <a:pt x="625733" y="191998"/>
                    </a:cubicBezTo>
                    <a:lnTo>
                      <a:pt x="644095" y="123470"/>
                    </a:lnTo>
                    <a:cubicBezTo>
                      <a:pt x="649165" y="104548"/>
                      <a:pt x="665020" y="91397"/>
                      <a:pt x="683274" y="88855"/>
                    </a:cubicBezTo>
                    <a:close/>
                    <a:moveTo>
                      <a:pt x="2083358" y="86375"/>
                    </a:moveTo>
                    <a:cubicBezTo>
                      <a:pt x="2088421" y="85670"/>
                      <a:pt x="2093705" y="85946"/>
                      <a:pt x="2098955" y="87353"/>
                    </a:cubicBezTo>
                    <a:lnTo>
                      <a:pt x="2155978" y="102631"/>
                    </a:lnTo>
                    <a:cubicBezTo>
                      <a:pt x="2176972" y="108257"/>
                      <a:pt x="2189430" y="129837"/>
                      <a:pt x="2183806" y="150832"/>
                    </a:cubicBezTo>
                    <a:lnTo>
                      <a:pt x="2168103" y="209437"/>
                    </a:lnTo>
                    <a:cubicBezTo>
                      <a:pt x="2162477" y="230432"/>
                      <a:pt x="2140897" y="242891"/>
                      <a:pt x="2119902" y="237266"/>
                    </a:cubicBezTo>
                    <a:lnTo>
                      <a:pt x="2062880" y="221987"/>
                    </a:lnTo>
                    <a:cubicBezTo>
                      <a:pt x="2041886" y="216361"/>
                      <a:pt x="2029426" y="194781"/>
                      <a:pt x="2035052" y="173787"/>
                    </a:cubicBezTo>
                    <a:lnTo>
                      <a:pt x="2050754" y="115181"/>
                    </a:lnTo>
                    <a:cubicBezTo>
                      <a:pt x="2054974" y="99435"/>
                      <a:pt x="2068167" y="88489"/>
                      <a:pt x="2083358" y="86375"/>
                    </a:cubicBezTo>
                    <a:close/>
                    <a:moveTo>
                      <a:pt x="1174498" y="78798"/>
                    </a:moveTo>
                    <a:lnTo>
                      <a:pt x="1229274" y="93475"/>
                    </a:lnTo>
                    <a:cubicBezTo>
                      <a:pt x="1242191" y="96936"/>
                      <a:pt x="1249858" y="110215"/>
                      <a:pt x="1246396" y="123132"/>
                    </a:cubicBezTo>
                    <a:lnTo>
                      <a:pt x="1236996" y="158220"/>
                    </a:lnTo>
                    <a:cubicBezTo>
                      <a:pt x="1233533" y="171138"/>
                      <a:pt x="1220256" y="178805"/>
                      <a:pt x="1207337" y="175343"/>
                    </a:cubicBezTo>
                    <a:lnTo>
                      <a:pt x="1152562" y="160666"/>
                    </a:lnTo>
                    <a:cubicBezTo>
                      <a:pt x="1139643" y="157205"/>
                      <a:pt x="1131977" y="143925"/>
                      <a:pt x="1135438" y="131008"/>
                    </a:cubicBezTo>
                    <a:lnTo>
                      <a:pt x="1144840" y="95921"/>
                    </a:lnTo>
                    <a:cubicBezTo>
                      <a:pt x="1148301" y="83003"/>
                      <a:pt x="1161580" y="75337"/>
                      <a:pt x="1174498" y="78798"/>
                    </a:cubicBezTo>
                    <a:close/>
                    <a:moveTo>
                      <a:pt x="1698449" y="75781"/>
                    </a:moveTo>
                    <a:cubicBezTo>
                      <a:pt x="1703512" y="75076"/>
                      <a:pt x="1708797" y="75351"/>
                      <a:pt x="1714046" y="76758"/>
                    </a:cubicBezTo>
                    <a:lnTo>
                      <a:pt x="1771068" y="92038"/>
                    </a:lnTo>
                    <a:cubicBezTo>
                      <a:pt x="1792062" y="97663"/>
                      <a:pt x="1804522" y="119243"/>
                      <a:pt x="1798896" y="140237"/>
                    </a:cubicBezTo>
                    <a:lnTo>
                      <a:pt x="1783193" y="198842"/>
                    </a:lnTo>
                    <a:cubicBezTo>
                      <a:pt x="1777567" y="219839"/>
                      <a:pt x="1755987" y="232297"/>
                      <a:pt x="1734993" y="226673"/>
                    </a:cubicBezTo>
                    <a:lnTo>
                      <a:pt x="1677971" y="211392"/>
                    </a:lnTo>
                    <a:cubicBezTo>
                      <a:pt x="1656976" y="205767"/>
                      <a:pt x="1644516" y="184186"/>
                      <a:pt x="1650141" y="163192"/>
                    </a:cubicBezTo>
                    <a:lnTo>
                      <a:pt x="1665845" y="104587"/>
                    </a:lnTo>
                    <a:cubicBezTo>
                      <a:pt x="1670064" y="88841"/>
                      <a:pt x="1683258" y="77896"/>
                      <a:pt x="1698449" y="75781"/>
                    </a:cubicBezTo>
                    <a:close/>
                    <a:moveTo>
                      <a:pt x="942749" y="40028"/>
                    </a:moveTo>
                    <a:cubicBezTo>
                      <a:pt x="947070" y="39427"/>
                      <a:pt x="951580" y="39662"/>
                      <a:pt x="956058" y="40862"/>
                    </a:cubicBezTo>
                    <a:lnTo>
                      <a:pt x="1052594" y="66729"/>
                    </a:lnTo>
                    <a:cubicBezTo>
                      <a:pt x="1070508" y="71529"/>
                      <a:pt x="1081139" y="89943"/>
                      <a:pt x="1076340" y="107856"/>
                    </a:cubicBezTo>
                    <a:lnTo>
                      <a:pt x="1063302" y="156514"/>
                    </a:lnTo>
                    <a:cubicBezTo>
                      <a:pt x="1058502" y="174427"/>
                      <a:pt x="1040088" y="185058"/>
                      <a:pt x="1022174" y="180258"/>
                    </a:cubicBezTo>
                    <a:lnTo>
                      <a:pt x="925637" y="154391"/>
                    </a:lnTo>
                    <a:cubicBezTo>
                      <a:pt x="907724" y="149591"/>
                      <a:pt x="897093" y="131177"/>
                      <a:pt x="901893" y="113264"/>
                    </a:cubicBezTo>
                    <a:lnTo>
                      <a:pt x="914930" y="64608"/>
                    </a:lnTo>
                    <a:cubicBezTo>
                      <a:pt x="918531" y="51172"/>
                      <a:pt x="929788" y="41833"/>
                      <a:pt x="942749" y="40028"/>
                    </a:cubicBezTo>
                    <a:close/>
                    <a:moveTo>
                      <a:pt x="3013840" y="33918"/>
                    </a:moveTo>
                    <a:lnTo>
                      <a:pt x="3122005" y="62900"/>
                    </a:lnTo>
                    <a:cubicBezTo>
                      <a:pt x="3132982" y="65842"/>
                      <a:pt x="3139496" y="77125"/>
                      <a:pt x="3136555" y="88102"/>
                    </a:cubicBezTo>
                    <a:lnTo>
                      <a:pt x="3128567" y="117917"/>
                    </a:lnTo>
                    <a:cubicBezTo>
                      <a:pt x="3125624" y="128895"/>
                      <a:pt x="3114341" y="135408"/>
                      <a:pt x="3103364" y="132467"/>
                    </a:cubicBezTo>
                    <a:lnTo>
                      <a:pt x="2995201" y="103485"/>
                    </a:lnTo>
                    <a:cubicBezTo>
                      <a:pt x="2984222" y="100543"/>
                      <a:pt x="2977709" y="89260"/>
                      <a:pt x="2980650" y="78283"/>
                    </a:cubicBezTo>
                    <a:lnTo>
                      <a:pt x="2988639" y="48468"/>
                    </a:lnTo>
                    <a:cubicBezTo>
                      <a:pt x="2991580" y="37491"/>
                      <a:pt x="3002863" y="30976"/>
                      <a:pt x="3013840" y="33918"/>
                    </a:cubicBezTo>
                    <a:close/>
                    <a:moveTo>
                      <a:pt x="1495541" y="15028"/>
                    </a:moveTo>
                    <a:cubicBezTo>
                      <a:pt x="1502962" y="13995"/>
                      <a:pt x="1510706" y="14400"/>
                      <a:pt x="1518396" y="16460"/>
                    </a:cubicBezTo>
                    <a:lnTo>
                      <a:pt x="1604092" y="39423"/>
                    </a:lnTo>
                    <a:cubicBezTo>
                      <a:pt x="1634856" y="47666"/>
                      <a:pt x="1653113" y="79287"/>
                      <a:pt x="1644870" y="110051"/>
                    </a:cubicBezTo>
                    <a:lnTo>
                      <a:pt x="1622481" y="193610"/>
                    </a:lnTo>
                    <a:cubicBezTo>
                      <a:pt x="1614237" y="224373"/>
                      <a:pt x="1582615" y="242630"/>
                      <a:pt x="1551852" y="234387"/>
                    </a:cubicBezTo>
                    <a:lnTo>
                      <a:pt x="1466156" y="211425"/>
                    </a:lnTo>
                    <a:cubicBezTo>
                      <a:pt x="1435392" y="203182"/>
                      <a:pt x="1417135" y="171560"/>
                      <a:pt x="1425378" y="140796"/>
                    </a:cubicBezTo>
                    <a:lnTo>
                      <a:pt x="1447767" y="57238"/>
                    </a:lnTo>
                    <a:cubicBezTo>
                      <a:pt x="1453950" y="34165"/>
                      <a:pt x="1473282" y="18128"/>
                      <a:pt x="1495541" y="15028"/>
                    </a:cubicBezTo>
                    <a:close/>
                    <a:moveTo>
                      <a:pt x="2526578" y="9128"/>
                    </a:moveTo>
                    <a:cubicBezTo>
                      <a:pt x="2534132" y="8076"/>
                      <a:pt x="2542016" y="8489"/>
                      <a:pt x="2549845" y="10587"/>
                    </a:cubicBezTo>
                    <a:lnTo>
                      <a:pt x="2649082" y="37177"/>
                    </a:lnTo>
                    <a:cubicBezTo>
                      <a:pt x="2680399" y="45569"/>
                      <a:pt x="2698984" y="77759"/>
                      <a:pt x="2690592" y="109076"/>
                    </a:cubicBezTo>
                    <a:lnTo>
                      <a:pt x="2667801" y="194135"/>
                    </a:lnTo>
                    <a:cubicBezTo>
                      <a:pt x="2659408" y="225453"/>
                      <a:pt x="2627219" y="244037"/>
                      <a:pt x="2595902" y="235646"/>
                    </a:cubicBezTo>
                    <a:lnTo>
                      <a:pt x="2496666" y="209056"/>
                    </a:lnTo>
                    <a:cubicBezTo>
                      <a:pt x="2465349" y="200664"/>
                      <a:pt x="2446764" y="168475"/>
                      <a:pt x="2455155" y="137157"/>
                    </a:cubicBezTo>
                    <a:lnTo>
                      <a:pt x="2477946" y="52097"/>
                    </a:lnTo>
                    <a:cubicBezTo>
                      <a:pt x="2484241" y="28609"/>
                      <a:pt x="2503920" y="12283"/>
                      <a:pt x="2526578" y="9128"/>
                    </a:cubicBezTo>
                    <a:close/>
                    <a:moveTo>
                      <a:pt x="255154" y="6721"/>
                    </a:moveTo>
                    <a:lnTo>
                      <a:pt x="335332" y="28205"/>
                    </a:lnTo>
                    <a:cubicBezTo>
                      <a:pt x="366097" y="36447"/>
                      <a:pt x="384353" y="68070"/>
                      <a:pt x="376110" y="98834"/>
                    </a:cubicBezTo>
                    <a:lnTo>
                      <a:pt x="353720" y="182391"/>
                    </a:lnTo>
                    <a:cubicBezTo>
                      <a:pt x="345477" y="213155"/>
                      <a:pt x="313856" y="231413"/>
                      <a:pt x="283092" y="223169"/>
                    </a:cubicBezTo>
                    <a:lnTo>
                      <a:pt x="197396" y="200207"/>
                    </a:lnTo>
                    <a:lnTo>
                      <a:pt x="197042" y="200031"/>
                    </a:lnTo>
                    <a:close/>
                    <a:moveTo>
                      <a:pt x="3137099" y="1"/>
                    </a:moveTo>
                    <a:lnTo>
                      <a:pt x="3146075" y="29859"/>
                    </a:lnTo>
                    <a:lnTo>
                      <a:pt x="3061709" y="7253"/>
                    </a:lnTo>
                    <a:lnTo>
                      <a:pt x="3047106" y="1"/>
                    </a:lnTo>
                    <a:close/>
                    <a:moveTo>
                      <a:pt x="1354120" y="1"/>
                    </a:moveTo>
                    <a:lnTo>
                      <a:pt x="1423697" y="1"/>
                    </a:lnTo>
                    <a:lnTo>
                      <a:pt x="1424955" y="965"/>
                    </a:lnTo>
                    <a:cubicBezTo>
                      <a:pt x="1427695" y="5712"/>
                      <a:pt x="1428624" y="11502"/>
                      <a:pt x="1427093" y="17213"/>
                    </a:cubicBezTo>
                    <a:lnTo>
                      <a:pt x="1415231" y="61485"/>
                    </a:lnTo>
                    <a:cubicBezTo>
                      <a:pt x="1412170" y="72908"/>
                      <a:pt x="1400429" y="79687"/>
                      <a:pt x="1389007" y="76626"/>
                    </a:cubicBezTo>
                    <a:lnTo>
                      <a:pt x="1357983" y="68313"/>
                    </a:lnTo>
                    <a:cubicBezTo>
                      <a:pt x="1346560" y="65252"/>
                      <a:pt x="1339782" y="53511"/>
                      <a:pt x="1342842" y="42089"/>
                    </a:cubicBezTo>
                    <a:close/>
                    <a:moveTo>
                      <a:pt x="2803111" y="0"/>
                    </a:moveTo>
                    <a:lnTo>
                      <a:pt x="2966702" y="1"/>
                    </a:lnTo>
                    <a:lnTo>
                      <a:pt x="2952064" y="54631"/>
                    </a:lnTo>
                    <a:cubicBezTo>
                      <a:pt x="2946041" y="77110"/>
                      <a:pt x="2922936" y="90450"/>
                      <a:pt x="2900457" y="84426"/>
                    </a:cubicBezTo>
                    <a:lnTo>
                      <a:pt x="2829227" y="65340"/>
                    </a:lnTo>
                    <a:cubicBezTo>
                      <a:pt x="2806749" y="59318"/>
                      <a:pt x="2793409" y="36212"/>
                      <a:pt x="2799432" y="13733"/>
                    </a:cubicBezTo>
                    <a:close/>
                    <a:moveTo>
                      <a:pt x="2778477" y="0"/>
                    </a:moveTo>
                    <a:lnTo>
                      <a:pt x="2754191" y="31650"/>
                    </a:lnTo>
                    <a:cubicBezTo>
                      <a:pt x="2741179" y="39162"/>
                      <a:pt x="2725302" y="41711"/>
                      <a:pt x="2709644" y="37514"/>
                    </a:cubicBezTo>
                    <a:lnTo>
                      <a:pt x="2610408" y="10924"/>
                    </a:lnTo>
                    <a:cubicBezTo>
                      <a:pt x="2602579" y="8826"/>
                      <a:pt x="2595545" y="5242"/>
                      <a:pt x="2589530" y="554"/>
                    </a:cubicBezTo>
                    <a:lnTo>
                      <a:pt x="2589049" y="1"/>
                    </a:lnTo>
                    <a:close/>
                    <a:moveTo>
                      <a:pt x="1611878" y="0"/>
                    </a:moveTo>
                    <a:lnTo>
                      <a:pt x="1740338" y="0"/>
                    </a:lnTo>
                    <a:lnTo>
                      <a:pt x="1739164" y="4382"/>
                    </a:lnTo>
                    <a:cubicBezTo>
                      <a:pt x="1733539" y="25375"/>
                      <a:pt x="1711958" y="37835"/>
                      <a:pt x="1690963" y="32210"/>
                    </a:cubicBezTo>
                    <a:lnTo>
                      <a:pt x="1633941" y="16931"/>
                    </a:lnTo>
                    <a:close/>
                    <a:moveTo>
                      <a:pt x="1316683" y="0"/>
                    </a:moveTo>
                    <a:lnTo>
                      <a:pt x="1302858" y="51596"/>
                    </a:lnTo>
                    <a:cubicBezTo>
                      <a:pt x="1296834" y="74075"/>
                      <a:pt x="1273730" y="87415"/>
                      <a:pt x="1251251" y="81392"/>
                    </a:cubicBezTo>
                    <a:lnTo>
                      <a:pt x="1180022" y="62306"/>
                    </a:lnTo>
                    <a:cubicBezTo>
                      <a:pt x="1157542" y="56282"/>
                      <a:pt x="1144202" y="33178"/>
                      <a:pt x="1150225" y="10698"/>
                    </a:cubicBezTo>
                    <a:lnTo>
                      <a:pt x="1153091" y="1"/>
                    </a:lnTo>
                    <a:close/>
                    <a:moveTo>
                      <a:pt x="945319" y="0"/>
                    </a:moveTo>
                    <a:lnTo>
                      <a:pt x="1126941" y="1"/>
                    </a:lnTo>
                    <a:lnTo>
                      <a:pt x="1104985" y="28616"/>
                    </a:lnTo>
                    <a:cubicBezTo>
                      <a:pt x="1091973" y="36127"/>
                      <a:pt x="1076097" y="38676"/>
                      <a:pt x="1060438" y="34479"/>
                    </a:cubicBezTo>
                    <a:lnTo>
                      <a:pt x="961202" y="7889"/>
                    </a:lnTo>
                    <a:close/>
                    <a:moveTo>
                      <a:pt x="407681" y="0"/>
                    </a:moveTo>
                    <a:lnTo>
                      <a:pt x="630540" y="1"/>
                    </a:lnTo>
                    <a:lnTo>
                      <a:pt x="618661" y="44336"/>
                    </a:lnTo>
                    <a:cubicBezTo>
                      <a:pt x="610269" y="75654"/>
                      <a:pt x="578080" y="94238"/>
                      <a:pt x="546762" y="85845"/>
                    </a:cubicBezTo>
                    <a:lnTo>
                      <a:pt x="447527" y="59255"/>
                    </a:lnTo>
                    <a:cubicBezTo>
                      <a:pt x="431868" y="55059"/>
                      <a:pt x="419392" y="44914"/>
                      <a:pt x="411881" y="31903"/>
                    </a:cubicBezTo>
                    <a:close/>
                    <a:moveTo>
                      <a:pt x="2408337" y="0"/>
                    </a:moveTo>
                    <a:lnTo>
                      <a:pt x="2409494" y="310"/>
                    </a:lnTo>
                    <a:cubicBezTo>
                      <a:pt x="2430488" y="5936"/>
                      <a:pt x="2442947" y="27515"/>
                      <a:pt x="2437322" y="48510"/>
                    </a:cubicBezTo>
                    <a:lnTo>
                      <a:pt x="2421619" y="107117"/>
                    </a:lnTo>
                    <a:cubicBezTo>
                      <a:pt x="2415992" y="128111"/>
                      <a:pt x="2394413" y="140570"/>
                      <a:pt x="2373418" y="134945"/>
                    </a:cubicBezTo>
                    <a:lnTo>
                      <a:pt x="2316395" y="119665"/>
                    </a:lnTo>
                    <a:cubicBezTo>
                      <a:pt x="2295401" y="114040"/>
                      <a:pt x="2282943" y="92460"/>
                      <a:pt x="2288567" y="71466"/>
                    </a:cubicBezTo>
                    <a:lnTo>
                      <a:pt x="2304271" y="12859"/>
                    </a:lnTo>
                    <a:lnTo>
                      <a:pt x="2312301" y="0"/>
                    </a:lnTo>
                    <a:close/>
                    <a:moveTo>
                      <a:pt x="2280560" y="0"/>
                    </a:moveTo>
                    <a:lnTo>
                      <a:pt x="2267867" y="47370"/>
                    </a:lnTo>
                    <a:cubicBezTo>
                      <a:pt x="2259474" y="78688"/>
                      <a:pt x="2227285" y="97273"/>
                      <a:pt x="2195968" y="88880"/>
                    </a:cubicBezTo>
                    <a:lnTo>
                      <a:pt x="2096732" y="62290"/>
                    </a:lnTo>
                    <a:cubicBezTo>
                      <a:pt x="2081074" y="58095"/>
                      <a:pt x="2068597" y="47949"/>
                      <a:pt x="2061086" y="34938"/>
                    </a:cubicBezTo>
                    <a:lnTo>
                      <a:pt x="2056486" y="1"/>
                    </a:lnTo>
                    <a:close/>
                    <a:moveTo>
                      <a:pt x="1789518" y="0"/>
                    </a:moveTo>
                    <a:lnTo>
                      <a:pt x="2027570" y="1"/>
                    </a:lnTo>
                    <a:lnTo>
                      <a:pt x="2029715" y="16292"/>
                    </a:lnTo>
                    <a:lnTo>
                      <a:pt x="2011772" y="83254"/>
                    </a:lnTo>
                    <a:cubicBezTo>
                      <a:pt x="2005166" y="107909"/>
                      <a:pt x="1979825" y="122540"/>
                      <a:pt x="1955170" y="115933"/>
                    </a:cubicBezTo>
                    <a:lnTo>
                      <a:pt x="1816272" y="78716"/>
                    </a:lnTo>
                    <a:cubicBezTo>
                      <a:pt x="1791618" y="72110"/>
                      <a:pt x="1776987" y="46768"/>
                      <a:pt x="1783593" y="22114"/>
                    </a:cubicBezTo>
                    <a:close/>
                    <a:moveTo>
                      <a:pt x="782981" y="0"/>
                    </a:moveTo>
                    <a:lnTo>
                      <a:pt x="876869" y="25158"/>
                    </a:lnTo>
                    <a:cubicBezTo>
                      <a:pt x="885931" y="27586"/>
                      <a:pt x="891308" y="36899"/>
                      <a:pt x="888881" y="45961"/>
                    </a:cubicBezTo>
                    <a:lnTo>
                      <a:pt x="882285" y="70573"/>
                    </a:lnTo>
                    <a:cubicBezTo>
                      <a:pt x="879857" y="79634"/>
                      <a:pt x="870543" y="85012"/>
                      <a:pt x="861482" y="82584"/>
                    </a:cubicBezTo>
                    <a:lnTo>
                      <a:pt x="689750" y="36567"/>
                    </a:lnTo>
                    <a:cubicBezTo>
                      <a:pt x="680687" y="34140"/>
                      <a:pt x="675310" y="24826"/>
                      <a:pt x="677738" y="15764"/>
                    </a:cubicBezTo>
                    <a:lnTo>
                      <a:pt x="681962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856" name="正方形/長方形 855">
              <a:extLst>
                <a:ext uri="{FF2B5EF4-FFF2-40B4-BE49-F238E27FC236}">
                  <a16:creationId xmlns:a16="http://schemas.microsoft.com/office/drawing/2014/main" id="{F8DB4A13-BFF5-4FDC-BDAD-1CEE38A9A68F}"/>
                </a:ext>
              </a:extLst>
            </p:cNvPr>
            <p:cNvSpPr/>
            <p:nvPr/>
          </p:nvSpPr>
          <p:spPr>
            <a:xfrm>
              <a:off x="1837992" y="3431388"/>
              <a:ext cx="129843" cy="187817"/>
            </a:xfrm>
            <a:prstGeom prst="rect">
              <a:avLst/>
            </a:prstGeom>
            <a:solidFill>
              <a:sysClr val="windowText" lastClr="000000">
                <a:lumMod val="65000"/>
                <a:lumOff val="3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57" name="正方形/長方形 856">
              <a:extLst>
                <a:ext uri="{FF2B5EF4-FFF2-40B4-BE49-F238E27FC236}">
                  <a16:creationId xmlns:a16="http://schemas.microsoft.com/office/drawing/2014/main" id="{C5FE368C-4E9D-456E-A83D-2E39F95CB77D}"/>
                </a:ext>
              </a:extLst>
            </p:cNvPr>
            <p:cNvSpPr/>
            <p:nvPr/>
          </p:nvSpPr>
          <p:spPr>
            <a:xfrm>
              <a:off x="2257722" y="3431388"/>
              <a:ext cx="129843" cy="187817"/>
            </a:xfrm>
            <a:prstGeom prst="rect">
              <a:avLst/>
            </a:prstGeom>
            <a:solidFill>
              <a:sysClr val="windowText" lastClr="000000">
                <a:lumMod val="65000"/>
                <a:lumOff val="3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58" name="正方形/長方形 857">
              <a:extLst>
                <a:ext uri="{FF2B5EF4-FFF2-40B4-BE49-F238E27FC236}">
                  <a16:creationId xmlns:a16="http://schemas.microsoft.com/office/drawing/2014/main" id="{CAD5037A-081F-4CEA-99AA-9EBA83E12BE7}"/>
                </a:ext>
              </a:extLst>
            </p:cNvPr>
            <p:cNvSpPr/>
            <p:nvPr/>
          </p:nvSpPr>
          <p:spPr>
            <a:xfrm>
              <a:off x="3077812" y="3431388"/>
              <a:ext cx="129843" cy="187817"/>
            </a:xfrm>
            <a:prstGeom prst="rect">
              <a:avLst/>
            </a:prstGeom>
            <a:solidFill>
              <a:sysClr val="windowText" lastClr="000000">
                <a:lumMod val="65000"/>
                <a:lumOff val="3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59" name="正方形/長方形 858">
              <a:extLst>
                <a:ext uri="{FF2B5EF4-FFF2-40B4-BE49-F238E27FC236}">
                  <a16:creationId xmlns:a16="http://schemas.microsoft.com/office/drawing/2014/main" id="{45B757C2-B7DF-4D89-A945-97A60C65FDF1}"/>
                </a:ext>
              </a:extLst>
            </p:cNvPr>
            <p:cNvSpPr/>
            <p:nvPr/>
          </p:nvSpPr>
          <p:spPr>
            <a:xfrm>
              <a:off x="2683911" y="3431388"/>
              <a:ext cx="129843" cy="187817"/>
            </a:xfrm>
            <a:prstGeom prst="rect">
              <a:avLst/>
            </a:prstGeom>
            <a:solidFill>
              <a:sysClr val="windowText" lastClr="000000">
                <a:lumMod val="65000"/>
                <a:lumOff val="3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60" name="正方形/長方形 859">
              <a:extLst>
                <a:ext uri="{FF2B5EF4-FFF2-40B4-BE49-F238E27FC236}">
                  <a16:creationId xmlns:a16="http://schemas.microsoft.com/office/drawing/2014/main" id="{644E5852-E3A7-46B6-BFC1-20F8E39D44D7}"/>
                </a:ext>
              </a:extLst>
            </p:cNvPr>
            <p:cNvSpPr/>
            <p:nvPr/>
          </p:nvSpPr>
          <p:spPr>
            <a:xfrm>
              <a:off x="2257722" y="3023190"/>
              <a:ext cx="556032" cy="85540"/>
            </a:xfrm>
            <a:prstGeom prst="rect">
              <a:avLst/>
            </a:prstGeom>
            <a:solidFill>
              <a:sysClr val="windowText" lastClr="000000">
                <a:lumMod val="65000"/>
                <a:lumOff val="35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61" name="フリーフォーム: 図形 860">
              <a:extLst>
                <a:ext uri="{FF2B5EF4-FFF2-40B4-BE49-F238E27FC236}">
                  <a16:creationId xmlns:a16="http://schemas.microsoft.com/office/drawing/2014/main" id="{7E4B9DE2-E39C-49F4-9E2F-C6CE999A0F1D}"/>
                </a:ext>
              </a:extLst>
            </p:cNvPr>
            <p:cNvSpPr/>
            <p:nvPr/>
          </p:nvSpPr>
          <p:spPr>
            <a:xfrm>
              <a:off x="1837992" y="2450019"/>
              <a:ext cx="1363465" cy="98262"/>
            </a:xfrm>
            <a:custGeom>
              <a:avLst/>
              <a:gdLst>
                <a:gd name="connsiteX0" fmla="*/ 1125762 w 1307639"/>
                <a:gd name="connsiteY0" fmla="*/ 88177 h 158481"/>
                <a:gd name="connsiteX1" fmla="*/ 1125762 w 1307639"/>
                <a:gd name="connsiteY1" fmla="*/ 134739 h 158481"/>
                <a:gd name="connsiteX2" fmla="*/ 1288587 w 1307639"/>
                <a:gd name="connsiteY2" fmla="*/ 134739 h 158481"/>
                <a:gd name="connsiteX3" fmla="*/ 1288587 w 1307639"/>
                <a:gd name="connsiteY3" fmla="*/ 88177 h 158481"/>
                <a:gd name="connsiteX4" fmla="*/ 942406 w 1307639"/>
                <a:gd name="connsiteY4" fmla="*/ 88177 h 158481"/>
                <a:gd name="connsiteX5" fmla="*/ 942406 w 1307639"/>
                <a:gd name="connsiteY5" fmla="*/ 134739 h 158481"/>
                <a:gd name="connsiteX6" fmla="*/ 1105231 w 1307639"/>
                <a:gd name="connsiteY6" fmla="*/ 134739 h 158481"/>
                <a:gd name="connsiteX7" fmla="*/ 1105231 w 1307639"/>
                <a:gd name="connsiteY7" fmla="*/ 88177 h 158481"/>
                <a:gd name="connsiteX8" fmla="*/ 756669 w 1307639"/>
                <a:gd name="connsiteY8" fmla="*/ 88177 h 158481"/>
                <a:gd name="connsiteX9" fmla="*/ 756669 w 1307639"/>
                <a:gd name="connsiteY9" fmla="*/ 134739 h 158481"/>
                <a:gd name="connsiteX10" fmla="*/ 919494 w 1307639"/>
                <a:gd name="connsiteY10" fmla="*/ 134739 h 158481"/>
                <a:gd name="connsiteX11" fmla="*/ 919494 w 1307639"/>
                <a:gd name="connsiteY11" fmla="*/ 88177 h 158481"/>
                <a:gd name="connsiteX12" fmla="*/ 570931 w 1307639"/>
                <a:gd name="connsiteY12" fmla="*/ 88177 h 158481"/>
                <a:gd name="connsiteX13" fmla="*/ 570931 w 1307639"/>
                <a:gd name="connsiteY13" fmla="*/ 134739 h 158481"/>
                <a:gd name="connsiteX14" fmla="*/ 733756 w 1307639"/>
                <a:gd name="connsiteY14" fmla="*/ 134739 h 158481"/>
                <a:gd name="connsiteX15" fmla="*/ 733756 w 1307639"/>
                <a:gd name="connsiteY15" fmla="*/ 88177 h 158481"/>
                <a:gd name="connsiteX16" fmla="*/ 385194 w 1307639"/>
                <a:gd name="connsiteY16" fmla="*/ 88177 h 158481"/>
                <a:gd name="connsiteX17" fmla="*/ 385194 w 1307639"/>
                <a:gd name="connsiteY17" fmla="*/ 134739 h 158481"/>
                <a:gd name="connsiteX18" fmla="*/ 548019 w 1307639"/>
                <a:gd name="connsiteY18" fmla="*/ 134739 h 158481"/>
                <a:gd name="connsiteX19" fmla="*/ 548019 w 1307639"/>
                <a:gd name="connsiteY19" fmla="*/ 88177 h 158481"/>
                <a:gd name="connsiteX20" fmla="*/ 199456 w 1307639"/>
                <a:gd name="connsiteY20" fmla="*/ 88177 h 158481"/>
                <a:gd name="connsiteX21" fmla="*/ 199456 w 1307639"/>
                <a:gd name="connsiteY21" fmla="*/ 134739 h 158481"/>
                <a:gd name="connsiteX22" fmla="*/ 362281 w 1307639"/>
                <a:gd name="connsiteY22" fmla="*/ 134739 h 158481"/>
                <a:gd name="connsiteX23" fmla="*/ 362281 w 1307639"/>
                <a:gd name="connsiteY23" fmla="*/ 88177 h 158481"/>
                <a:gd name="connsiteX24" fmla="*/ 13719 w 1307639"/>
                <a:gd name="connsiteY24" fmla="*/ 88177 h 158481"/>
                <a:gd name="connsiteX25" fmla="*/ 13719 w 1307639"/>
                <a:gd name="connsiteY25" fmla="*/ 134739 h 158481"/>
                <a:gd name="connsiteX26" fmla="*/ 176544 w 1307639"/>
                <a:gd name="connsiteY26" fmla="*/ 134739 h 158481"/>
                <a:gd name="connsiteX27" fmla="*/ 176544 w 1307639"/>
                <a:gd name="connsiteY27" fmla="*/ 88177 h 158481"/>
                <a:gd name="connsiteX28" fmla="*/ 1125762 w 1307639"/>
                <a:gd name="connsiteY28" fmla="*/ 21502 h 158481"/>
                <a:gd name="connsiteX29" fmla="*/ 1125762 w 1307639"/>
                <a:gd name="connsiteY29" fmla="*/ 68064 h 158481"/>
                <a:gd name="connsiteX30" fmla="*/ 1288587 w 1307639"/>
                <a:gd name="connsiteY30" fmla="*/ 68064 h 158481"/>
                <a:gd name="connsiteX31" fmla="*/ 1288587 w 1307639"/>
                <a:gd name="connsiteY31" fmla="*/ 21502 h 158481"/>
                <a:gd name="connsiteX32" fmla="*/ 942406 w 1307639"/>
                <a:gd name="connsiteY32" fmla="*/ 21502 h 158481"/>
                <a:gd name="connsiteX33" fmla="*/ 942406 w 1307639"/>
                <a:gd name="connsiteY33" fmla="*/ 68064 h 158481"/>
                <a:gd name="connsiteX34" fmla="*/ 1105231 w 1307639"/>
                <a:gd name="connsiteY34" fmla="*/ 68064 h 158481"/>
                <a:gd name="connsiteX35" fmla="*/ 1105231 w 1307639"/>
                <a:gd name="connsiteY35" fmla="*/ 21502 h 158481"/>
                <a:gd name="connsiteX36" fmla="*/ 756669 w 1307639"/>
                <a:gd name="connsiteY36" fmla="*/ 21502 h 158481"/>
                <a:gd name="connsiteX37" fmla="*/ 756669 w 1307639"/>
                <a:gd name="connsiteY37" fmla="*/ 68064 h 158481"/>
                <a:gd name="connsiteX38" fmla="*/ 919494 w 1307639"/>
                <a:gd name="connsiteY38" fmla="*/ 68064 h 158481"/>
                <a:gd name="connsiteX39" fmla="*/ 919494 w 1307639"/>
                <a:gd name="connsiteY39" fmla="*/ 21502 h 158481"/>
                <a:gd name="connsiteX40" fmla="*/ 570931 w 1307639"/>
                <a:gd name="connsiteY40" fmla="*/ 21502 h 158481"/>
                <a:gd name="connsiteX41" fmla="*/ 570931 w 1307639"/>
                <a:gd name="connsiteY41" fmla="*/ 68064 h 158481"/>
                <a:gd name="connsiteX42" fmla="*/ 733756 w 1307639"/>
                <a:gd name="connsiteY42" fmla="*/ 68064 h 158481"/>
                <a:gd name="connsiteX43" fmla="*/ 733756 w 1307639"/>
                <a:gd name="connsiteY43" fmla="*/ 21502 h 158481"/>
                <a:gd name="connsiteX44" fmla="*/ 385194 w 1307639"/>
                <a:gd name="connsiteY44" fmla="*/ 21502 h 158481"/>
                <a:gd name="connsiteX45" fmla="*/ 385194 w 1307639"/>
                <a:gd name="connsiteY45" fmla="*/ 68064 h 158481"/>
                <a:gd name="connsiteX46" fmla="*/ 548019 w 1307639"/>
                <a:gd name="connsiteY46" fmla="*/ 68064 h 158481"/>
                <a:gd name="connsiteX47" fmla="*/ 548019 w 1307639"/>
                <a:gd name="connsiteY47" fmla="*/ 21502 h 158481"/>
                <a:gd name="connsiteX48" fmla="*/ 199456 w 1307639"/>
                <a:gd name="connsiteY48" fmla="*/ 21502 h 158481"/>
                <a:gd name="connsiteX49" fmla="*/ 199456 w 1307639"/>
                <a:gd name="connsiteY49" fmla="*/ 68064 h 158481"/>
                <a:gd name="connsiteX50" fmla="*/ 362281 w 1307639"/>
                <a:gd name="connsiteY50" fmla="*/ 68064 h 158481"/>
                <a:gd name="connsiteX51" fmla="*/ 362281 w 1307639"/>
                <a:gd name="connsiteY51" fmla="*/ 21502 h 158481"/>
                <a:gd name="connsiteX52" fmla="*/ 13719 w 1307639"/>
                <a:gd name="connsiteY52" fmla="*/ 21502 h 158481"/>
                <a:gd name="connsiteX53" fmla="*/ 13719 w 1307639"/>
                <a:gd name="connsiteY53" fmla="*/ 68064 h 158481"/>
                <a:gd name="connsiteX54" fmla="*/ 176544 w 1307639"/>
                <a:gd name="connsiteY54" fmla="*/ 68064 h 158481"/>
                <a:gd name="connsiteX55" fmla="*/ 176544 w 1307639"/>
                <a:gd name="connsiteY55" fmla="*/ 21502 h 158481"/>
                <a:gd name="connsiteX56" fmla="*/ 0 w 1307639"/>
                <a:gd name="connsiteY56" fmla="*/ 0 h 158481"/>
                <a:gd name="connsiteX57" fmla="*/ 1307639 w 1307639"/>
                <a:gd name="connsiteY57" fmla="*/ 0 h 158481"/>
                <a:gd name="connsiteX58" fmla="*/ 1307639 w 1307639"/>
                <a:gd name="connsiteY58" fmla="*/ 158481 h 158481"/>
                <a:gd name="connsiteX59" fmla="*/ 0 w 1307639"/>
                <a:gd name="connsiteY59" fmla="*/ 158481 h 15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307639" h="158481">
                  <a:moveTo>
                    <a:pt x="1125762" y="88177"/>
                  </a:moveTo>
                  <a:lnTo>
                    <a:pt x="1125762" y="134739"/>
                  </a:lnTo>
                  <a:lnTo>
                    <a:pt x="1288587" y="134739"/>
                  </a:lnTo>
                  <a:lnTo>
                    <a:pt x="1288587" y="88177"/>
                  </a:lnTo>
                  <a:close/>
                  <a:moveTo>
                    <a:pt x="942406" y="88177"/>
                  </a:moveTo>
                  <a:lnTo>
                    <a:pt x="942406" y="134739"/>
                  </a:lnTo>
                  <a:lnTo>
                    <a:pt x="1105231" y="134739"/>
                  </a:lnTo>
                  <a:lnTo>
                    <a:pt x="1105231" y="88177"/>
                  </a:lnTo>
                  <a:close/>
                  <a:moveTo>
                    <a:pt x="756669" y="88177"/>
                  </a:moveTo>
                  <a:lnTo>
                    <a:pt x="756669" y="134739"/>
                  </a:lnTo>
                  <a:lnTo>
                    <a:pt x="919494" y="134739"/>
                  </a:lnTo>
                  <a:lnTo>
                    <a:pt x="919494" y="88177"/>
                  </a:lnTo>
                  <a:close/>
                  <a:moveTo>
                    <a:pt x="570931" y="88177"/>
                  </a:moveTo>
                  <a:lnTo>
                    <a:pt x="570931" y="134739"/>
                  </a:lnTo>
                  <a:lnTo>
                    <a:pt x="733756" y="134739"/>
                  </a:lnTo>
                  <a:lnTo>
                    <a:pt x="733756" y="88177"/>
                  </a:lnTo>
                  <a:close/>
                  <a:moveTo>
                    <a:pt x="385194" y="88177"/>
                  </a:moveTo>
                  <a:lnTo>
                    <a:pt x="385194" y="134739"/>
                  </a:lnTo>
                  <a:lnTo>
                    <a:pt x="548019" y="134739"/>
                  </a:lnTo>
                  <a:lnTo>
                    <a:pt x="548019" y="88177"/>
                  </a:lnTo>
                  <a:close/>
                  <a:moveTo>
                    <a:pt x="199456" y="88177"/>
                  </a:moveTo>
                  <a:lnTo>
                    <a:pt x="199456" y="134739"/>
                  </a:lnTo>
                  <a:lnTo>
                    <a:pt x="362281" y="134739"/>
                  </a:lnTo>
                  <a:lnTo>
                    <a:pt x="362281" y="88177"/>
                  </a:lnTo>
                  <a:close/>
                  <a:moveTo>
                    <a:pt x="13719" y="88177"/>
                  </a:moveTo>
                  <a:lnTo>
                    <a:pt x="13719" y="134739"/>
                  </a:lnTo>
                  <a:lnTo>
                    <a:pt x="176544" y="134739"/>
                  </a:lnTo>
                  <a:lnTo>
                    <a:pt x="176544" y="88177"/>
                  </a:lnTo>
                  <a:close/>
                  <a:moveTo>
                    <a:pt x="1125762" y="21502"/>
                  </a:moveTo>
                  <a:lnTo>
                    <a:pt x="1125762" y="68064"/>
                  </a:lnTo>
                  <a:lnTo>
                    <a:pt x="1288587" y="68064"/>
                  </a:lnTo>
                  <a:lnTo>
                    <a:pt x="1288587" y="21502"/>
                  </a:lnTo>
                  <a:close/>
                  <a:moveTo>
                    <a:pt x="942406" y="21502"/>
                  </a:moveTo>
                  <a:lnTo>
                    <a:pt x="942406" y="68064"/>
                  </a:lnTo>
                  <a:lnTo>
                    <a:pt x="1105231" y="68064"/>
                  </a:lnTo>
                  <a:lnTo>
                    <a:pt x="1105231" y="21502"/>
                  </a:lnTo>
                  <a:close/>
                  <a:moveTo>
                    <a:pt x="756669" y="21502"/>
                  </a:moveTo>
                  <a:lnTo>
                    <a:pt x="756669" y="68064"/>
                  </a:lnTo>
                  <a:lnTo>
                    <a:pt x="919494" y="68064"/>
                  </a:lnTo>
                  <a:lnTo>
                    <a:pt x="919494" y="21502"/>
                  </a:lnTo>
                  <a:close/>
                  <a:moveTo>
                    <a:pt x="570931" y="21502"/>
                  </a:moveTo>
                  <a:lnTo>
                    <a:pt x="570931" y="68064"/>
                  </a:lnTo>
                  <a:lnTo>
                    <a:pt x="733756" y="68064"/>
                  </a:lnTo>
                  <a:lnTo>
                    <a:pt x="733756" y="21502"/>
                  </a:lnTo>
                  <a:close/>
                  <a:moveTo>
                    <a:pt x="385194" y="21502"/>
                  </a:moveTo>
                  <a:lnTo>
                    <a:pt x="385194" y="68064"/>
                  </a:lnTo>
                  <a:lnTo>
                    <a:pt x="548019" y="68064"/>
                  </a:lnTo>
                  <a:lnTo>
                    <a:pt x="548019" y="21502"/>
                  </a:lnTo>
                  <a:close/>
                  <a:moveTo>
                    <a:pt x="199456" y="21502"/>
                  </a:moveTo>
                  <a:lnTo>
                    <a:pt x="199456" y="68064"/>
                  </a:lnTo>
                  <a:lnTo>
                    <a:pt x="362281" y="68064"/>
                  </a:lnTo>
                  <a:lnTo>
                    <a:pt x="362281" y="21502"/>
                  </a:lnTo>
                  <a:close/>
                  <a:moveTo>
                    <a:pt x="13719" y="21502"/>
                  </a:moveTo>
                  <a:lnTo>
                    <a:pt x="13719" y="68064"/>
                  </a:lnTo>
                  <a:lnTo>
                    <a:pt x="176544" y="68064"/>
                  </a:lnTo>
                  <a:lnTo>
                    <a:pt x="176544" y="21502"/>
                  </a:lnTo>
                  <a:close/>
                  <a:moveTo>
                    <a:pt x="0" y="0"/>
                  </a:moveTo>
                  <a:lnTo>
                    <a:pt x="1307639" y="0"/>
                  </a:lnTo>
                  <a:lnTo>
                    <a:pt x="1307639" y="158481"/>
                  </a:lnTo>
                  <a:lnTo>
                    <a:pt x="0" y="158481"/>
                  </a:lnTo>
                  <a:close/>
                </a:path>
              </a:pathLst>
            </a:custGeom>
            <a:solidFill>
              <a:srgbClr val="FFC000">
                <a:lumMod val="60000"/>
                <a:lumOff val="4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875" name="テキスト ボックス 874">
            <a:extLst>
              <a:ext uri="{FF2B5EF4-FFF2-40B4-BE49-F238E27FC236}">
                <a16:creationId xmlns:a16="http://schemas.microsoft.com/office/drawing/2014/main" id="{D68C75D4-7ACF-4931-9BC5-E3450AED762F}"/>
              </a:ext>
            </a:extLst>
          </p:cNvPr>
          <p:cNvSpPr txBox="1"/>
          <p:nvPr/>
        </p:nvSpPr>
        <p:spPr>
          <a:xfrm>
            <a:off x="4392955" y="4154330"/>
            <a:ext cx="12105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高島城</a:t>
            </a:r>
            <a:endParaRPr lang="en-US" altLang="ja-JP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 algn="ctr"/>
            <a:r>
              <a:rPr kumimoji="1"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（諏訪市）</a:t>
            </a:r>
          </a:p>
        </p:txBody>
      </p:sp>
      <p:grpSp>
        <p:nvGrpSpPr>
          <p:cNvPr id="877" name="グループ化 876">
            <a:extLst>
              <a:ext uri="{FF2B5EF4-FFF2-40B4-BE49-F238E27FC236}">
                <a16:creationId xmlns:a16="http://schemas.microsoft.com/office/drawing/2014/main" id="{72E6B718-6FF9-4598-9C90-3D357F6E5731}"/>
              </a:ext>
            </a:extLst>
          </p:cNvPr>
          <p:cNvGrpSpPr/>
          <p:nvPr/>
        </p:nvGrpSpPr>
        <p:grpSpPr>
          <a:xfrm>
            <a:off x="7717127" y="1244187"/>
            <a:ext cx="1988731" cy="1281751"/>
            <a:chOff x="2353011" y="636105"/>
            <a:chExt cx="2024886" cy="1305053"/>
          </a:xfrm>
        </p:grpSpPr>
        <p:sp>
          <p:nvSpPr>
            <p:cNvPr id="878" name="フリーフォーム: 図形 877">
              <a:extLst>
                <a:ext uri="{FF2B5EF4-FFF2-40B4-BE49-F238E27FC236}">
                  <a16:creationId xmlns:a16="http://schemas.microsoft.com/office/drawing/2014/main" id="{C63F03AC-12E5-4C03-8017-EA6B2DC91983}"/>
                </a:ext>
              </a:extLst>
            </p:cNvPr>
            <p:cNvSpPr/>
            <p:nvPr/>
          </p:nvSpPr>
          <p:spPr>
            <a:xfrm>
              <a:off x="2353011" y="690390"/>
              <a:ext cx="1556555" cy="1250768"/>
            </a:xfrm>
            <a:custGeom>
              <a:avLst/>
              <a:gdLst>
                <a:gd name="connsiteX0" fmla="*/ 1240978 w 2481956"/>
                <a:gd name="connsiteY0" fmla="*/ 0 h 1994373"/>
                <a:gd name="connsiteX1" fmla="*/ 2475549 w 2481956"/>
                <a:gd name="connsiteY1" fmla="*/ 719932 h 1994373"/>
                <a:gd name="connsiteX2" fmla="*/ 2481956 w 2481956"/>
                <a:gd name="connsiteY2" fmla="*/ 801923 h 1994373"/>
                <a:gd name="connsiteX3" fmla="*/ 2481956 w 2481956"/>
                <a:gd name="connsiteY3" fmla="*/ 801923 h 1994373"/>
                <a:gd name="connsiteX4" fmla="*/ 2481956 w 2481956"/>
                <a:gd name="connsiteY4" fmla="*/ 801924 h 1994373"/>
                <a:gd name="connsiteX5" fmla="*/ 2481956 w 2481956"/>
                <a:gd name="connsiteY5" fmla="*/ 1192449 h 1994373"/>
                <a:gd name="connsiteX6" fmla="*/ 2481956 w 2481956"/>
                <a:gd name="connsiteY6" fmla="*/ 1243013 h 1994373"/>
                <a:gd name="connsiteX7" fmla="*/ 2478005 w 2481956"/>
                <a:gd name="connsiteY7" fmla="*/ 1243013 h 1994373"/>
                <a:gd name="connsiteX8" fmla="*/ 2475549 w 2481956"/>
                <a:gd name="connsiteY8" fmla="*/ 1274441 h 1994373"/>
                <a:gd name="connsiteX9" fmla="*/ 1240978 w 2481956"/>
                <a:gd name="connsiteY9" fmla="*/ 1994373 h 1994373"/>
                <a:gd name="connsiteX10" fmla="*/ 6407 w 2481956"/>
                <a:gd name="connsiteY10" fmla="*/ 1274441 h 1994373"/>
                <a:gd name="connsiteX11" fmla="*/ 3951 w 2481956"/>
                <a:gd name="connsiteY11" fmla="*/ 1243013 h 1994373"/>
                <a:gd name="connsiteX12" fmla="*/ 0 w 2481956"/>
                <a:gd name="connsiteY12" fmla="*/ 1243013 h 1994373"/>
                <a:gd name="connsiteX13" fmla="*/ 0 w 2481956"/>
                <a:gd name="connsiteY13" fmla="*/ 1192449 h 1994373"/>
                <a:gd name="connsiteX14" fmla="*/ 0 w 2481956"/>
                <a:gd name="connsiteY14" fmla="*/ 801924 h 1994373"/>
                <a:gd name="connsiteX15" fmla="*/ 0 w 2481956"/>
                <a:gd name="connsiteY15" fmla="*/ 801923 h 1994373"/>
                <a:gd name="connsiteX16" fmla="*/ 0 w 2481956"/>
                <a:gd name="connsiteY16" fmla="*/ 801923 h 1994373"/>
                <a:gd name="connsiteX17" fmla="*/ 6407 w 2481956"/>
                <a:gd name="connsiteY17" fmla="*/ 719932 h 1994373"/>
                <a:gd name="connsiteX18" fmla="*/ 1240978 w 2481956"/>
                <a:gd name="connsiteY18" fmla="*/ 0 h 199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81956" h="1994373">
                  <a:moveTo>
                    <a:pt x="1240978" y="0"/>
                  </a:moveTo>
                  <a:cubicBezTo>
                    <a:pt x="1883515" y="0"/>
                    <a:pt x="2411999" y="315557"/>
                    <a:pt x="2475549" y="719932"/>
                  </a:cubicBezTo>
                  <a:lnTo>
                    <a:pt x="2481956" y="801923"/>
                  </a:lnTo>
                  <a:lnTo>
                    <a:pt x="2481956" y="801923"/>
                  </a:lnTo>
                  <a:lnTo>
                    <a:pt x="2481956" y="801924"/>
                  </a:lnTo>
                  <a:lnTo>
                    <a:pt x="2481956" y="1192449"/>
                  </a:lnTo>
                  <a:lnTo>
                    <a:pt x="2481956" y="1243013"/>
                  </a:lnTo>
                  <a:lnTo>
                    <a:pt x="2478005" y="1243013"/>
                  </a:lnTo>
                  <a:lnTo>
                    <a:pt x="2475549" y="1274441"/>
                  </a:lnTo>
                  <a:cubicBezTo>
                    <a:pt x="2411999" y="1678816"/>
                    <a:pt x="1883515" y="1994373"/>
                    <a:pt x="1240978" y="1994373"/>
                  </a:cubicBezTo>
                  <a:cubicBezTo>
                    <a:pt x="598441" y="1994373"/>
                    <a:pt x="69958" y="1678816"/>
                    <a:pt x="6407" y="1274441"/>
                  </a:cubicBezTo>
                  <a:lnTo>
                    <a:pt x="3951" y="1243013"/>
                  </a:lnTo>
                  <a:lnTo>
                    <a:pt x="0" y="1243013"/>
                  </a:lnTo>
                  <a:lnTo>
                    <a:pt x="0" y="1192449"/>
                  </a:lnTo>
                  <a:lnTo>
                    <a:pt x="0" y="801924"/>
                  </a:lnTo>
                  <a:lnTo>
                    <a:pt x="0" y="801923"/>
                  </a:lnTo>
                  <a:lnTo>
                    <a:pt x="0" y="801923"/>
                  </a:lnTo>
                  <a:lnTo>
                    <a:pt x="6407" y="719932"/>
                  </a:lnTo>
                  <a:cubicBezTo>
                    <a:pt x="69958" y="315557"/>
                    <a:pt x="598441" y="0"/>
                    <a:pt x="1240978" y="0"/>
                  </a:cubicBezTo>
                  <a:close/>
                </a:path>
              </a:pathLst>
            </a:custGeom>
            <a:solidFill>
              <a:srgbClr val="C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970620991">
                    <a:custGeom>
                      <a:avLst/>
                      <a:gdLst>
                        <a:gd name="connsiteX0" fmla="*/ 1240978 w 2481956"/>
                        <a:gd name="connsiteY0" fmla="*/ 0 h 1994373"/>
                        <a:gd name="connsiteX1" fmla="*/ 2475549 w 2481956"/>
                        <a:gd name="connsiteY1" fmla="*/ 719932 h 1994373"/>
                        <a:gd name="connsiteX2" fmla="*/ 2481956 w 2481956"/>
                        <a:gd name="connsiteY2" fmla="*/ 801923 h 1994373"/>
                        <a:gd name="connsiteX3" fmla="*/ 2481956 w 2481956"/>
                        <a:gd name="connsiteY3" fmla="*/ 801923 h 1994373"/>
                        <a:gd name="connsiteX4" fmla="*/ 2481956 w 2481956"/>
                        <a:gd name="connsiteY4" fmla="*/ 801924 h 1994373"/>
                        <a:gd name="connsiteX5" fmla="*/ 2481956 w 2481956"/>
                        <a:gd name="connsiteY5" fmla="*/ 1192449 h 1994373"/>
                        <a:gd name="connsiteX6" fmla="*/ 2481956 w 2481956"/>
                        <a:gd name="connsiteY6" fmla="*/ 1243013 h 1994373"/>
                        <a:gd name="connsiteX7" fmla="*/ 2478005 w 2481956"/>
                        <a:gd name="connsiteY7" fmla="*/ 1243013 h 1994373"/>
                        <a:gd name="connsiteX8" fmla="*/ 2475549 w 2481956"/>
                        <a:gd name="connsiteY8" fmla="*/ 1274441 h 1994373"/>
                        <a:gd name="connsiteX9" fmla="*/ 1240978 w 2481956"/>
                        <a:gd name="connsiteY9" fmla="*/ 1994373 h 1994373"/>
                        <a:gd name="connsiteX10" fmla="*/ 6407 w 2481956"/>
                        <a:gd name="connsiteY10" fmla="*/ 1274441 h 1994373"/>
                        <a:gd name="connsiteX11" fmla="*/ 3951 w 2481956"/>
                        <a:gd name="connsiteY11" fmla="*/ 1243013 h 1994373"/>
                        <a:gd name="connsiteX12" fmla="*/ 0 w 2481956"/>
                        <a:gd name="connsiteY12" fmla="*/ 1243013 h 1994373"/>
                        <a:gd name="connsiteX13" fmla="*/ 0 w 2481956"/>
                        <a:gd name="connsiteY13" fmla="*/ 1192449 h 1994373"/>
                        <a:gd name="connsiteX14" fmla="*/ 0 w 2481956"/>
                        <a:gd name="connsiteY14" fmla="*/ 801924 h 1994373"/>
                        <a:gd name="connsiteX15" fmla="*/ 0 w 2481956"/>
                        <a:gd name="connsiteY15" fmla="*/ 801923 h 1994373"/>
                        <a:gd name="connsiteX16" fmla="*/ 0 w 2481956"/>
                        <a:gd name="connsiteY16" fmla="*/ 801923 h 1994373"/>
                        <a:gd name="connsiteX17" fmla="*/ 6407 w 2481956"/>
                        <a:gd name="connsiteY17" fmla="*/ 719932 h 1994373"/>
                        <a:gd name="connsiteX18" fmla="*/ 1240978 w 2481956"/>
                        <a:gd name="connsiteY18" fmla="*/ 0 h 199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481956" h="1994373" fill="none" extrusionOk="0">
                          <a:moveTo>
                            <a:pt x="1240978" y="0"/>
                          </a:moveTo>
                          <a:cubicBezTo>
                            <a:pt x="1900182" y="59443"/>
                            <a:pt x="2444469" y="220005"/>
                            <a:pt x="2475549" y="719932"/>
                          </a:cubicBezTo>
                          <a:cubicBezTo>
                            <a:pt x="2478678" y="739567"/>
                            <a:pt x="2479115" y="782462"/>
                            <a:pt x="2481956" y="801923"/>
                          </a:cubicBezTo>
                          <a:lnTo>
                            <a:pt x="2481956" y="801923"/>
                          </a:lnTo>
                          <a:lnTo>
                            <a:pt x="2481956" y="801924"/>
                          </a:lnTo>
                          <a:cubicBezTo>
                            <a:pt x="2491340" y="987055"/>
                            <a:pt x="2444833" y="1108578"/>
                            <a:pt x="2481956" y="1192449"/>
                          </a:cubicBezTo>
                          <a:cubicBezTo>
                            <a:pt x="2483554" y="1207705"/>
                            <a:pt x="2478062" y="1218436"/>
                            <a:pt x="2481956" y="1243013"/>
                          </a:cubicBezTo>
                          <a:cubicBezTo>
                            <a:pt x="2481008" y="1243295"/>
                            <a:pt x="2479145" y="1242670"/>
                            <a:pt x="2478005" y="1243013"/>
                          </a:cubicBezTo>
                          <a:cubicBezTo>
                            <a:pt x="2479574" y="1255712"/>
                            <a:pt x="2472623" y="1264476"/>
                            <a:pt x="2475549" y="1274441"/>
                          </a:cubicBezTo>
                          <a:cubicBezTo>
                            <a:pt x="2387149" y="1662602"/>
                            <a:pt x="1762665" y="1958858"/>
                            <a:pt x="1240978" y="1994373"/>
                          </a:cubicBezTo>
                          <a:cubicBezTo>
                            <a:pt x="598359" y="1985491"/>
                            <a:pt x="58652" y="1741861"/>
                            <a:pt x="6407" y="1274441"/>
                          </a:cubicBezTo>
                          <a:cubicBezTo>
                            <a:pt x="5426" y="1265030"/>
                            <a:pt x="7873" y="1253075"/>
                            <a:pt x="3951" y="1243013"/>
                          </a:cubicBezTo>
                          <a:cubicBezTo>
                            <a:pt x="2504" y="1243379"/>
                            <a:pt x="1294" y="1242814"/>
                            <a:pt x="0" y="1243013"/>
                          </a:cubicBezTo>
                          <a:cubicBezTo>
                            <a:pt x="-98" y="1222527"/>
                            <a:pt x="2559" y="1213997"/>
                            <a:pt x="0" y="1192449"/>
                          </a:cubicBezTo>
                          <a:cubicBezTo>
                            <a:pt x="-16191" y="1001309"/>
                            <a:pt x="30426" y="975753"/>
                            <a:pt x="0" y="801924"/>
                          </a:cubicBezTo>
                          <a:lnTo>
                            <a:pt x="0" y="801923"/>
                          </a:lnTo>
                          <a:lnTo>
                            <a:pt x="0" y="801923"/>
                          </a:lnTo>
                          <a:cubicBezTo>
                            <a:pt x="2089" y="764461"/>
                            <a:pt x="4366" y="753740"/>
                            <a:pt x="6407" y="719932"/>
                          </a:cubicBezTo>
                          <a:cubicBezTo>
                            <a:pt x="84254" y="300935"/>
                            <a:pt x="465092" y="123164"/>
                            <a:pt x="1240978" y="0"/>
                          </a:cubicBezTo>
                          <a:close/>
                        </a:path>
                        <a:path w="2481956" h="1994373" stroke="0" extrusionOk="0">
                          <a:moveTo>
                            <a:pt x="1240978" y="0"/>
                          </a:moveTo>
                          <a:cubicBezTo>
                            <a:pt x="1877431" y="-11510"/>
                            <a:pt x="2470524" y="420285"/>
                            <a:pt x="2475549" y="719932"/>
                          </a:cubicBezTo>
                          <a:cubicBezTo>
                            <a:pt x="2477987" y="749517"/>
                            <a:pt x="2472485" y="779105"/>
                            <a:pt x="2481956" y="801923"/>
                          </a:cubicBezTo>
                          <a:lnTo>
                            <a:pt x="2481956" y="801923"/>
                          </a:lnTo>
                          <a:lnTo>
                            <a:pt x="2481956" y="801924"/>
                          </a:lnTo>
                          <a:cubicBezTo>
                            <a:pt x="2496206" y="938300"/>
                            <a:pt x="2451589" y="1067150"/>
                            <a:pt x="2481956" y="1192449"/>
                          </a:cubicBezTo>
                          <a:cubicBezTo>
                            <a:pt x="2482253" y="1216391"/>
                            <a:pt x="2481358" y="1224038"/>
                            <a:pt x="2481956" y="1243013"/>
                          </a:cubicBezTo>
                          <a:cubicBezTo>
                            <a:pt x="2480098" y="1243128"/>
                            <a:pt x="2479510" y="1242602"/>
                            <a:pt x="2478005" y="1243013"/>
                          </a:cubicBezTo>
                          <a:cubicBezTo>
                            <a:pt x="2479575" y="1251112"/>
                            <a:pt x="2475665" y="1267476"/>
                            <a:pt x="2475549" y="1274441"/>
                          </a:cubicBezTo>
                          <a:cubicBezTo>
                            <a:pt x="2452244" y="1813428"/>
                            <a:pt x="1872136" y="1932802"/>
                            <a:pt x="1240978" y="1994373"/>
                          </a:cubicBezTo>
                          <a:cubicBezTo>
                            <a:pt x="564544" y="2026613"/>
                            <a:pt x="128468" y="1652426"/>
                            <a:pt x="6407" y="1274441"/>
                          </a:cubicBezTo>
                          <a:cubicBezTo>
                            <a:pt x="5459" y="1265191"/>
                            <a:pt x="6240" y="1257561"/>
                            <a:pt x="3951" y="1243013"/>
                          </a:cubicBezTo>
                          <a:cubicBezTo>
                            <a:pt x="2880" y="1243355"/>
                            <a:pt x="1770" y="1242935"/>
                            <a:pt x="0" y="1243013"/>
                          </a:cubicBezTo>
                          <a:cubicBezTo>
                            <a:pt x="-2208" y="1231175"/>
                            <a:pt x="3524" y="1211144"/>
                            <a:pt x="0" y="1192449"/>
                          </a:cubicBezTo>
                          <a:cubicBezTo>
                            <a:pt x="-14592" y="1060475"/>
                            <a:pt x="33372" y="933291"/>
                            <a:pt x="0" y="801924"/>
                          </a:cubicBezTo>
                          <a:lnTo>
                            <a:pt x="0" y="801923"/>
                          </a:lnTo>
                          <a:lnTo>
                            <a:pt x="0" y="801923"/>
                          </a:lnTo>
                          <a:cubicBezTo>
                            <a:pt x="-3443" y="783567"/>
                            <a:pt x="5702" y="737748"/>
                            <a:pt x="6407" y="719932"/>
                          </a:cubicBezTo>
                          <a:cubicBezTo>
                            <a:pt x="228432" y="227963"/>
                            <a:pt x="666109" y="88048"/>
                            <a:pt x="1240978" y="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79" name="楕円 878">
              <a:extLst>
                <a:ext uri="{FF2B5EF4-FFF2-40B4-BE49-F238E27FC236}">
                  <a16:creationId xmlns:a16="http://schemas.microsoft.com/office/drawing/2014/main" id="{9A275185-17E7-4161-B517-F4B54256490F}"/>
                </a:ext>
              </a:extLst>
            </p:cNvPr>
            <p:cNvSpPr/>
            <p:nvPr/>
          </p:nvSpPr>
          <p:spPr>
            <a:xfrm>
              <a:off x="2353011" y="684620"/>
              <a:ext cx="1556555" cy="1005850"/>
            </a:xfrm>
            <a:prstGeom prst="ellipse">
              <a:avLst/>
            </a:prstGeom>
            <a:solidFill>
              <a:srgbClr val="ED7D31">
                <a:lumMod val="75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568750514">
                    <a:custGeom>
                      <a:avLst/>
                      <a:gdLst>
                        <a:gd name="connsiteX0" fmla="*/ 0 w 2481956"/>
                        <a:gd name="connsiteY0" fmla="*/ 801924 h 1603847"/>
                        <a:gd name="connsiteX1" fmla="*/ 1240978 w 2481956"/>
                        <a:gd name="connsiteY1" fmla="*/ 0 h 1603847"/>
                        <a:gd name="connsiteX2" fmla="*/ 2481956 w 2481956"/>
                        <a:gd name="connsiteY2" fmla="*/ 801924 h 1603847"/>
                        <a:gd name="connsiteX3" fmla="*/ 1240978 w 2481956"/>
                        <a:gd name="connsiteY3" fmla="*/ 1603848 h 1603847"/>
                        <a:gd name="connsiteX4" fmla="*/ 0 w 2481956"/>
                        <a:gd name="connsiteY4" fmla="*/ 801924 h 16038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81956" h="1603847" fill="none" extrusionOk="0">
                          <a:moveTo>
                            <a:pt x="0" y="801924"/>
                          </a:moveTo>
                          <a:cubicBezTo>
                            <a:pt x="89897" y="430025"/>
                            <a:pt x="430862" y="-46932"/>
                            <a:pt x="1240978" y="0"/>
                          </a:cubicBezTo>
                          <a:cubicBezTo>
                            <a:pt x="1987682" y="67461"/>
                            <a:pt x="2501364" y="453198"/>
                            <a:pt x="2481956" y="801924"/>
                          </a:cubicBezTo>
                          <a:cubicBezTo>
                            <a:pt x="2534367" y="1355393"/>
                            <a:pt x="1911479" y="1596553"/>
                            <a:pt x="1240978" y="1603848"/>
                          </a:cubicBezTo>
                          <a:cubicBezTo>
                            <a:pt x="571285" y="1554035"/>
                            <a:pt x="-100010" y="1212774"/>
                            <a:pt x="0" y="801924"/>
                          </a:cubicBezTo>
                          <a:close/>
                        </a:path>
                        <a:path w="2481956" h="1603847" stroke="0" extrusionOk="0">
                          <a:moveTo>
                            <a:pt x="0" y="801924"/>
                          </a:moveTo>
                          <a:cubicBezTo>
                            <a:pt x="-173244" y="300133"/>
                            <a:pt x="436857" y="-22739"/>
                            <a:pt x="1240978" y="0"/>
                          </a:cubicBezTo>
                          <a:cubicBezTo>
                            <a:pt x="1905005" y="-42971"/>
                            <a:pt x="2370315" y="361961"/>
                            <a:pt x="2481956" y="801924"/>
                          </a:cubicBezTo>
                          <a:cubicBezTo>
                            <a:pt x="2531865" y="1260715"/>
                            <a:pt x="1967396" y="1585812"/>
                            <a:pt x="1240978" y="1603848"/>
                          </a:cubicBezTo>
                          <a:cubicBezTo>
                            <a:pt x="617604" y="1567402"/>
                            <a:pt x="-75738" y="1296993"/>
                            <a:pt x="0" y="801924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80" name="楕円 879">
              <a:extLst>
                <a:ext uri="{FF2B5EF4-FFF2-40B4-BE49-F238E27FC236}">
                  <a16:creationId xmlns:a16="http://schemas.microsoft.com/office/drawing/2014/main" id="{05FA2971-0052-4F3F-BB98-0366AA34C3F8}"/>
                </a:ext>
              </a:extLst>
            </p:cNvPr>
            <p:cNvSpPr/>
            <p:nvPr/>
          </p:nvSpPr>
          <p:spPr>
            <a:xfrm>
              <a:off x="2417889" y="729532"/>
              <a:ext cx="1426799" cy="885176"/>
            </a:xfrm>
            <a:prstGeom prst="ellipse">
              <a:avLst/>
            </a:prstGeom>
            <a:solidFill>
              <a:srgbClr val="C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3567449506">
                    <a:custGeom>
                      <a:avLst/>
                      <a:gdLst>
                        <a:gd name="connsiteX0" fmla="*/ 0 w 2275058"/>
                        <a:gd name="connsiteY0" fmla="*/ 705715 h 1411430"/>
                        <a:gd name="connsiteX1" fmla="*/ 1137529 w 2275058"/>
                        <a:gd name="connsiteY1" fmla="*/ 0 h 1411430"/>
                        <a:gd name="connsiteX2" fmla="*/ 2275058 w 2275058"/>
                        <a:gd name="connsiteY2" fmla="*/ 705715 h 1411430"/>
                        <a:gd name="connsiteX3" fmla="*/ 1137529 w 2275058"/>
                        <a:gd name="connsiteY3" fmla="*/ 1411430 h 1411430"/>
                        <a:gd name="connsiteX4" fmla="*/ 0 w 2275058"/>
                        <a:gd name="connsiteY4" fmla="*/ 705715 h 14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75058" h="1411430" fill="none" extrusionOk="0">
                          <a:moveTo>
                            <a:pt x="0" y="705715"/>
                          </a:moveTo>
                          <a:cubicBezTo>
                            <a:pt x="-109776" y="402836"/>
                            <a:pt x="527289" y="51874"/>
                            <a:pt x="1137529" y="0"/>
                          </a:cubicBezTo>
                          <a:cubicBezTo>
                            <a:pt x="1678594" y="-13258"/>
                            <a:pt x="2285174" y="341962"/>
                            <a:pt x="2275058" y="705715"/>
                          </a:cubicBezTo>
                          <a:cubicBezTo>
                            <a:pt x="2345396" y="1103509"/>
                            <a:pt x="1892717" y="1522718"/>
                            <a:pt x="1137529" y="1411430"/>
                          </a:cubicBezTo>
                          <a:cubicBezTo>
                            <a:pt x="500723" y="1426452"/>
                            <a:pt x="-51005" y="1080117"/>
                            <a:pt x="0" y="705715"/>
                          </a:cubicBezTo>
                          <a:close/>
                        </a:path>
                        <a:path w="2275058" h="1411430" stroke="0" extrusionOk="0">
                          <a:moveTo>
                            <a:pt x="0" y="705715"/>
                          </a:moveTo>
                          <a:cubicBezTo>
                            <a:pt x="6707" y="239787"/>
                            <a:pt x="554230" y="-16796"/>
                            <a:pt x="1137529" y="0"/>
                          </a:cubicBezTo>
                          <a:cubicBezTo>
                            <a:pt x="1736280" y="-46773"/>
                            <a:pt x="2217201" y="328449"/>
                            <a:pt x="2275058" y="705715"/>
                          </a:cubicBezTo>
                          <a:cubicBezTo>
                            <a:pt x="2313964" y="1046417"/>
                            <a:pt x="1785584" y="1528081"/>
                            <a:pt x="1137529" y="1411430"/>
                          </a:cubicBezTo>
                          <a:cubicBezTo>
                            <a:pt x="471312" y="1372959"/>
                            <a:pt x="47503" y="1146142"/>
                            <a:pt x="0" y="705715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881" name="グループ化 880">
              <a:extLst>
                <a:ext uri="{FF2B5EF4-FFF2-40B4-BE49-F238E27FC236}">
                  <a16:creationId xmlns:a16="http://schemas.microsoft.com/office/drawing/2014/main" id="{EE3BDF4D-7B0C-4CC7-BAE7-35F6EF3913B6}"/>
                </a:ext>
              </a:extLst>
            </p:cNvPr>
            <p:cNvGrpSpPr/>
            <p:nvPr/>
          </p:nvGrpSpPr>
          <p:grpSpPr>
            <a:xfrm>
              <a:off x="2417889" y="735302"/>
              <a:ext cx="1426799" cy="885176"/>
              <a:chOff x="2688793" y="5908967"/>
              <a:chExt cx="2275058" cy="1411429"/>
            </a:xfrm>
            <a:solidFill>
              <a:srgbClr val="70AD47">
                <a:lumMod val="75000"/>
              </a:srgbClr>
            </a:solidFill>
          </p:grpSpPr>
          <p:sp>
            <p:nvSpPr>
              <p:cNvPr id="906" name="フリーフォーム: 図形 905">
                <a:extLst>
                  <a:ext uri="{FF2B5EF4-FFF2-40B4-BE49-F238E27FC236}">
                    <a16:creationId xmlns:a16="http://schemas.microsoft.com/office/drawing/2014/main" id="{E7062332-2A99-40BF-9482-98CDB777F2D2}"/>
                  </a:ext>
                </a:extLst>
              </p:cNvPr>
              <p:cNvSpPr/>
              <p:nvPr/>
            </p:nvSpPr>
            <p:spPr>
              <a:xfrm>
                <a:off x="3219095" y="5956301"/>
                <a:ext cx="1214454" cy="63500"/>
              </a:xfrm>
              <a:custGeom>
                <a:avLst/>
                <a:gdLst>
                  <a:gd name="connsiteX0" fmla="*/ 206634 w 1214454"/>
                  <a:gd name="connsiteY0" fmla="*/ 0 h 63500"/>
                  <a:gd name="connsiteX1" fmla="*/ 1007820 w 1214454"/>
                  <a:gd name="connsiteY1" fmla="*/ 0 h 63500"/>
                  <a:gd name="connsiteX2" fmla="*/ 1050005 w 1214454"/>
                  <a:gd name="connsiteY2" fmla="*/ 8124 h 63500"/>
                  <a:gd name="connsiteX3" fmla="*/ 1214454 w 1214454"/>
                  <a:gd name="connsiteY3" fmla="*/ 63500 h 63500"/>
                  <a:gd name="connsiteX4" fmla="*/ 0 w 1214454"/>
                  <a:gd name="connsiteY4" fmla="*/ 63500 h 63500"/>
                  <a:gd name="connsiteX5" fmla="*/ 164449 w 1214454"/>
                  <a:gd name="connsiteY5" fmla="*/ 8124 h 63500"/>
                  <a:gd name="connsiteX6" fmla="*/ 206634 w 1214454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54" h="63500">
                    <a:moveTo>
                      <a:pt x="206634" y="0"/>
                    </a:moveTo>
                    <a:lnTo>
                      <a:pt x="1007820" y="0"/>
                    </a:lnTo>
                    <a:lnTo>
                      <a:pt x="1050005" y="8124"/>
                    </a:lnTo>
                    <a:lnTo>
                      <a:pt x="1214454" y="63500"/>
                    </a:lnTo>
                    <a:lnTo>
                      <a:pt x="0" y="63500"/>
                    </a:lnTo>
                    <a:lnTo>
                      <a:pt x="164449" y="8124"/>
                    </a:lnTo>
                    <a:lnTo>
                      <a:pt x="206634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998159127">
                      <a:custGeom>
                        <a:avLst/>
                        <a:gdLst>
                          <a:gd name="connsiteX0" fmla="*/ 206634 w 1214454"/>
                          <a:gd name="connsiteY0" fmla="*/ 0 h 63500"/>
                          <a:gd name="connsiteX1" fmla="*/ 599215 w 1214454"/>
                          <a:gd name="connsiteY1" fmla="*/ 0 h 63500"/>
                          <a:gd name="connsiteX2" fmla="*/ 1007820 w 1214454"/>
                          <a:gd name="connsiteY2" fmla="*/ 0 h 63500"/>
                          <a:gd name="connsiteX3" fmla="*/ 1050005 w 1214454"/>
                          <a:gd name="connsiteY3" fmla="*/ 8124 h 63500"/>
                          <a:gd name="connsiteX4" fmla="*/ 1214454 w 1214454"/>
                          <a:gd name="connsiteY4" fmla="*/ 63500 h 63500"/>
                          <a:gd name="connsiteX5" fmla="*/ 809636 w 1214454"/>
                          <a:gd name="connsiteY5" fmla="*/ 63500 h 63500"/>
                          <a:gd name="connsiteX6" fmla="*/ 404818 w 1214454"/>
                          <a:gd name="connsiteY6" fmla="*/ 63500 h 63500"/>
                          <a:gd name="connsiteX7" fmla="*/ 0 w 1214454"/>
                          <a:gd name="connsiteY7" fmla="*/ 63500 h 63500"/>
                          <a:gd name="connsiteX8" fmla="*/ 164449 w 1214454"/>
                          <a:gd name="connsiteY8" fmla="*/ 8124 h 63500"/>
                          <a:gd name="connsiteX9" fmla="*/ 206634 w 1214454"/>
                          <a:gd name="connsiteY9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14454" h="63500" fill="none" extrusionOk="0">
                            <a:moveTo>
                              <a:pt x="206634" y="0"/>
                            </a:moveTo>
                            <a:cubicBezTo>
                              <a:pt x="386245" y="-43249"/>
                              <a:pt x="504387" y="17792"/>
                              <a:pt x="599215" y="0"/>
                            </a:cubicBezTo>
                            <a:cubicBezTo>
                              <a:pt x="694043" y="-17792"/>
                              <a:pt x="869388" y="30717"/>
                              <a:pt x="1007820" y="0"/>
                            </a:cubicBezTo>
                            <a:cubicBezTo>
                              <a:pt x="1022329" y="1246"/>
                              <a:pt x="1039517" y="6370"/>
                              <a:pt x="1050005" y="8124"/>
                            </a:cubicBezTo>
                            <a:cubicBezTo>
                              <a:pt x="1116271" y="23210"/>
                              <a:pt x="1171655" y="54266"/>
                              <a:pt x="1214454" y="63500"/>
                            </a:cubicBezTo>
                            <a:cubicBezTo>
                              <a:pt x="1073832" y="91739"/>
                              <a:pt x="1000624" y="22736"/>
                              <a:pt x="809636" y="63500"/>
                            </a:cubicBezTo>
                            <a:cubicBezTo>
                              <a:pt x="618648" y="104264"/>
                              <a:pt x="531166" y="29832"/>
                              <a:pt x="404818" y="63500"/>
                            </a:cubicBezTo>
                            <a:cubicBezTo>
                              <a:pt x="278470" y="97168"/>
                              <a:pt x="169216" y="48514"/>
                              <a:pt x="0" y="63500"/>
                            </a:cubicBezTo>
                            <a:cubicBezTo>
                              <a:pt x="35593" y="38207"/>
                              <a:pt x="131027" y="20052"/>
                              <a:pt x="164449" y="8124"/>
                            </a:cubicBezTo>
                            <a:cubicBezTo>
                              <a:pt x="174753" y="3361"/>
                              <a:pt x="195386" y="6058"/>
                              <a:pt x="206634" y="0"/>
                            </a:cubicBezTo>
                            <a:close/>
                          </a:path>
                          <a:path w="1214454" h="63500" stroke="0" extrusionOk="0">
                            <a:moveTo>
                              <a:pt x="206634" y="0"/>
                            </a:moveTo>
                            <a:cubicBezTo>
                              <a:pt x="294174" y="-38622"/>
                              <a:pt x="464999" y="44403"/>
                              <a:pt x="615239" y="0"/>
                            </a:cubicBezTo>
                            <a:cubicBezTo>
                              <a:pt x="765479" y="-44403"/>
                              <a:pt x="921994" y="43652"/>
                              <a:pt x="1007820" y="0"/>
                            </a:cubicBezTo>
                            <a:cubicBezTo>
                              <a:pt x="1025808" y="677"/>
                              <a:pt x="1034177" y="9684"/>
                              <a:pt x="1050005" y="8124"/>
                            </a:cubicBezTo>
                            <a:cubicBezTo>
                              <a:pt x="1097740" y="17795"/>
                              <a:pt x="1152011" y="47084"/>
                              <a:pt x="1214454" y="63500"/>
                            </a:cubicBezTo>
                            <a:cubicBezTo>
                              <a:pt x="1140019" y="96757"/>
                              <a:pt x="1027536" y="31128"/>
                              <a:pt x="846070" y="63500"/>
                            </a:cubicBezTo>
                            <a:cubicBezTo>
                              <a:pt x="664604" y="95872"/>
                              <a:pt x="631065" y="45598"/>
                              <a:pt x="465541" y="63500"/>
                            </a:cubicBezTo>
                            <a:cubicBezTo>
                              <a:pt x="300017" y="81402"/>
                              <a:pt x="196323" y="34018"/>
                              <a:pt x="0" y="63500"/>
                            </a:cubicBezTo>
                            <a:cubicBezTo>
                              <a:pt x="56004" y="41781"/>
                              <a:pt x="111468" y="46074"/>
                              <a:pt x="164449" y="8124"/>
                            </a:cubicBezTo>
                            <a:cubicBezTo>
                              <a:pt x="184974" y="2646"/>
                              <a:pt x="190812" y="5617"/>
                              <a:pt x="206634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07" name="フリーフォーム: 図形 906">
                <a:extLst>
                  <a:ext uri="{FF2B5EF4-FFF2-40B4-BE49-F238E27FC236}">
                    <a16:creationId xmlns:a16="http://schemas.microsoft.com/office/drawing/2014/main" id="{C4C8C6A9-4E2D-4071-804A-1E64C5E730C4}"/>
                  </a:ext>
                </a:extLst>
              </p:cNvPr>
              <p:cNvSpPr/>
              <p:nvPr/>
            </p:nvSpPr>
            <p:spPr>
              <a:xfrm>
                <a:off x="2947993" y="6086868"/>
                <a:ext cx="1756658" cy="79374"/>
              </a:xfrm>
              <a:custGeom>
                <a:avLst/>
                <a:gdLst>
                  <a:gd name="connsiteX0" fmla="*/ 130233 w 1756658"/>
                  <a:gd name="connsiteY0" fmla="*/ 0 h 79374"/>
                  <a:gd name="connsiteX1" fmla="*/ 1626425 w 1756658"/>
                  <a:gd name="connsiteY1" fmla="*/ 0 h 79374"/>
                  <a:gd name="connsiteX2" fmla="*/ 1682683 w 1756658"/>
                  <a:gd name="connsiteY2" fmla="*/ 28797 h 79374"/>
                  <a:gd name="connsiteX3" fmla="*/ 1756102 w 1756658"/>
                  <a:gd name="connsiteY3" fmla="*/ 78913 h 79374"/>
                  <a:gd name="connsiteX4" fmla="*/ 1756658 w 1756658"/>
                  <a:gd name="connsiteY4" fmla="*/ 79374 h 79374"/>
                  <a:gd name="connsiteX5" fmla="*/ 0 w 1756658"/>
                  <a:gd name="connsiteY5" fmla="*/ 79374 h 79374"/>
                  <a:gd name="connsiteX6" fmla="*/ 556 w 1756658"/>
                  <a:gd name="connsiteY6" fmla="*/ 78913 h 79374"/>
                  <a:gd name="connsiteX7" fmla="*/ 73975 w 1756658"/>
                  <a:gd name="connsiteY7" fmla="*/ 28797 h 79374"/>
                  <a:gd name="connsiteX8" fmla="*/ 130233 w 1756658"/>
                  <a:gd name="connsiteY8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6658" h="79374">
                    <a:moveTo>
                      <a:pt x="130233" y="0"/>
                    </a:moveTo>
                    <a:lnTo>
                      <a:pt x="1626425" y="0"/>
                    </a:lnTo>
                    <a:lnTo>
                      <a:pt x="1682683" y="28797"/>
                    </a:lnTo>
                    <a:cubicBezTo>
                      <a:pt x="1708415" y="44760"/>
                      <a:pt x="1732920" y="61485"/>
                      <a:pt x="1756102" y="78913"/>
                    </a:cubicBezTo>
                    <a:lnTo>
                      <a:pt x="1756658" y="79374"/>
                    </a:lnTo>
                    <a:lnTo>
                      <a:pt x="0" y="79374"/>
                    </a:lnTo>
                    <a:lnTo>
                      <a:pt x="556" y="78913"/>
                    </a:lnTo>
                    <a:cubicBezTo>
                      <a:pt x="23739" y="61485"/>
                      <a:pt x="48243" y="44760"/>
                      <a:pt x="73975" y="28797"/>
                    </a:cubicBezTo>
                    <a:lnTo>
                      <a:pt x="13023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745793459">
                      <a:custGeom>
                        <a:avLst/>
                        <a:gdLst>
                          <a:gd name="connsiteX0" fmla="*/ 130233 w 1756658"/>
                          <a:gd name="connsiteY0" fmla="*/ 0 h 79374"/>
                          <a:gd name="connsiteX1" fmla="*/ 658888 w 1756658"/>
                          <a:gd name="connsiteY1" fmla="*/ 0 h 79374"/>
                          <a:gd name="connsiteX2" fmla="*/ 1172580 w 1756658"/>
                          <a:gd name="connsiteY2" fmla="*/ 0 h 79374"/>
                          <a:gd name="connsiteX3" fmla="*/ 1626425 w 1756658"/>
                          <a:gd name="connsiteY3" fmla="*/ 0 h 79374"/>
                          <a:gd name="connsiteX4" fmla="*/ 1682683 w 1756658"/>
                          <a:gd name="connsiteY4" fmla="*/ 28797 h 79374"/>
                          <a:gd name="connsiteX5" fmla="*/ 1756102 w 1756658"/>
                          <a:gd name="connsiteY5" fmla="*/ 78913 h 79374"/>
                          <a:gd name="connsiteX6" fmla="*/ 1756658 w 1756658"/>
                          <a:gd name="connsiteY6" fmla="*/ 79374 h 79374"/>
                          <a:gd name="connsiteX7" fmla="*/ 1135972 w 1756658"/>
                          <a:gd name="connsiteY7" fmla="*/ 79374 h 79374"/>
                          <a:gd name="connsiteX8" fmla="*/ 567986 w 1756658"/>
                          <a:gd name="connsiteY8" fmla="*/ 79374 h 79374"/>
                          <a:gd name="connsiteX9" fmla="*/ 0 w 1756658"/>
                          <a:gd name="connsiteY9" fmla="*/ 79374 h 79374"/>
                          <a:gd name="connsiteX10" fmla="*/ 556 w 1756658"/>
                          <a:gd name="connsiteY10" fmla="*/ 78913 h 79374"/>
                          <a:gd name="connsiteX11" fmla="*/ 73975 w 1756658"/>
                          <a:gd name="connsiteY11" fmla="*/ 28797 h 79374"/>
                          <a:gd name="connsiteX12" fmla="*/ 130233 w 1756658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756658" h="79374" fill="none" extrusionOk="0">
                            <a:moveTo>
                              <a:pt x="130233" y="0"/>
                            </a:moveTo>
                            <a:cubicBezTo>
                              <a:pt x="394495" y="-42010"/>
                              <a:pt x="409850" y="28187"/>
                              <a:pt x="658888" y="0"/>
                            </a:cubicBezTo>
                            <a:cubicBezTo>
                              <a:pt x="907926" y="-28187"/>
                              <a:pt x="1024908" y="31216"/>
                              <a:pt x="1172580" y="0"/>
                            </a:cubicBezTo>
                            <a:cubicBezTo>
                              <a:pt x="1320252" y="-31216"/>
                              <a:pt x="1455549" y="144"/>
                              <a:pt x="1626425" y="0"/>
                            </a:cubicBezTo>
                            <a:cubicBezTo>
                              <a:pt x="1645392" y="5951"/>
                              <a:pt x="1666790" y="26550"/>
                              <a:pt x="1682683" y="28797"/>
                            </a:cubicBezTo>
                            <a:cubicBezTo>
                              <a:pt x="1708063" y="47353"/>
                              <a:pt x="1733331" y="62012"/>
                              <a:pt x="1756102" y="78913"/>
                            </a:cubicBezTo>
                            <a:cubicBezTo>
                              <a:pt x="1756363" y="79100"/>
                              <a:pt x="1756390" y="79231"/>
                              <a:pt x="1756658" y="79374"/>
                            </a:cubicBezTo>
                            <a:cubicBezTo>
                              <a:pt x="1506063" y="146323"/>
                              <a:pt x="1375843" y="77512"/>
                              <a:pt x="1135972" y="79374"/>
                            </a:cubicBezTo>
                            <a:cubicBezTo>
                              <a:pt x="896101" y="81236"/>
                              <a:pt x="714392" y="61215"/>
                              <a:pt x="567986" y="79374"/>
                            </a:cubicBezTo>
                            <a:cubicBezTo>
                              <a:pt x="421580" y="97533"/>
                              <a:pt x="226052" y="48370"/>
                              <a:pt x="0" y="79374"/>
                            </a:cubicBezTo>
                            <a:cubicBezTo>
                              <a:pt x="83" y="79228"/>
                              <a:pt x="464" y="79042"/>
                              <a:pt x="556" y="78913"/>
                            </a:cubicBezTo>
                            <a:cubicBezTo>
                              <a:pt x="19735" y="61136"/>
                              <a:pt x="54007" y="51115"/>
                              <a:pt x="73975" y="28797"/>
                            </a:cubicBezTo>
                            <a:cubicBezTo>
                              <a:pt x="84753" y="18820"/>
                              <a:pt x="116612" y="10092"/>
                              <a:pt x="130233" y="0"/>
                            </a:cubicBezTo>
                            <a:close/>
                          </a:path>
                          <a:path w="1756658" h="79374" stroke="0" extrusionOk="0">
                            <a:moveTo>
                              <a:pt x="130233" y="0"/>
                            </a:moveTo>
                            <a:cubicBezTo>
                              <a:pt x="277095" y="-53207"/>
                              <a:pt x="362113" y="34148"/>
                              <a:pt x="584078" y="0"/>
                            </a:cubicBezTo>
                            <a:cubicBezTo>
                              <a:pt x="806044" y="-34148"/>
                              <a:pt x="868578" y="3522"/>
                              <a:pt x="1097770" y="0"/>
                            </a:cubicBezTo>
                            <a:cubicBezTo>
                              <a:pt x="1326962" y="-3522"/>
                              <a:pt x="1417903" y="59261"/>
                              <a:pt x="1626425" y="0"/>
                            </a:cubicBezTo>
                            <a:cubicBezTo>
                              <a:pt x="1650678" y="10069"/>
                              <a:pt x="1662326" y="24632"/>
                              <a:pt x="1682683" y="28797"/>
                            </a:cubicBezTo>
                            <a:cubicBezTo>
                              <a:pt x="1704234" y="43579"/>
                              <a:pt x="1734516" y="59372"/>
                              <a:pt x="1756102" y="78913"/>
                            </a:cubicBezTo>
                            <a:cubicBezTo>
                              <a:pt x="1756282" y="78963"/>
                              <a:pt x="1756394" y="79210"/>
                              <a:pt x="1756658" y="79374"/>
                            </a:cubicBezTo>
                            <a:cubicBezTo>
                              <a:pt x="1509933" y="140204"/>
                              <a:pt x="1348180" y="19956"/>
                              <a:pt x="1188672" y="79374"/>
                            </a:cubicBezTo>
                            <a:cubicBezTo>
                              <a:pt x="1029164" y="138792"/>
                              <a:pt x="848046" y="54595"/>
                              <a:pt x="638252" y="79374"/>
                            </a:cubicBezTo>
                            <a:cubicBezTo>
                              <a:pt x="428458" y="104153"/>
                              <a:pt x="307977" y="66309"/>
                              <a:pt x="0" y="79374"/>
                            </a:cubicBezTo>
                            <a:cubicBezTo>
                              <a:pt x="120" y="79246"/>
                              <a:pt x="359" y="79156"/>
                              <a:pt x="556" y="78913"/>
                            </a:cubicBezTo>
                            <a:cubicBezTo>
                              <a:pt x="26695" y="68042"/>
                              <a:pt x="41507" y="40418"/>
                              <a:pt x="73975" y="28797"/>
                            </a:cubicBezTo>
                            <a:cubicBezTo>
                              <a:pt x="97412" y="8486"/>
                              <a:pt x="117794" y="9270"/>
                              <a:pt x="13023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08" name="フリーフォーム: 図形 907">
                <a:extLst>
                  <a:ext uri="{FF2B5EF4-FFF2-40B4-BE49-F238E27FC236}">
                    <a16:creationId xmlns:a16="http://schemas.microsoft.com/office/drawing/2014/main" id="{DA5D5CDB-7989-4CFD-8481-0036B813BD28}"/>
                  </a:ext>
                </a:extLst>
              </p:cNvPr>
              <p:cNvSpPr/>
              <p:nvPr/>
            </p:nvSpPr>
            <p:spPr>
              <a:xfrm>
                <a:off x="2809854" y="6235701"/>
                <a:ext cx="2032936" cy="63500"/>
              </a:xfrm>
              <a:custGeom>
                <a:avLst/>
                <a:gdLst>
                  <a:gd name="connsiteX0" fmla="*/ 57943 w 2032936"/>
                  <a:gd name="connsiteY0" fmla="*/ 0 h 63500"/>
                  <a:gd name="connsiteX1" fmla="*/ 1974994 w 2032936"/>
                  <a:gd name="connsiteY1" fmla="*/ 0 h 63500"/>
                  <a:gd name="connsiteX2" fmla="*/ 2016703 w 2032936"/>
                  <a:gd name="connsiteY2" fmla="*/ 42594 h 63500"/>
                  <a:gd name="connsiteX3" fmla="*/ 2032936 w 2032936"/>
                  <a:gd name="connsiteY3" fmla="*/ 63500 h 63500"/>
                  <a:gd name="connsiteX4" fmla="*/ 0 w 2032936"/>
                  <a:gd name="connsiteY4" fmla="*/ 63500 h 63500"/>
                  <a:gd name="connsiteX5" fmla="*/ 16233 w 2032936"/>
                  <a:gd name="connsiteY5" fmla="*/ 42594 h 63500"/>
                  <a:gd name="connsiteX6" fmla="*/ 57943 w 2032936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2936" h="63500">
                    <a:moveTo>
                      <a:pt x="57943" y="0"/>
                    </a:moveTo>
                    <a:lnTo>
                      <a:pt x="1974994" y="0"/>
                    </a:lnTo>
                    <a:lnTo>
                      <a:pt x="2016703" y="42594"/>
                    </a:lnTo>
                    <a:lnTo>
                      <a:pt x="2032936" y="63500"/>
                    </a:lnTo>
                    <a:lnTo>
                      <a:pt x="0" y="63500"/>
                    </a:lnTo>
                    <a:lnTo>
                      <a:pt x="16233" y="42594"/>
                    </a:lnTo>
                    <a:lnTo>
                      <a:pt x="5794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355659082">
                      <a:custGeom>
                        <a:avLst/>
                        <a:gdLst>
                          <a:gd name="connsiteX0" fmla="*/ 57943 w 2032936"/>
                          <a:gd name="connsiteY0" fmla="*/ 0 h 63500"/>
                          <a:gd name="connsiteX1" fmla="*/ 498865 w 2032936"/>
                          <a:gd name="connsiteY1" fmla="*/ 0 h 63500"/>
                          <a:gd name="connsiteX2" fmla="*/ 1016469 w 2032936"/>
                          <a:gd name="connsiteY2" fmla="*/ 0 h 63500"/>
                          <a:gd name="connsiteX3" fmla="*/ 1476561 w 2032936"/>
                          <a:gd name="connsiteY3" fmla="*/ 0 h 63500"/>
                          <a:gd name="connsiteX4" fmla="*/ 1974994 w 2032936"/>
                          <a:gd name="connsiteY4" fmla="*/ 0 h 63500"/>
                          <a:gd name="connsiteX5" fmla="*/ 2016703 w 2032936"/>
                          <a:gd name="connsiteY5" fmla="*/ 42594 h 63500"/>
                          <a:gd name="connsiteX6" fmla="*/ 2032936 w 2032936"/>
                          <a:gd name="connsiteY6" fmla="*/ 63500 h 63500"/>
                          <a:gd name="connsiteX7" fmla="*/ 1545031 w 2032936"/>
                          <a:gd name="connsiteY7" fmla="*/ 63500 h 63500"/>
                          <a:gd name="connsiteX8" fmla="*/ 1016468 w 2032936"/>
                          <a:gd name="connsiteY8" fmla="*/ 63500 h 63500"/>
                          <a:gd name="connsiteX9" fmla="*/ 528563 w 2032936"/>
                          <a:gd name="connsiteY9" fmla="*/ 63500 h 63500"/>
                          <a:gd name="connsiteX10" fmla="*/ 0 w 2032936"/>
                          <a:gd name="connsiteY10" fmla="*/ 63500 h 63500"/>
                          <a:gd name="connsiteX11" fmla="*/ 16233 w 2032936"/>
                          <a:gd name="connsiteY11" fmla="*/ 42594 h 63500"/>
                          <a:gd name="connsiteX12" fmla="*/ 57943 w 2032936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32936" h="63500" fill="none" extrusionOk="0">
                            <a:moveTo>
                              <a:pt x="57943" y="0"/>
                            </a:moveTo>
                            <a:cubicBezTo>
                              <a:pt x="178136" y="-48686"/>
                              <a:pt x="398895" y="11634"/>
                              <a:pt x="498865" y="0"/>
                            </a:cubicBezTo>
                            <a:cubicBezTo>
                              <a:pt x="598835" y="-11634"/>
                              <a:pt x="822682" y="67"/>
                              <a:pt x="1016469" y="0"/>
                            </a:cubicBezTo>
                            <a:cubicBezTo>
                              <a:pt x="1210256" y="-67"/>
                              <a:pt x="1270855" y="2176"/>
                              <a:pt x="1476561" y="0"/>
                            </a:cubicBezTo>
                            <a:cubicBezTo>
                              <a:pt x="1682267" y="-2176"/>
                              <a:pt x="1735952" y="36826"/>
                              <a:pt x="1974994" y="0"/>
                            </a:cubicBezTo>
                            <a:cubicBezTo>
                              <a:pt x="1990163" y="15399"/>
                              <a:pt x="1999662" y="31320"/>
                              <a:pt x="2016703" y="42594"/>
                            </a:cubicBezTo>
                            <a:cubicBezTo>
                              <a:pt x="2025282" y="48547"/>
                              <a:pt x="2028030" y="60259"/>
                              <a:pt x="2032936" y="63500"/>
                            </a:cubicBezTo>
                            <a:cubicBezTo>
                              <a:pt x="1851949" y="121972"/>
                              <a:pt x="1778313" y="13559"/>
                              <a:pt x="1545031" y="63500"/>
                            </a:cubicBezTo>
                            <a:cubicBezTo>
                              <a:pt x="1311750" y="113441"/>
                              <a:pt x="1240182" y="54531"/>
                              <a:pt x="1016468" y="63500"/>
                            </a:cubicBezTo>
                            <a:cubicBezTo>
                              <a:pt x="792754" y="72469"/>
                              <a:pt x="668783" y="43673"/>
                              <a:pt x="528563" y="63500"/>
                            </a:cubicBezTo>
                            <a:cubicBezTo>
                              <a:pt x="388343" y="83327"/>
                              <a:pt x="143364" y="13680"/>
                              <a:pt x="0" y="63500"/>
                            </a:cubicBezTo>
                            <a:cubicBezTo>
                              <a:pt x="5271" y="52205"/>
                              <a:pt x="11458" y="53881"/>
                              <a:pt x="16233" y="42594"/>
                            </a:cubicBezTo>
                            <a:cubicBezTo>
                              <a:pt x="31639" y="25096"/>
                              <a:pt x="53450" y="14652"/>
                              <a:pt x="57943" y="0"/>
                            </a:cubicBezTo>
                            <a:close/>
                          </a:path>
                          <a:path w="2032936" h="63500" stroke="0" extrusionOk="0">
                            <a:moveTo>
                              <a:pt x="57943" y="0"/>
                            </a:moveTo>
                            <a:cubicBezTo>
                              <a:pt x="182841" y="-56736"/>
                              <a:pt x="353045" y="34941"/>
                              <a:pt x="575547" y="0"/>
                            </a:cubicBezTo>
                            <a:cubicBezTo>
                              <a:pt x="798049" y="-34941"/>
                              <a:pt x="868060" y="36519"/>
                              <a:pt x="1054810" y="0"/>
                            </a:cubicBezTo>
                            <a:cubicBezTo>
                              <a:pt x="1241560" y="-36519"/>
                              <a:pt x="1379890" y="18282"/>
                              <a:pt x="1553243" y="0"/>
                            </a:cubicBezTo>
                            <a:cubicBezTo>
                              <a:pt x="1726596" y="-18282"/>
                              <a:pt x="1799444" y="28054"/>
                              <a:pt x="1974994" y="0"/>
                            </a:cubicBezTo>
                            <a:cubicBezTo>
                              <a:pt x="1992122" y="12670"/>
                              <a:pt x="1996710" y="24000"/>
                              <a:pt x="2016703" y="42594"/>
                            </a:cubicBezTo>
                            <a:cubicBezTo>
                              <a:pt x="2023695" y="47304"/>
                              <a:pt x="2025946" y="58858"/>
                              <a:pt x="2032936" y="63500"/>
                            </a:cubicBezTo>
                            <a:cubicBezTo>
                              <a:pt x="1787519" y="120025"/>
                              <a:pt x="1648579" y="10175"/>
                              <a:pt x="1484043" y="63500"/>
                            </a:cubicBezTo>
                            <a:cubicBezTo>
                              <a:pt x="1319507" y="116825"/>
                              <a:pt x="1160548" y="8680"/>
                              <a:pt x="996139" y="63500"/>
                            </a:cubicBezTo>
                            <a:cubicBezTo>
                              <a:pt x="831730" y="118320"/>
                              <a:pt x="650018" y="45541"/>
                              <a:pt x="528563" y="63500"/>
                            </a:cubicBezTo>
                            <a:cubicBezTo>
                              <a:pt x="407108" y="81459"/>
                              <a:pt x="220294" y="19599"/>
                              <a:pt x="0" y="63500"/>
                            </a:cubicBezTo>
                            <a:cubicBezTo>
                              <a:pt x="6771" y="52021"/>
                              <a:pt x="12480" y="50874"/>
                              <a:pt x="16233" y="42594"/>
                            </a:cubicBezTo>
                            <a:cubicBezTo>
                              <a:pt x="24072" y="25237"/>
                              <a:pt x="49494" y="10980"/>
                              <a:pt x="5794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09" name="フリーフォーム: 図形 908">
                <a:extLst>
                  <a:ext uri="{FF2B5EF4-FFF2-40B4-BE49-F238E27FC236}">
                    <a16:creationId xmlns:a16="http://schemas.microsoft.com/office/drawing/2014/main" id="{0C7CAE49-C468-41BA-8754-890D57FCE667}"/>
                  </a:ext>
                </a:extLst>
              </p:cNvPr>
              <p:cNvSpPr/>
              <p:nvPr/>
            </p:nvSpPr>
            <p:spPr>
              <a:xfrm>
                <a:off x="2719590" y="6374535"/>
                <a:ext cx="2213464" cy="79374"/>
              </a:xfrm>
              <a:custGeom>
                <a:avLst/>
                <a:gdLst>
                  <a:gd name="connsiteX0" fmla="*/ 38213 w 2213464"/>
                  <a:gd name="connsiteY0" fmla="*/ 0 h 79374"/>
                  <a:gd name="connsiteX1" fmla="*/ 2175251 w 2213464"/>
                  <a:gd name="connsiteY1" fmla="*/ 0 h 79374"/>
                  <a:gd name="connsiteX2" fmla="*/ 2193120 w 2213464"/>
                  <a:gd name="connsiteY2" fmla="*/ 30288 h 79374"/>
                  <a:gd name="connsiteX3" fmla="*/ 2213464 w 2213464"/>
                  <a:gd name="connsiteY3" fmla="*/ 79374 h 79374"/>
                  <a:gd name="connsiteX4" fmla="*/ 0 w 2213464"/>
                  <a:gd name="connsiteY4" fmla="*/ 79374 h 79374"/>
                  <a:gd name="connsiteX5" fmla="*/ 20344 w 2213464"/>
                  <a:gd name="connsiteY5" fmla="*/ 30288 h 79374"/>
                  <a:gd name="connsiteX6" fmla="*/ 38213 w 2213464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3464" h="79374">
                    <a:moveTo>
                      <a:pt x="38213" y="0"/>
                    </a:moveTo>
                    <a:lnTo>
                      <a:pt x="2175251" y="0"/>
                    </a:lnTo>
                    <a:lnTo>
                      <a:pt x="2193120" y="30288"/>
                    </a:lnTo>
                    <a:lnTo>
                      <a:pt x="2213464" y="79374"/>
                    </a:lnTo>
                    <a:lnTo>
                      <a:pt x="0" y="79374"/>
                    </a:lnTo>
                    <a:lnTo>
                      <a:pt x="20344" y="30288"/>
                    </a:lnTo>
                    <a:lnTo>
                      <a:pt x="3821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971932749">
                      <a:custGeom>
                        <a:avLst/>
                        <a:gdLst>
                          <a:gd name="connsiteX0" fmla="*/ 38213 w 2213464"/>
                          <a:gd name="connsiteY0" fmla="*/ 0 h 79374"/>
                          <a:gd name="connsiteX1" fmla="*/ 593843 w 2213464"/>
                          <a:gd name="connsiteY1" fmla="*/ 0 h 79374"/>
                          <a:gd name="connsiteX2" fmla="*/ 1063991 w 2213464"/>
                          <a:gd name="connsiteY2" fmla="*/ 0 h 79374"/>
                          <a:gd name="connsiteX3" fmla="*/ 1598251 w 2213464"/>
                          <a:gd name="connsiteY3" fmla="*/ 0 h 79374"/>
                          <a:gd name="connsiteX4" fmla="*/ 2175251 w 2213464"/>
                          <a:gd name="connsiteY4" fmla="*/ 0 h 79374"/>
                          <a:gd name="connsiteX5" fmla="*/ 2193120 w 2213464"/>
                          <a:gd name="connsiteY5" fmla="*/ 30288 h 79374"/>
                          <a:gd name="connsiteX6" fmla="*/ 2213464 w 2213464"/>
                          <a:gd name="connsiteY6" fmla="*/ 79374 h 79374"/>
                          <a:gd name="connsiteX7" fmla="*/ 1660098 w 2213464"/>
                          <a:gd name="connsiteY7" fmla="*/ 79374 h 79374"/>
                          <a:gd name="connsiteX8" fmla="*/ 1173136 w 2213464"/>
                          <a:gd name="connsiteY8" fmla="*/ 79374 h 79374"/>
                          <a:gd name="connsiteX9" fmla="*/ 619770 w 2213464"/>
                          <a:gd name="connsiteY9" fmla="*/ 79374 h 79374"/>
                          <a:gd name="connsiteX10" fmla="*/ 0 w 2213464"/>
                          <a:gd name="connsiteY10" fmla="*/ 79374 h 79374"/>
                          <a:gd name="connsiteX11" fmla="*/ 20344 w 2213464"/>
                          <a:gd name="connsiteY11" fmla="*/ 30288 h 79374"/>
                          <a:gd name="connsiteX12" fmla="*/ 38213 w 2213464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3464" h="79374" fill="none" extrusionOk="0">
                            <a:moveTo>
                              <a:pt x="38213" y="0"/>
                            </a:moveTo>
                            <a:cubicBezTo>
                              <a:pt x="280400" y="-8647"/>
                              <a:pt x="400922" y="65892"/>
                              <a:pt x="593843" y="0"/>
                            </a:cubicBezTo>
                            <a:cubicBezTo>
                              <a:pt x="786764" y="-65892"/>
                              <a:pt x="942661" y="32263"/>
                              <a:pt x="1063991" y="0"/>
                            </a:cubicBezTo>
                            <a:cubicBezTo>
                              <a:pt x="1185321" y="-32263"/>
                              <a:pt x="1433557" y="22567"/>
                              <a:pt x="1598251" y="0"/>
                            </a:cubicBezTo>
                            <a:cubicBezTo>
                              <a:pt x="1762945" y="-22567"/>
                              <a:pt x="2005153" y="62610"/>
                              <a:pt x="2175251" y="0"/>
                            </a:cubicBezTo>
                            <a:cubicBezTo>
                              <a:pt x="2184854" y="9792"/>
                              <a:pt x="2184548" y="21994"/>
                              <a:pt x="2193120" y="30288"/>
                            </a:cubicBezTo>
                            <a:cubicBezTo>
                              <a:pt x="2200711" y="43543"/>
                              <a:pt x="2200123" y="62619"/>
                              <a:pt x="2213464" y="79374"/>
                            </a:cubicBezTo>
                            <a:cubicBezTo>
                              <a:pt x="2013390" y="85946"/>
                              <a:pt x="1786375" y="29674"/>
                              <a:pt x="1660098" y="79374"/>
                            </a:cubicBezTo>
                            <a:cubicBezTo>
                              <a:pt x="1533821" y="129074"/>
                              <a:pt x="1370080" y="25863"/>
                              <a:pt x="1173136" y="79374"/>
                            </a:cubicBezTo>
                            <a:cubicBezTo>
                              <a:pt x="976192" y="132885"/>
                              <a:pt x="880278" y="33880"/>
                              <a:pt x="619770" y="79374"/>
                            </a:cubicBezTo>
                            <a:cubicBezTo>
                              <a:pt x="359262" y="124868"/>
                              <a:pt x="173921" y="68833"/>
                              <a:pt x="0" y="79374"/>
                            </a:cubicBezTo>
                            <a:cubicBezTo>
                              <a:pt x="7797" y="57511"/>
                              <a:pt x="14291" y="54754"/>
                              <a:pt x="20344" y="30288"/>
                            </a:cubicBezTo>
                            <a:cubicBezTo>
                              <a:pt x="26741" y="13731"/>
                              <a:pt x="35794" y="10441"/>
                              <a:pt x="38213" y="0"/>
                            </a:cubicBezTo>
                            <a:close/>
                          </a:path>
                          <a:path w="2213464" h="79374" stroke="0" extrusionOk="0">
                            <a:moveTo>
                              <a:pt x="38213" y="0"/>
                            </a:moveTo>
                            <a:cubicBezTo>
                              <a:pt x="246312" y="-9369"/>
                              <a:pt x="362426" y="38463"/>
                              <a:pt x="551102" y="0"/>
                            </a:cubicBezTo>
                            <a:cubicBezTo>
                              <a:pt x="739778" y="-38463"/>
                              <a:pt x="923840" y="6025"/>
                              <a:pt x="1021250" y="0"/>
                            </a:cubicBezTo>
                            <a:cubicBezTo>
                              <a:pt x="1118660" y="-6025"/>
                              <a:pt x="1415635" y="35969"/>
                              <a:pt x="1576880" y="0"/>
                            </a:cubicBezTo>
                            <a:cubicBezTo>
                              <a:pt x="1738125" y="-35969"/>
                              <a:pt x="2047529" y="68391"/>
                              <a:pt x="2175251" y="0"/>
                            </a:cubicBezTo>
                            <a:cubicBezTo>
                              <a:pt x="2185178" y="13401"/>
                              <a:pt x="2182688" y="17377"/>
                              <a:pt x="2193120" y="30288"/>
                            </a:cubicBezTo>
                            <a:cubicBezTo>
                              <a:pt x="2205754" y="44920"/>
                              <a:pt x="2203034" y="61053"/>
                              <a:pt x="2213464" y="79374"/>
                            </a:cubicBezTo>
                            <a:cubicBezTo>
                              <a:pt x="2110606" y="83268"/>
                              <a:pt x="1895793" y="48395"/>
                              <a:pt x="1726502" y="79374"/>
                            </a:cubicBezTo>
                            <a:cubicBezTo>
                              <a:pt x="1557211" y="110353"/>
                              <a:pt x="1354600" y="72573"/>
                              <a:pt x="1239540" y="79374"/>
                            </a:cubicBezTo>
                            <a:cubicBezTo>
                              <a:pt x="1124480" y="86175"/>
                              <a:pt x="875317" y="27198"/>
                              <a:pt x="664039" y="79374"/>
                            </a:cubicBezTo>
                            <a:cubicBezTo>
                              <a:pt x="452761" y="131550"/>
                              <a:pt x="163701" y="52900"/>
                              <a:pt x="0" y="79374"/>
                            </a:cubicBezTo>
                            <a:cubicBezTo>
                              <a:pt x="2904" y="65639"/>
                              <a:pt x="15894" y="50025"/>
                              <a:pt x="20344" y="30288"/>
                            </a:cubicBezTo>
                            <a:cubicBezTo>
                              <a:pt x="24277" y="22418"/>
                              <a:pt x="32671" y="13370"/>
                              <a:pt x="3821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0" name="フリーフォーム: 図形 909">
                <a:extLst>
                  <a:ext uri="{FF2B5EF4-FFF2-40B4-BE49-F238E27FC236}">
                    <a16:creationId xmlns:a16="http://schemas.microsoft.com/office/drawing/2014/main" id="{85263E6C-7E89-4779-8286-024562F02FC5}"/>
                  </a:ext>
                </a:extLst>
              </p:cNvPr>
              <p:cNvSpPr/>
              <p:nvPr/>
            </p:nvSpPr>
            <p:spPr>
              <a:xfrm>
                <a:off x="2692496" y="6505683"/>
                <a:ext cx="2267652" cy="63500"/>
              </a:xfrm>
              <a:custGeom>
                <a:avLst/>
                <a:gdLst>
                  <a:gd name="connsiteX0" fmla="*/ 11234 w 2267652"/>
                  <a:gd name="connsiteY0" fmla="*/ 0 h 63500"/>
                  <a:gd name="connsiteX1" fmla="*/ 2256419 w 2267652"/>
                  <a:gd name="connsiteY1" fmla="*/ 0 h 63500"/>
                  <a:gd name="connsiteX2" fmla="*/ 2265482 w 2267652"/>
                  <a:gd name="connsiteY2" fmla="*/ 36843 h 63500"/>
                  <a:gd name="connsiteX3" fmla="*/ 2267652 w 2267652"/>
                  <a:gd name="connsiteY3" fmla="*/ 63500 h 63500"/>
                  <a:gd name="connsiteX4" fmla="*/ 0 w 2267652"/>
                  <a:gd name="connsiteY4" fmla="*/ 63500 h 63500"/>
                  <a:gd name="connsiteX5" fmla="*/ 2170 w 2267652"/>
                  <a:gd name="connsiteY5" fmla="*/ 36843 h 63500"/>
                  <a:gd name="connsiteX6" fmla="*/ 11234 w 2267652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7652" h="63500">
                    <a:moveTo>
                      <a:pt x="11234" y="0"/>
                    </a:moveTo>
                    <a:lnTo>
                      <a:pt x="2256419" y="0"/>
                    </a:lnTo>
                    <a:lnTo>
                      <a:pt x="2265482" y="36843"/>
                    </a:lnTo>
                    <a:lnTo>
                      <a:pt x="2267652" y="63500"/>
                    </a:lnTo>
                    <a:lnTo>
                      <a:pt x="0" y="63500"/>
                    </a:lnTo>
                    <a:lnTo>
                      <a:pt x="2170" y="36843"/>
                    </a:lnTo>
                    <a:lnTo>
                      <a:pt x="11234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938477886">
                      <a:custGeom>
                        <a:avLst/>
                        <a:gdLst>
                          <a:gd name="connsiteX0" fmla="*/ 11234 w 2267652"/>
                          <a:gd name="connsiteY0" fmla="*/ 0 h 63500"/>
                          <a:gd name="connsiteX1" fmla="*/ 505175 w 2267652"/>
                          <a:gd name="connsiteY1" fmla="*/ 0 h 63500"/>
                          <a:gd name="connsiteX2" fmla="*/ 999115 w 2267652"/>
                          <a:gd name="connsiteY2" fmla="*/ 0 h 63500"/>
                          <a:gd name="connsiteX3" fmla="*/ 1582863 w 2267652"/>
                          <a:gd name="connsiteY3" fmla="*/ 0 h 63500"/>
                          <a:gd name="connsiteX4" fmla="*/ 2256419 w 2267652"/>
                          <a:gd name="connsiteY4" fmla="*/ 0 h 63500"/>
                          <a:gd name="connsiteX5" fmla="*/ 2265482 w 2267652"/>
                          <a:gd name="connsiteY5" fmla="*/ 36843 h 63500"/>
                          <a:gd name="connsiteX6" fmla="*/ 2267652 w 2267652"/>
                          <a:gd name="connsiteY6" fmla="*/ 63500 h 63500"/>
                          <a:gd name="connsiteX7" fmla="*/ 1700739 w 2267652"/>
                          <a:gd name="connsiteY7" fmla="*/ 63500 h 63500"/>
                          <a:gd name="connsiteX8" fmla="*/ 1088473 w 2267652"/>
                          <a:gd name="connsiteY8" fmla="*/ 63500 h 63500"/>
                          <a:gd name="connsiteX9" fmla="*/ 589590 w 2267652"/>
                          <a:gd name="connsiteY9" fmla="*/ 63500 h 63500"/>
                          <a:gd name="connsiteX10" fmla="*/ 0 w 2267652"/>
                          <a:gd name="connsiteY10" fmla="*/ 63500 h 63500"/>
                          <a:gd name="connsiteX11" fmla="*/ 2170 w 2267652"/>
                          <a:gd name="connsiteY11" fmla="*/ 36843 h 63500"/>
                          <a:gd name="connsiteX12" fmla="*/ 11234 w 2267652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67652" h="63500" fill="none" extrusionOk="0">
                            <a:moveTo>
                              <a:pt x="11234" y="0"/>
                            </a:moveTo>
                            <a:cubicBezTo>
                              <a:pt x="234851" y="-7343"/>
                              <a:pt x="394028" y="46179"/>
                              <a:pt x="505175" y="0"/>
                            </a:cubicBezTo>
                            <a:cubicBezTo>
                              <a:pt x="616322" y="-46179"/>
                              <a:pt x="856187" y="15388"/>
                              <a:pt x="999115" y="0"/>
                            </a:cubicBezTo>
                            <a:cubicBezTo>
                              <a:pt x="1142043" y="-15388"/>
                              <a:pt x="1343382" y="54808"/>
                              <a:pt x="1582863" y="0"/>
                            </a:cubicBezTo>
                            <a:cubicBezTo>
                              <a:pt x="1822344" y="-54808"/>
                              <a:pt x="2029674" y="71434"/>
                              <a:pt x="2256419" y="0"/>
                            </a:cubicBezTo>
                            <a:cubicBezTo>
                              <a:pt x="2261802" y="8028"/>
                              <a:pt x="2261822" y="29691"/>
                              <a:pt x="2265482" y="36843"/>
                            </a:cubicBezTo>
                            <a:cubicBezTo>
                              <a:pt x="2269384" y="48232"/>
                              <a:pt x="2264660" y="50605"/>
                              <a:pt x="2267652" y="63500"/>
                            </a:cubicBezTo>
                            <a:cubicBezTo>
                              <a:pt x="2038484" y="99443"/>
                              <a:pt x="1897728" y="544"/>
                              <a:pt x="1700739" y="63500"/>
                            </a:cubicBezTo>
                            <a:cubicBezTo>
                              <a:pt x="1503750" y="126456"/>
                              <a:pt x="1391730" y="-9064"/>
                              <a:pt x="1088473" y="63500"/>
                            </a:cubicBezTo>
                            <a:cubicBezTo>
                              <a:pt x="785216" y="136064"/>
                              <a:pt x="695366" y="6464"/>
                              <a:pt x="589590" y="63500"/>
                            </a:cubicBezTo>
                            <a:cubicBezTo>
                              <a:pt x="483814" y="120536"/>
                              <a:pt x="283691" y="53590"/>
                              <a:pt x="0" y="63500"/>
                            </a:cubicBezTo>
                            <a:cubicBezTo>
                              <a:pt x="-2471" y="56410"/>
                              <a:pt x="4187" y="44225"/>
                              <a:pt x="2170" y="36843"/>
                            </a:cubicBezTo>
                            <a:cubicBezTo>
                              <a:pt x="1848" y="23200"/>
                              <a:pt x="8699" y="15795"/>
                              <a:pt x="11234" y="0"/>
                            </a:cubicBezTo>
                            <a:close/>
                          </a:path>
                          <a:path w="2267652" h="63500" stroke="0" extrusionOk="0">
                            <a:moveTo>
                              <a:pt x="11234" y="0"/>
                            </a:moveTo>
                            <a:cubicBezTo>
                              <a:pt x="241934" y="-23328"/>
                              <a:pt x="469323" y="46427"/>
                              <a:pt x="617434" y="0"/>
                            </a:cubicBezTo>
                            <a:cubicBezTo>
                              <a:pt x="765545" y="-46427"/>
                              <a:pt x="1045465" y="3114"/>
                              <a:pt x="1223634" y="0"/>
                            </a:cubicBezTo>
                            <a:cubicBezTo>
                              <a:pt x="1401803" y="-3114"/>
                              <a:pt x="1618523" y="22135"/>
                              <a:pt x="1717575" y="0"/>
                            </a:cubicBezTo>
                            <a:cubicBezTo>
                              <a:pt x="1816627" y="-22135"/>
                              <a:pt x="2107605" y="58940"/>
                              <a:pt x="2256419" y="0"/>
                            </a:cubicBezTo>
                            <a:cubicBezTo>
                              <a:pt x="2261838" y="10498"/>
                              <a:pt x="2259656" y="24497"/>
                              <a:pt x="2265482" y="36843"/>
                            </a:cubicBezTo>
                            <a:cubicBezTo>
                              <a:pt x="2268163" y="44393"/>
                              <a:pt x="2266030" y="53855"/>
                              <a:pt x="2267652" y="63500"/>
                            </a:cubicBezTo>
                            <a:cubicBezTo>
                              <a:pt x="2014893" y="69328"/>
                              <a:pt x="1953438" y="24804"/>
                              <a:pt x="1723416" y="63500"/>
                            </a:cubicBezTo>
                            <a:cubicBezTo>
                              <a:pt x="1493394" y="102196"/>
                              <a:pt x="1362389" y="53276"/>
                              <a:pt x="1179179" y="63500"/>
                            </a:cubicBezTo>
                            <a:cubicBezTo>
                              <a:pt x="995969" y="73724"/>
                              <a:pt x="772627" y="40249"/>
                              <a:pt x="657619" y="63500"/>
                            </a:cubicBezTo>
                            <a:cubicBezTo>
                              <a:pt x="542611" y="86751"/>
                              <a:pt x="286567" y="15436"/>
                              <a:pt x="0" y="63500"/>
                            </a:cubicBezTo>
                            <a:cubicBezTo>
                              <a:pt x="-1778" y="50859"/>
                              <a:pt x="3628" y="46444"/>
                              <a:pt x="2170" y="36843"/>
                            </a:cubicBezTo>
                            <a:cubicBezTo>
                              <a:pt x="3488" y="22517"/>
                              <a:pt x="10913" y="17799"/>
                              <a:pt x="11234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1" name="フリーフォーム: 図形 910">
                <a:extLst>
                  <a:ext uri="{FF2B5EF4-FFF2-40B4-BE49-F238E27FC236}">
                    <a16:creationId xmlns:a16="http://schemas.microsoft.com/office/drawing/2014/main" id="{1AB67BDC-5850-42FC-9217-1FA4B363E8F9}"/>
                  </a:ext>
                </a:extLst>
              </p:cNvPr>
              <p:cNvSpPr/>
              <p:nvPr/>
            </p:nvSpPr>
            <p:spPr>
              <a:xfrm>
                <a:off x="2690631" y="6637264"/>
                <a:ext cx="2271382" cy="79374"/>
              </a:xfrm>
              <a:custGeom>
                <a:avLst/>
                <a:gdLst>
                  <a:gd name="connsiteX0" fmla="*/ 0 w 2271382"/>
                  <a:gd name="connsiteY0" fmla="*/ 0 h 79374"/>
                  <a:gd name="connsiteX1" fmla="*/ 2271382 w 2271382"/>
                  <a:gd name="connsiteY1" fmla="*/ 0 h 79374"/>
                  <a:gd name="connsiteX2" fmla="*/ 2267347 w 2271382"/>
                  <a:gd name="connsiteY2" fmla="*/ 49572 h 79374"/>
                  <a:gd name="connsiteX3" fmla="*/ 2260016 w 2271382"/>
                  <a:gd name="connsiteY3" fmla="*/ 79374 h 79374"/>
                  <a:gd name="connsiteX4" fmla="*/ 11367 w 2271382"/>
                  <a:gd name="connsiteY4" fmla="*/ 79374 h 79374"/>
                  <a:gd name="connsiteX5" fmla="*/ 4035 w 2271382"/>
                  <a:gd name="connsiteY5" fmla="*/ 49572 h 79374"/>
                  <a:gd name="connsiteX6" fmla="*/ 0 w 2271382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1382" h="79374">
                    <a:moveTo>
                      <a:pt x="0" y="0"/>
                    </a:moveTo>
                    <a:lnTo>
                      <a:pt x="2271382" y="0"/>
                    </a:lnTo>
                    <a:lnTo>
                      <a:pt x="2267347" y="49572"/>
                    </a:lnTo>
                    <a:lnTo>
                      <a:pt x="2260016" y="79374"/>
                    </a:lnTo>
                    <a:lnTo>
                      <a:pt x="11367" y="79374"/>
                    </a:lnTo>
                    <a:lnTo>
                      <a:pt x="4035" y="49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39604335">
                      <a:custGeom>
                        <a:avLst/>
                        <a:gdLst>
                          <a:gd name="connsiteX0" fmla="*/ 0 w 2271382"/>
                          <a:gd name="connsiteY0" fmla="*/ 0 h 79374"/>
                          <a:gd name="connsiteX1" fmla="*/ 590559 w 2271382"/>
                          <a:gd name="connsiteY1" fmla="*/ 0 h 79374"/>
                          <a:gd name="connsiteX2" fmla="*/ 1112977 w 2271382"/>
                          <a:gd name="connsiteY2" fmla="*/ 0 h 79374"/>
                          <a:gd name="connsiteX3" fmla="*/ 1658109 w 2271382"/>
                          <a:gd name="connsiteY3" fmla="*/ 0 h 79374"/>
                          <a:gd name="connsiteX4" fmla="*/ 2271382 w 2271382"/>
                          <a:gd name="connsiteY4" fmla="*/ 0 h 79374"/>
                          <a:gd name="connsiteX5" fmla="*/ 2267347 w 2271382"/>
                          <a:gd name="connsiteY5" fmla="*/ 49572 h 79374"/>
                          <a:gd name="connsiteX6" fmla="*/ 2260016 w 2271382"/>
                          <a:gd name="connsiteY6" fmla="*/ 79374 h 79374"/>
                          <a:gd name="connsiteX7" fmla="*/ 1697854 w 2271382"/>
                          <a:gd name="connsiteY7" fmla="*/ 79374 h 79374"/>
                          <a:gd name="connsiteX8" fmla="*/ 1180664 w 2271382"/>
                          <a:gd name="connsiteY8" fmla="*/ 79374 h 79374"/>
                          <a:gd name="connsiteX9" fmla="*/ 596016 w 2271382"/>
                          <a:gd name="connsiteY9" fmla="*/ 79374 h 79374"/>
                          <a:gd name="connsiteX10" fmla="*/ 11367 w 2271382"/>
                          <a:gd name="connsiteY10" fmla="*/ 79374 h 79374"/>
                          <a:gd name="connsiteX11" fmla="*/ 4035 w 2271382"/>
                          <a:gd name="connsiteY11" fmla="*/ 49572 h 79374"/>
                          <a:gd name="connsiteX12" fmla="*/ 0 w 2271382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71382" h="79374" fill="none" extrusionOk="0">
                            <a:moveTo>
                              <a:pt x="0" y="0"/>
                            </a:moveTo>
                            <a:cubicBezTo>
                              <a:pt x="259902" y="-17471"/>
                              <a:pt x="464515" y="65768"/>
                              <a:pt x="590559" y="0"/>
                            </a:cubicBezTo>
                            <a:cubicBezTo>
                              <a:pt x="716603" y="-65768"/>
                              <a:pt x="948269" y="33697"/>
                              <a:pt x="1112977" y="0"/>
                            </a:cubicBezTo>
                            <a:cubicBezTo>
                              <a:pt x="1277685" y="-33697"/>
                              <a:pt x="1460908" y="12820"/>
                              <a:pt x="1658109" y="0"/>
                            </a:cubicBezTo>
                            <a:cubicBezTo>
                              <a:pt x="1855310" y="-12820"/>
                              <a:pt x="2137059" y="48859"/>
                              <a:pt x="2271382" y="0"/>
                            </a:cubicBezTo>
                            <a:cubicBezTo>
                              <a:pt x="2272084" y="22018"/>
                              <a:pt x="2262672" y="34428"/>
                              <a:pt x="2267347" y="49572"/>
                            </a:cubicBezTo>
                            <a:cubicBezTo>
                              <a:pt x="2266939" y="59100"/>
                              <a:pt x="2260338" y="63899"/>
                              <a:pt x="2260016" y="79374"/>
                            </a:cubicBezTo>
                            <a:cubicBezTo>
                              <a:pt x="2111596" y="103935"/>
                              <a:pt x="1839847" y="51170"/>
                              <a:pt x="1697854" y="79374"/>
                            </a:cubicBezTo>
                            <a:cubicBezTo>
                              <a:pt x="1555861" y="107578"/>
                              <a:pt x="1434183" y="24984"/>
                              <a:pt x="1180664" y="79374"/>
                            </a:cubicBezTo>
                            <a:cubicBezTo>
                              <a:pt x="927145" y="133764"/>
                              <a:pt x="795355" y="26963"/>
                              <a:pt x="596016" y="79374"/>
                            </a:cubicBezTo>
                            <a:cubicBezTo>
                              <a:pt x="396677" y="131785"/>
                              <a:pt x="259675" y="61175"/>
                              <a:pt x="11367" y="79374"/>
                            </a:cubicBezTo>
                            <a:cubicBezTo>
                              <a:pt x="6274" y="68480"/>
                              <a:pt x="8631" y="64191"/>
                              <a:pt x="4035" y="49572"/>
                            </a:cubicBezTo>
                            <a:cubicBezTo>
                              <a:pt x="-939" y="34731"/>
                              <a:pt x="3867" y="20589"/>
                              <a:pt x="0" y="0"/>
                            </a:cubicBezTo>
                            <a:close/>
                          </a:path>
                          <a:path w="2271382" h="79374" stroke="0" extrusionOk="0">
                            <a:moveTo>
                              <a:pt x="0" y="0"/>
                            </a:moveTo>
                            <a:cubicBezTo>
                              <a:pt x="140424" y="-17300"/>
                              <a:pt x="484583" y="8927"/>
                              <a:pt x="613273" y="0"/>
                            </a:cubicBezTo>
                            <a:cubicBezTo>
                              <a:pt x="741963" y="-8927"/>
                              <a:pt x="935206" y="7429"/>
                              <a:pt x="1158405" y="0"/>
                            </a:cubicBezTo>
                            <a:cubicBezTo>
                              <a:pt x="1381604" y="-7429"/>
                              <a:pt x="1455562" y="55572"/>
                              <a:pt x="1703537" y="0"/>
                            </a:cubicBezTo>
                            <a:cubicBezTo>
                              <a:pt x="1951512" y="-55572"/>
                              <a:pt x="2042983" y="61035"/>
                              <a:pt x="2271382" y="0"/>
                            </a:cubicBezTo>
                            <a:cubicBezTo>
                              <a:pt x="2272920" y="14324"/>
                              <a:pt x="2268367" y="31510"/>
                              <a:pt x="2267347" y="49572"/>
                            </a:cubicBezTo>
                            <a:cubicBezTo>
                              <a:pt x="2266374" y="56334"/>
                              <a:pt x="2259757" y="70958"/>
                              <a:pt x="2260016" y="79374"/>
                            </a:cubicBezTo>
                            <a:cubicBezTo>
                              <a:pt x="2050179" y="110762"/>
                              <a:pt x="1904911" y="22864"/>
                              <a:pt x="1697854" y="79374"/>
                            </a:cubicBezTo>
                            <a:cubicBezTo>
                              <a:pt x="1490797" y="135884"/>
                              <a:pt x="1280607" y="30586"/>
                              <a:pt x="1158178" y="79374"/>
                            </a:cubicBezTo>
                            <a:cubicBezTo>
                              <a:pt x="1035749" y="128162"/>
                              <a:pt x="720951" y="63018"/>
                              <a:pt x="573529" y="79374"/>
                            </a:cubicBezTo>
                            <a:cubicBezTo>
                              <a:pt x="426107" y="95730"/>
                              <a:pt x="258147" y="56412"/>
                              <a:pt x="11367" y="79374"/>
                            </a:cubicBezTo>
                            <a:cubicBezTo>
                              <a:pt x="8309" y="71868"/>
                              <a:pt x="9250" y="59517"/>
                              <a:pt x="4035" y="49572"/>
                            </a:cubicBezTo>
                            <a:cubicBezTo>
                              <a:pt x="-56" y="30111"/>
                              <a:pt x="5095" y="20784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2" name="フリーフォーム: 図形 911">
                <a:extLst>
                  <a:ext uri="{FF2B5EF4-FFF2-40B4-BE49-F238E27FC236}">
                    <a16:creationId xmlns:a16="http://schemas.microsoft.com/office/drawing/2014/main" id="{CB158E7E-02EB-4681-9397-F39E0260E493}"/>
                  </a:ext>
                </a:extLst>
              </p:cNvPr>
              <p:cNvSpPr/>
              <p:nvPr/>
            </p:nvSpPr>
            <p:spPr>
              <a:xfrm>
                <a:off x="2717601" y="6770653"/>
                <a:ext cx="2217442" cy="63500"/>
              </a:xfrm>
              <a:custGeom>
                <a:avLst/>
                <a:gdLst>
                  <a:gd name="connsiteX0" fmla="*/ 0 w 2217442"/>
                  <a:gd name="connsiteY0" fmla="*/ 0 h 63500"/>
                  <a:gd name="connsiteX1" fmla="*/ 2217442 w 2217442"/>
                  <a:gd name="connsiteY1" fmla="*/ 0 h 63500"/>
                  <a:gd name="connsiteX2" fmla="*/ 2195109 w 2217442"/>
                  <a:gd name="connsiteY2" fmla="*/ 53886 h 63500"/>
                  <a:gd name="connsiteX3" fmla="*/ 2189437 w 2217442"/>
                  <a:gd name="connsiteY3" fmla="*/ 63500 h 63500"/>
                  <a:gd name="connsiteX4" fmla="*/ 28005 w 2217442"/>
                  <a:gd name="connsiteY4" fmla="*/ 63500 h 63500"/>
                  <a:gd name="connsiteX5" fmla="*/ 22333 w 2217442"/>
                  <a:gd name="connsiteY5" fmla="*/ 53886 h 63500"/>
                  <a:gd name="connsiteX6" fmla="*/ 0 w 2217442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7442" h="63500">
                    <a:moveTo>
                      <a:pt x="0" y="0"/>
                    </a:moveTo>
                    <a:lnTo>
                      <a:pt x="2217442" y="0"/>
                    </a:lnTo>
                    <a:lnTo>
                      <a:pt x="2195109" y="53886"/>
                    </a:lnTo>
                    <a:lnTo>
                      <a:pt x="2189437" y="63500"/>
                    </a:lnTo>
                    <a:lnTo>
                      <a:pt x="28005" y="63500"/>
                    </a:lnTo>
                    <a:lnTo>
                      <a:pt x="22333" y="5388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24826236">
                      <a:custGeom>
                        <a:avLst/>
                        <a:gdLst>
                          <a:gd name="connsiteX0" fmla="*/ 0 w 2217442"/>
                          <a:gd name="connsiteY0" fmla="*/ 0 h 63500"/>
                          <a:gd name="connsiteX1" fmla="*/ 576535 w 2217442"/>
                          <a:gd name="connsiteY1" fmla="*/ 0 h 63500"/>
                          <a:gd name="connsiteX2" fmla="*/ 1175244 w 2217442"/>
                          <a:gd name="connsiteY2" fmla="*/ 0 h 63500"/>
                          <a:gd name="connsiteX3" fmla="*/ 1685256 w 2217442"/>
                          <a:gd name="connsiteY3" fmla="*/ 0 h 63500"/>
                          <a:gd name="connsiteX4" fmla="*/ 2217442 w 2217442"/>
                          <a:gd name="connsiteY4" fmla="*/ 0 h 63500"/>
                          <a:gd name="connsiteX5" fmla="*/ 2195109 w 2217442"/>
                          <a:gd name="connsiteY5" fmla="*/ 53886 h 63500"/>
                          <a:gd name="connsiteX6" fmla="*/ 2189437 w 2217442"/>
                          <a:gd name="connsiteY6" fmla="*/ 63500 h 63500"/>
                          <a:gd name="connsiteX7" fmla="*/ 1605850 w 2217442"/>
                          <a:gd name="connsiteY7" fmla="*/ 63500 h 63500"/>
                          <a:gd name="connsiteX8" fmla="*/ 1043878 w 2217442"/>
                          <a:gd name="connsiteY8" fmla="*/ 63500 h 63500"/>
                          <a:gd name="connsiteX9" fmla="*/ 568363 w 2217442"/>
                          <a:gd name="connsiteY9" fmla="*/ 63500 h 63500"/>
                          <a:gd name="connsiteX10" fmla="*/ 28005 w 2217442"/>
                          <a:gd name="connsiteY10" fmla="*/ 63500 h 63500"/>
                          <a:gd name="connsiteX11" fmla="*/ 22333 w 2217442"/>
                          <a:gd name="connsiteY11" fmla="*/ 53886 h 63500"/>
                          <a:gd name="connsiteX12" fmla="*/ 0 w 2217442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7442" h="63500" fill="none" extrusionOk="0">
                            <a:moveTo>
                              <a:pt x="0" y="0"/>
                            </a:moveTo>
                            <a:cubicBezTo>
                              <a:pt x="154026" y="-41082"/>
                              <a:pt x="332143" y="30173"/>
                              <a:pt x="576535" y="0"/>
                            </a:cubicBezTo>
                            <a:cubicBezTo>
                              <a:pt x="820928" y="-30173"/>
                              <a:pt x="878330" y="55411"/>
                              <a:pt x="1175244" y="0"/>
                            </a:cubicBezTo>
                            <a:cubicBezTo>
                              <a:pt x="1472158" y="-55411"/>
                              <a:pt x="1546527" y="32868"/>
                              <a:pt x="1685256" y="0"/>
                            </a:cubicBezTo>
                            <a:cubicBezTo>
                              <a:pt x="1823985" y="-32868"/>
                              <a:pt x="2053717" y="42691"/>
                              <a:pt x="2217442" y="0"/>
                            </a:cubicBezTo>
                            <a:cubicBezTo>
                              <a:pt x="2214678" y="15868"/>
                              <a:pt x="2201518" y="33865"/>
                              <a:pt x="2195109" y="53886"/>
                            </a:cubicBezTo>
                            <a:cubicBezTo>
                              <a:pt x="2193862" y="56573"/>
                              <a:pt x="2191048" y="58590"/>
                              <a:pt x="2189437" y="63500"/>
                            </a:cubicBezTo>
                            <a:cubicBezTo>
                              <a:pt x="1966712" y="84244"/>
                              <a:pt x="1743356" y="43908"/>
                              <a:pt x="1605850" y="63500"/>
                            </a:cubicBezTo>
                            <a:cubicBezTo>
                              <a:pt x="1468344" y="83092"/>
                              <a:pt x="1321084" y="13977"/>
                              <a:pt x="1043878" y="63500"/>
                            </a:cubicBezTo>
                            <a:cubicBezTo>
                              <a:pt x="766672" y="113023"/>
                              <a:pt x="801033" y="32466"/>
                              <a:pt x="568363" y="63500"/>
                            </a:cubicBezTo>
                            <a:cubicBezTo>
                              <a:pt x="335694" y="94534"/>
                              <a:pt x="209836" y="43522"/>
                              <a:pt x="28005" y="63500"/>
                            </a:cubicBezTo>
                            <a:cubicBezTo>
                              <a:pt x="25006" y="59787"/>
                              <a:pt x="24715" y="57461"/>
                              <a:pt x="22333" y="53886"/>
                            </a:cubicBezTo>
                            <a:cubicBezTo>
                              <a:pt x="12749" y="33774"/>
                              <a:pt x="14790" y="21536"/>
                              <a:pt x="0" y="0"/>
                            </a:cubicBezTo>
                            <a:close/>
                          </a:path>
                          <a:path w="2217442" h="63500" stroke="0" extrusionOk="0">
                            <a:moveTo>
                              <a:pt x="0" y="0"/>
                            </a:moveTo>
                            <a:cubicBezTo>
                              <a:pt x="195879" y="-14549"/>
                              <a:pt x="311444" y="51204"/>
                              <a:pt x="510012" y="0"/>
                            </a:cubicBezTo>
                            <a:cubicBezTo>
                              <a:pt x="708580" y="-51204"/>
                              <a:pt x="869527" y="19312"/>
                              <a:pt x="1108721" y="0"/>
                            </a:cubicBezTo>
                            <a:cubicBezTo>
                              <a:pt x="1347915" y="-19312"/>
                              <a:pt x="1381877" y="4639"/>
                              <a:pt x="1596558" y="0"/>
                            </a:cubicBezTo>
                            <a:cubicBezTo>
                              <a:pt x="1811239" y="-4639"/>
                              <a:pt x="1909927" y="29866"/>
                              <a:pt x="2217442" y="0"/>
                            </a:cubicBezTo>
                            <a:cubicBezTo>
                              <a:pt x="2210541" y="19815"/>
                              <a:pt x="2202503" y="35390"/>
                              <a:pt x="2195109" y="53886"/>
                            </a:cubicBezTo>
                            <a:cubicBezTo>
                              <a:pt x="2194092" y="56856"/>
                              <a:pt x="2190349" y="59811"/>
                              <a:pt x="2189437" y="63500"/>
                            </a:cubicBezTo>
                            <a:cubicBezTo>
                              <a:pt x="2052552" y="73727"/>
                              <a:pt x="1921098" y="54485"/>
                              <a:pt x="1692308" y="63500"/>
                            </a:cubicBezTo>
                            <a:cubicBezTo>
                              <a:pt x="1463518" y="72515"/>
                              <a:pt x="1388849" y="49195"/>
                              <a:pt x="1151950" y="63500"/>
                            </a:cubicBezTo>
                            <a:cubicBezTo>
                              <a:pt x="915051" y="77805"/>
                              <a:pt x="731006" y="25331"/>
                              <a:pt x="568363" y="63500"/>
                            </a:cubicBezTo>
                            <a:cubicBezTo>
                              <a:pt x="405720" y="101669"/>
                              <a:pt x="275052" y="53975"/>
                              <a:pt x="28005" y="63500"/>
                            </a:cubicBezTo>
                            <a:cubicBezTo>
                              <a:pt x="24754" y="59986"/>
                              <a:pt x="25666" y="58001"/>
                              <a:pt x="22333" y="53886"/>
                            </a:cubicBezTo>
                            <a:cubicBezTo>
                              <a:pt x="13918" y="37383"/>
                              <a:pt x="8117" y="11012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3" name="フリーフォーム: 図形 912">
                <a:extLst>
                  <a:ext uri="{FF2B5EF4-FFF2-40B4-BE49-F238E27FC236}">
                    <a16:creationId xmlns:a16="http://schemas.microsoft.com/office/drawing/2014/main" id="{FB138EC8-FA1F-483E-9FAD-9F2033BB3DCF}"/>
                  </a:ext>
                </a:extLst>
              </p:cNvPr>
              <p:cNvSpPr/>
              <p:nvPr/>
            </p:nvSpPr>
            <p:spPr>
              <a:xfrm>
                <a:off x="2796827" y="6913382"/>
                <a:ext cx="2058993" cy="79374"/>
              </a:xfrm>
              <a:custGeom>
                <a:avLst/>
                <a:gdLst>
                  <a:gd name="connsiteX0" fmla="*/ 0 w 2058993"/>
                  <a:gd name="connsiteY0" fmla="*/ 0 h 79374"/>
                  <a:gd name="connsiteX1" fmla="*/ 2058993 w 2058993"/>
                  <a:gd name="connsiteY1" fmla="*/ 0 h 79374"/>
                  <a:gd name="connsiteX2" fmla="*/ 2029731 w 2058993"/>
                  <a:gd name="connsiteY2" fmla="*/ 37685 h 79374"/>
                  <a:gd name="connsiteX3" fmla="*/ 1988908 w 2058993"/>
                  <a:gd name="connsiteY3" fmla="*/ 79374 h 79374"/>
                  <a:gd name="connsiteX4" fmla="*/ 70085 w 2058993"/>
                  <a:gd name="connsiteY4" fmla="*/ 79374 h 79374"/>
                  <a:gd name="connsiteX5" fmla="*/ 29261 w 2058993"/>
                  <a:gd name="connsiteY5" fmla="*/ 37685 h 79374"/>
                  <a:gd name="connsiteX6" fmla="*/ 0 w 2058993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8993" h="79374">
                    <a:moveTo>
                      <a:pt x="0" y="0"/>
                    </a:moveTo>
                    <a:lnTo>
                      <a:pt x="2058993" y="0"/>
                    </a:lnTo>
                    <a:lnTo>
                      <a:pt x="2029731" y="37685"/>
                    </a:lnTo>
                    <a:lnTo>
                      <a:pt x="1988908" y="79374"/>
                    </a:lnTo>
                    <a:lnTo>
                      <a:pt x="70085" y="79374"/>
                    </a:lnTo>
                    <a:lnTo>
                      <a:pt x="29261" y="3768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454741507">
                      <a:custGeom>
                        <a:avLst/>
                        <a:gdLst>
                          <a:gd name="connsiteX0" fmla="*/ 0 w 2058993"/>
                          <a:gd name="connsiteY0" fmla="*/ 0 h 79374"/>
                          <a:gd name="connsiteX1" fmla="*/ 514748 w 2058993"/>
                          <a:gd name="connsiteY1" fmla="*/ 0 h 79374"/>
                          <a:gd name="connsiteX2" fmla="*/ 1070676 w 2058993"/>
                          <a:gd name="connsiteY2" fmla="*/ 0 h 79374"/>
                          <a:gd name="connsiteX3" fmla="*/ 1523655 w 2058993"/>
                          <a:gd name="connsiteY3" fmla="*/ 0 h 79374"/>
                          <a:gd name="connsiteX4" fmla="*/ 2058993 w 2058993"/>
                          <a:gd name="connsiteY4" fmla="*/ 0 h 79374"/>
                          <a:gd name="connsiteX5" fmla="*/ 2029731 w 2058993"/>
                          <a:gd name="connsiteY5" fmla="*/ 37685 h 79374"/>
                          <a:gd name="connsiteX6" fmla="*/ 1988908 w 2058993"/>
                          <a:gd name="connsiteY6" fmla="*/ 79374 h 79374"/>
                          <a:gd name="connsiteX7" fmla="*/ 1547579 w 2058993"/>
                          <a:gd name="connsiteY7" fmla="*/ 79374 h 79374"/>
                          <a:gd name="connsiteX8" fmla="*/ 1048685 w 2058993"/>
                          <a:gd name="connsiteY8" fmla="*/ 79374 h 79374"/>
                          <a:gd name="connsiteX9" fmla="*/ 588167 w 2058993"/>
                          <a:gd name="connsiteY9" fmla="*/ 79374 h 79374"/>
                          <a:gd name="connsiteX10" fmla="*/ 70085 w 2058993"/>
                          <a:gd name="connsiteY10" fmla="*/ 79374 h 79374"/>
                          <a:gd name="connsiteX11" fmla="*/ 29261 w 2058993"/>
                          <a:gd name="connsiteY11" fmla="*/ 37685 h 79374"/>
                          <a:gd name="connsiteX12" fmla="*/ 0 w 2058993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58993" h="79374" fill="none" extrusionOk="0">
                            <a:moveTo>
                              <a:pt x="0" y="0"/>
                            </a:moveTo>
                            <a:cubicBezTo>
                              <a:pt x="163209" y="-8078"/>
                              <a:pt x="309291" y="39217"/>
                              <a:pt x="514748" y="0"/>
                            </a:cubicBezTo>
                            <a:cubicBezTo>
                              <a:pt x="720205" y="-39217"/>
                              <a:pt x="886524" y="43898"/>
                              <a:pt x="1070676" y="0"/>
                            </a:cubicBezTo>
                            <a:cubicBezTo>
                              <a:pt x="1254828" y="-43898"/>
                              <a:pt x="1314492" y="34255"/>
                              <a:pt x="1523655" y="0"/>
                            </a:cubicBezTo>
                            <a:cubicBezTo>
                              <a:pt x="1732818" y="-34255"/>
                              <a:pt x="1803500" y="9726"/>
                              <a:pt x="2058993" y="0"/>
                            </a:cubicBezTo>
                            <a:cubicBezTo>
                              <a:pt x="2053195" y="8493"/>
                              <a:pt x="2038721" y="19518"/>
                              <a:pt x="2029731" y="37685"/>
                            </a:cubicBezTo>
                            <a:cubicBezTo>
                              <a:pt x="2023334" y="49751"/>
                              <a:pt x="2000361" y="66166"/>
                              <a:pt x="1988908" y="79374"/>
                            </a:cubicBezTo>
                            <a:cubicBezTo>
                              <a:pt x="1824650" y="94485"/>
                              <a:pt x="1667647" y="43852"/>
                              <a:pt x="1547579" y="79374"/>
                            </a:cubicBezTo>
                            <a:cubicBezTo>
                              <a:pt x="1427511" y="114896"/>
                              <a:pt x="1210422" y="25763"/>
                              <a:pt x="1048685" y="79374"/>
                            </a:cubicBezTo>
                            <a:cubicBezTo>
                              <a:pt x="886948" y="132985"/>
                              <a:pt x="787546" y="59809"/>
                              <a:pt x="588167" y="79374"/>
                            </a:cubicBezTo>
                            <a:cubicBezTo>
                              <a:pt x="388788" y="98939"/>
                              <a:pt x="272261" y="63380"/>
                              <a:pt x="70085" y="79374"/>
                            </a:cubicBezTo>
                            <a:cubicBezTo>
                              <a:pt x="48207" y="66220"/>
                              <a:pt x="40212" y="45467"/>
                              <a:pt x="29261" y="37685"/>
                            </a:cubicBezTo>
                            <a:cubicBezTo>
                              <a:pt x="12395" y="23234"/>
                              <a:pt x="12004" y="12524"/>
                              <a:pt x="0" y="0"/>
                            </a:cubicBezTo>
                            <a:close/>
                          </a:path>
                          <a:path w="2058993" h="79374" stroke="0" extrusionOk="0">
                            <a:moveTo>
                              <a:pt x="0" y="0"/>
                            </a:moveTo>
                            <a:cubicBezTo>
                              <a:pt x="223003" y="-57544"/>
                              <a:pt x="392051" y="54603"/>
                              <a:pt x="535338" y="0"/>
                            </a:cubicBezTo>
                            <a:cubicBezTo>
                              <a:pt x="678625" y="-54603"/>
                              <a:pt x="899168" y="10978"/>
                              <a:pt x="1008907" y="0"/>
                            </a:cubicBezTo>
                            <a:cubicBezTo>
                              <a:pt x="1118646" y="-10978"/>
                              <a:pt x="1372701" y="54577"/>
                              <a:pt x="1482475" y="0"/>
                            </a:cubicBezTo>
                            <a:cubicBezTo>
                              <a:pt x="1592249" y="-54577"/>
                              <a:pt x="1835272" y="2963"/>
                              <a:pt x="2058993" y="0"/>
                            </a:cubicBezTo>
                            <a:cubicBezTo>
                              <a:pt x="2056095" y="11542"/>
                              <a:pt x="2032934" y="24290"/>
                              <a:pt x="2029731" y="37685"/>
                            </a:cubicBezTo>
                            <a:cubicBezTo>
                              <a:pt x="2019309" y="54833"/>
                              <a:pt x="2006865" y="57445"/>
                              <a:pt x="1988908" y="79374"/>
                            </a:cubicBezTo>
                            <a:cubicBezTo>
                              <a:pt x="1787496" y="111309"/>
                              <a:pt x="1731898" y="32095"/>
                              <a:pt x="1509202" y="79374"/>
                            </a:cubicBezTo>
                            <a:cubicBezTo>
                              <a:pt x="1286506" y="126653"/>
                              <a:pt x="1286792" y="31159"/>
                              <a:pt x="1087061" y="79374"/>
                            </a:cubicBezTo>
                            <a:cubicBezTo>
                              <a:pt x="887330" y="127589"/>
                              <a:pt x="802070" y="78235"/>
                              <a:pt x="664920" y="79374"/>
                            </a:cubicBezTo>
                            <a:cubicBezTo>
                              <a:pt x="527770" y="80513"/>
                              <a:pt x="260207" y="24086"/>
                              <a:pt x="70085" y="79374"/>
                            </a:cubicBezTo>
                            <a:cubicBezTo>
                              <a:pt x="56374" y="67762"/>
                              <a:pt x="40045" y="45010"/>
                              <a:pt x="29261" y="37685"/>
                            </a:cubicBezTo>
                            <a:cubicBezTo>
                              <a:pt x="18142" y="26687"/>
                              <a:pt x="12919" y="14213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4" name="フリーフォーム: 図形 913">
                <a:extLst>
                  <a:ext uri="{FF2B5EF4-FFF2-40B4-BE49-F238E27FC236}">
                    <a16:creationId xmlns:a16="http://schemas.microsoft.com/office/drawing/2014/main" id="{0586E8A4-869A-48DC-AD2F-D3D61E394E0A}"/>
                  </a:ext>
                </a:extLst>
              </p:cNvPr>
              <p:cNvSpPr/>
              <p:nvPr/>
            </p:nvSpPr>
            <p:spPr>
              <a:xfrm>
                <a:off x="2922720" y="7042151"/>
                <a:ext cx="1807207" cy="63500"/>
              </a:xfrm>
              <a:custGeom>
                <a:avLst/>
                <a:gdLst>
                  <a:gd name="connsiteX0" fmla="*/ 0 w 1807207"/>
                  <a:gd name="connsiteY0" fmla="*/ 0 h 63500"/>
                  <a:gd name="connsiteX1" fmla="*/ 1807207 w 1807207"/>
                  <a:gd name="connsiteY1" fmla="*/ 0 h 63500"/>
                  <a:gd name="connsiteX2" fmla="*/ 1781376 w 1807207"/>
                  <a:gd name="connsiteY2" fmla="*/ 21430 h 63500"/>
                  <a:gd name="connsiteX3" fmla="*/ 1719744 w 1807207"/>
                  <a:gd name="connsiteY3" fmla="*/ 63500 h 63500"/>
                  <a:gd name="connsiteX4" fmla="*/ 87462 w 1807207"/>
                  <a:gd name="connsiteY4" fmla="*/ 63500 h 63500"/>
                  <a:gd name="connsiteX5" fmla="*/ 25830 w 1807207"/>
                  <a:gd name="connsiteY5" fmla="*/ 21430 h 63500"/>
                  <a:gd name="connsiteX6" fmla="*/ 0 w 1807207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207" h="63500">
                    <a:moveTo>
                      <a:pt x="0" y="0"/>
                    </a:moveTo>
                    <a:lnTo>
                      <a:pt x="1807207" y="0"/>
                    </a:lnTo>
                    <a:lnTo>
                      <a:pt x="1781376" y="21430"/>
                    </a:lnTo>
                    <a:lnTo>
                      <a:pt x="1719744" y="63500"/>
                    </a:lnTo>
                    <a:lnTo>
                      <a:pt x="87462" y="63500"/>
                    </a:lnTo>
                    <a:lnTo>
                      <a:pt x="25830" y="214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409548467">
                      <a:custGeom>
                        <a:avLst/>
                        <a:gdLst>
                          <a:gd name="connsiteX0" fmla="*/ 0 w 1807207"/>
                          <a:gd name="connsiteY0" fmla="*/ 0 h 63500"/>
                          <a:gd name="connsiteX1" fmla="*/ 415658 w 1807207"/>
                          <a:gd name="connsiteY1" fmla="*/ 0 h 63500"/>
                          <a:gd name="connsiteX2" fmla="*/ 813243 w 1807207"/>
                          <a:gd name="connsiteY2" fmla="*/ 0 h 63500"/>
                          <a:gd name="connsiteX3" fmla="*/ 1265045 w 1807207"/>
                          <a:gd name="connsiteY3" fmla="*/ 0 h 63500"/>
                          <a:gd name="connsiteX4" fmla="*/ 1807207 w 1807207"/>
                          <a:gd name="connsiteY4" fmla="*/ 0 h 63500"/>
                          <a:gd name="connsiteX5" fmla="*/ 1781376 w 1807207"/>
                          <a:gd name="connsiteY5" fmla="*/ 21430 h 63500"/>
                          <a:gd name="connsiteX6" fmla="*/ 1719744 w 1807207"/>
                          <a:gd name="connsiteY6" fmla="*/ 63500 h 63500"/>
                          <a:gd name="connsiteX7" fmla="*/ 1191973 w 1807207"/>
                          <a:gd name="connsiteY7" fmla="*/ 63500 h 63500"/>
                          <a:gd name="connsiteX8" fmla="*/ 696847 w 1807207"/>
                          <a:gd name="connsiteY8" fmla="*/ 63500 h 63500"/>
                          <a:gd name="connsiteX9" fmla="*/ 87462 w 1807207"/>
                          <a:gd name="connsiteY9" fmla="*/ 63500 h 63500"/>
                          <a:gd name="connsiteX10" fmla="*/ 25830 w 1807207"/>
                          <a:gd name="connsiteY10" fmla="*/ 21430 h 63500"/>
                          <a:gd name="connsiteX11" fmla="*/ 0 w 1807207"/>
                          <a:gd name="connsiteY11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807207" h="63500" fill="none" extrusionOk="0">
                            <a:moveTo>
                              <a:pt x="0" y="0"/>
                            </a:moveTo>
                            <a:cubicBezTo>
                              <a:pt x="204529" y="-4889"/>
                              <a:pt x="265501" y="14440"/>
                              <a:pt x="415658" y="0"/>
                            </a:cubicBezTo>
                            <a:cubicBezTo>
                              <a:pt x="565815" y="-14440"/>
                              <a:pt x="729198" y="5192"/>
                              <a:pt x="813243" y="0"/>
                            </a:cubicBezTo>
                            <a:cubicBezTo>
                              <a:pt x="897288" y="-5192"/>
                              <a:pt x="1142376" y="21894"/>
                              <a:pt x="1265045" y="0"/>
                            </a:cubicBezTo>
                            <a:cubicBezTo>
                              <a:pt x="1387714" y="-21894"/>
                              <a:pt x="1691482" y="22274"/>
                              <a:pt x="1807207" y="0"/>
                            </a:cubicBezTo>
                            <a:cubicBezTo>
                              <a:pt x="1796241" y="9247"/>
                              <a:pt x="1787335" y="12245"/>
                              <a:pt x="1781376" y="21430"/>
                            </a:cubicBezTo>
                            <a:cubicBezTo>
                              <a:pt x="1762183" y="38540"/>
                              <a:pt x="1742734" y="46406"/>
                              <a:pt x="1719744" y="63500"/>
                            </a:cubicBezTo>
                            <a:cubicBezTo>
                              <a:pt x="1572975" y="84762"/>
                              <a:pt x="1304867" y="54170"/>
                              <a:pt x="1191973" y="63500"/>
                            </a:cubicBezTo>
                            <a:cubicBezTo>
                              <a:pt x="1079079" y="72830"/>
                              <a:pt x="810890" y="26432"/>
                              <a:pt x="696847" y="63500"/>
                            </a:cubicBezTo>
                            <a:cubicBezTo>
                              <a:pt x="582804" y="100568"/>
                              <a:pt x="309619" y="40502"/>
                              <a:pt x="87462" y="63500"/>
                            </a:cubicBezTo>
                            <a:cubicBezTo>
                              <a:pt x="64853" y="49659"/>
                              <a:pt x="46073" y="27751"/>
                              <a:pt x="25830" y="21430"/>
                            </a:cubicBezTo>
                            <a:cubicBezTo>
                              <a:pt x="12566" y="12910"/>
                              <a:pt x="6575" y="3627"/>
                              <a:pt x="0" y="0"/>
                            </a:cubicBezTo>
                            <a:close/>
                          </a:path>
                          <a:path w="1807207" h="63500" stroke="0" extrusionOk="0">
                            <a:moveTo>
                              <a:pt x="0" y="0"/>
                            </a:moveTo>
                            <a:cubicBezTo>
                              <a:pt x="119873" y="-582"/>
                              <a:pt x="274254" y="46204"/>
                              <a:pt x="433730" y="0"/>
                            </a:cubicBezTo>
                            <a:cubicBezTo>
                              <a:pt x="593206" y="-46204"/>
                              <a:pt x="702093" y="802"/>
                              <a:pt x="867459" y="0"/>
                            </a:cubicBezTo>
                            <a:cubicBezTo>
                              <a:pt x="1032825" y="-802"/>
                              <a:pt x="1080678" y="16501"/>
                              <a:pt x="1283117" y="0"/>
                            </a:cubicBezTo>
                            <a:cubicBezTo>
                              <a:pt x="1485556" y="-16501"/>
                              <a:pt x="1595536" y="37693"/>
                              <a:pt x="1807207" y="0"/>
                            </a:cubicBezTo>
                            <a:cubicBezTo>
                              <a:pt x="1797939" y="9776"/>
                              <a:pt x="1793075" y="9667"/>
                              <a:pt x="1781376" y="21430"/>
                            </a:cubicBezTo>
                            <a:cubicBezTo>
                              <a:pt x="1768326" y="30735"/>
                              <a:pt x="1746724" y="42701"/>
                              <a:pt x="1719744" y="63500"/>
                            </a:cubicBezTo>
                            <a:cubicBezTo>
                              <a:pt x="1489254" y="110189"/>
                              <a:pt x="1351036" y="29314"/>
                              <a:pt x="1208296" y="63500"/>
                            </a:cubicBezTo>
                            <a:cubicBezTo>
                              <a:pt x="1065556" y="97686"/>
                              <a:pt x="846254" y="60340"/>
                              <a:pt x="631556" y="63500"/>
                            </a:cubicBezTo>
                            <a:cubicBezTo>
                              <a:pt x="416858" y="66660"/>
                              <a:pt x="316719" y="20644"/>
                              <a:pt x="87462" y="63500"/>
                            </a:cubicBezTo>
                            <a:cubicBezTo>
                              <a:pt x="54178" y="50891"/>
                              <a:pt x="46647" y="35413"/>
                              <a:pt x="25830" y="21430"/>
                            </a:cubicBezTo>
                            <a:cubicBezTo>
                              <a:pt x="18767" y="15868"/>
                              <a:pt x="9864" y="6233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5" name="フリーフォーム: 図形 914">
                <a:extLst>
                  <a:ext uri="{FF2B5EF4-FFF2-40B4-BE49-F238E27FC236}">
                    <a16:creationId xmlns:a16="http://schemas.microsoft.com/office/drawing/2014/main" id="{D4A8C452-796E-4ED2-A072-E0E0EE8EEDED}"/>
                  </a:ext>
                </a:extLst>
              </p:cNvPr>
              <p:cNvSpPr/>
              <p:nvPr/>
            </p:nvSpPr>
            <p:spPr>
              <a:xfrm>
                <a:off x="3137274" y="7172718"/>
                <a:ext cx="1378099" cy="79374"/>
              </a:xfrm>
              <a:custGeom>
                <a:avLst/>
                <a:gdLst>
                  <a:gd name="connsiteX0" fmla="*/ 0 w 1378099"/>
                  <a:gd name="connsiteY0" fmla="*/ 0 h 79374"/>
                  <a:gd name="connsiteX1" fmla="*/ 1378099 w 1378099"/>
                  <a:gd name="connsiteY1" fmla="*/ 0 h 79374"/>
                  <a:gd name="connsiteX2" fmla="*/ 1325052 w 1378099"/>
                  <a:gd name="connsiteY2" fmla="*/ 27153 h 79374"/>
                  <a:gd name="connsiteX3" fmla="*/ 1169973 w 1378099"/>
                  <a:gd name="connsiteY3" fmla="*/ 79374 h 79374"/>
                  <a:gd name="connsiteX4" fmla="*/ 208126 w 1378099"/>
                  <a:gd name="connsiteY4" fmla="*/ 79374 h 79374"/>
                  <a:gd name="connsiteX5" fmla="*/ 53046 w 1378099"/>
                  <a:gd name="connsiteY5" fmla="*/ 27153 h 79374"/>
                  <a:gd name="connsiteX6" fmla="*/ 0 w 1378099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8099" h="79374">
                    <a:moveTo>
                      <a:pt x="0" y="0"/>
                    </a:moveTo>
                    <a:lnTo>
                      <a:pt x="1378099" y="0"/>
                    </a:lnTo>
                    <a:lnTo>
                      <a:pt x="1325052" y="27153"/>
                    </a:lnTo>
                    <a:lnTo>
                      <a:pt x="1169973" y="79374"/>
                    </a:lnTo>
                    <a:lnTo>
                      <a:pt x="208126" y="79374"/>
                    </a:lnTo>
                    <a:lnTo>
                      <a:pt x="53046" y="271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721445254">
                      <a:custGeom>
                        <a:avLst/>
                        <a:gdLst>
                          <a:gd name="connsiteX0" fmla="*/ 0 w 1378099"/>
                          <a:gd name="connsiteY0" fmla="*/ 0 h 79374"/>
                          <a:gd name="connsiteX1" fmla="*/ 431804 w 1378099"/>
                          <a:gd name="connsiteY1" fmla="*/ 0 h 79374"/>
                          <a:gd name="connsiteX2" fmla="*/ 863609 w 1378099"/>
                          <a:gd name="connsiteY2" fmla="*/ 0 h 79374"/>
                          <a:gd name="connsiteX3" fmla="*/ 1378099 w 1378099"/>
                          <a:gd name="connsiteY3" fmla="*/ 0 h 79374"/>
                          <a:gd name="connsiteX4" fmla="*/ 1325052 w 1378099"/>
                          <a:gd name="connsiteY4" fmla="*/ 27153 h 79374"/>
                          <a:gd name="connsiteX5" fmla="*/ 1169973 w 1378099"/>
                          <a:gd name="connsiteY5" fmla="*/ 79374 h 79374"/>
                          <a:gd name="connsiteX6" fmla="*/ 708286 w 1378099"/>
                          <a:gd name="connsiteY6" fmla="*/ 79374 h 79374"/>
                          <a:gd name="connsiteX7" fmla="*/ 208126 w 1378099"/>
                          <a:gd name="connsiteY7" fmla="*/ 79374 h 79374"/>
                          <a:gd name="connsiteX8" fmla="*/ 53046 w 1378099"/>
                          <a:gd name="connsiteY8" fmla="*/ 27153 h 79374"/>
                          <a:gd name="connsiteX9" fmla="*/ 0 w 1378099"/>
                          <a:gd name="connsiteY9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78099" h="79374" fill="none" extrusionOk="0">
                            <a:moveTo>
                              <a:pt x="0" y="0"/>
                            </a:moveTo>
                            <a:cubicBezTo>
                              <a:pt x="197715" y="-25186"/>
                              <a:pt x="338963" y="43862"/>
                              <a:pt x="431804" y="0"/>
                            </a:cubicBezTo>
                            <a:cubicBezTo>
                              <a:pt x="524645" y="-43862"/>
                              <a:pt x="693937" y="8616"/>
                              <a:pt x="863609" y="0"/>
                            </a:cubicBezTo>
                            <a:cubicBezTo>
                              <a:pt x="1033281" y="-8616"/>
                              <a:pt x="1122094" y="9526"/>
                              <a:pt x="1378099" y="0"/>
                            </a:cubicBezTo>
                            <a:cubicBezTo>
                              <a:pt x="1359904" y="11895"/>
                              <a:pt x="1346432" y="10449"/>
                              <a:pt x="1325052" y="27153"/>
                            </a:cubicBezTo>
                            <a:cubicBezTo>
                              <a:pt x="1269441" y="65970"/>
                              <a:pt x="1227411" y="55446"/>
                              <a:pt x="1169973" y="79374"/>
                            </a:cubicBezTo>
                            <a:cubicBezTo>
                              <a:pt x="985108" y="80555"/>
                              <a:pt x="845151" y="54330"/>
                              <a:pt x="708286" y="79374"/>
                            </a:cubicBezTo>
                            <a:cubicBezTo>
                              <a:pt x="571421" y="104418"/>
                              <a:pt x="385421" y="60734"/>
                              <a:pt x="208126" y="79374"/>
                            </a:cubicBezTo>
                            <a:cubicBezTo>
                              <a:pt x="133436" y="60624"/>
                              <a:pt x="93781" y="33342"/>
                              <a:pt x="53046" y="27153"/>
                            </a:cubicBezTo>
                            <a:cubicBezTo>
                              <a:pt x="26816" y="15544"/>
                              <a:pt x="24970" y="8715"/>
                              <a:pt x="0" y="0"/>
                            </a:cubicBezTo>
                            <a:close/>
                          </a:path>
                          <a:path w="1378099" h="79374" stroke="0" extrusionOk="0">
                            <a:moveTo>
                              <a:pt x="0" y="0"/>
                            </a:moveTo>
                            <a:cubicBezTo>
                              <a:pt x="176047" y="-14129"/>
                              <a:pt x="280138" y="39590"/>
                              <a:pt x="445585" y="0"/>
                            </a:cubicBezTo>
                            <a:cubicBezTo>
                              <a:pt x="611033" y="-39590"/>
                              <a:pt x="708700" y="4189"/>
                              <a:pt x="877390" y="0"/>
                            </a:cubicBezTo>
                            <a:cubicBezTo>
                              <a:pt x="1046081" y="-4189"/>
                              <a:pt x="1159794" y="22346"/>
                              <a:pt x="1378099" y="0"/>
                            </a:cubicBezTo>
                            <a:cubicBezTo>
                              <a:pt x="1357767" y="11598"/>
                              <a:pt x="1346687" y="11166"/>
                              <a:pt x="1325052" y="27153"/>
                            </a:cubicBezTo>
                            <a:cubicBezTo>
                              <a:pt x="1279259" y="49201"/>
                              <a:pt x="1242376" y="39821"/>
                              <a:pt x="1169973" y="79374"/>
                            </a:cubicBezTo>
                            <a:cubicBezTo>
                              <a:pt x="1006921" y="135924"/>
                              <a:pt x="782110" y="20762"/>
                              <a:pt x="669813" y="79374"/>
                            </a:cubicBezTo>
                            <a:cubicBezTo>
                              <a:pt x="557516" y="137986"/>
                              <a:pt x="386125" y="60167"/>
                              <a:pt x="208126" y="79374"/>
                            </a:cubicBezTo>
                            <a:cubicBezTo>
                              <a:pt x="168390" y="80555"/>
                              <a:pt x="132390" y="41845"/>
                              <a:pt x="53046" y="27153"/>
                            </a:cubicBezTo>
                            <a:cubicBezTo>
                              <a:pt x="31397" y="20717"/>
                              <a:pt x="17825" y="6355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6" name="フリーフォーム: 図形 915">
                <a:extLst>
                  <a:ext uri="{FF2B5EF4-FFF2-40B4-BE49-F238E27FC236}">
                    <a16:creationId xmlns:a16="http://schemas.microsoft.com/office/drawing/2014/main" id="{1AAA1ADB-C7F7-412A-BB6B-E1946FCB5C89}"/>
                  </a:ext>
                </a:extLst>
              </p:cNvPr>
              <p:cNvSpPr/>
              <p:nvPr/>
            </p:nvSpPr>
            <p:spPr>
              <a:xfrm>
                <a:off x="3425729" y="5908967"/>
                <a:ext cx="801186" cy="47335"/>
              </a:xfrm>
              <a:custGeom>
                <a:avLst/>
                <a:gdLst>
                  <a:gd name="connsiteX0" fmla="*/ 400593 w 801186"/>
                  <a:gd name="connsiteY0" fmla="*/ 0 h 47335"/>
                  <a:gd name="connsiteX1" fmla="*/ 629845 w 801186"/>
                  <a:gd name="connsiteY1" fmla="*/ 14338 h 47335"/>
                  <a:gd name="connsiteX2" fmla="*/ 801186 w 801186"/>
                  <a:gd name="connsiteY2" fmla="*/ 47335 h 47335"/>
                  <a:gd name="connsiteX3" fmla="*/ 0 w 801186"/>
                  <a:gd name="connsiteY3" fmla="*/ 47335 h 47335"/>
                  <a:gd name="connsiteX4" fmla="*/ 171341 w 801186"/>
                  <a:gd name="connsiteY4" fmla="*/ 14338 h 47335"/>
                  <a:gd name="connsiteX5" fmla="*/ 400593 w 801186"/>
                  <a:gd name="connsiteY5" fmla="*/ 0 h 4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1186" h="47335">
                    <a:moveTo>
                      <a:pt x="400593" y="0"/>
                    </a:moveTo>
                    <a:cubicBezTo>
                      <a:pt x="479123" y="0"/>
                      <a:pt x="555795" y="4937"/>
                      <a:pt x="629845" y="14338"/>
                    </a:cubicBezTo>
                    <a:lnTo>
                      <a:pt x="801186" y="47335"/>
                    </a:lnTo>
                    <a:lnTo>
                      <a:pt x="0" y="47335"/>
                    </a:lnTo>
                    <a:lnTo>
                      <a:pt x="171341" y="14338"/>
                    </a:lnTo>
                    <a:cubicBezTo>
                      <a:pt x="245392" y="4937"/>
                      <a:pt x="322063" y="0"/>
                      <a:pt x="40059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179290541">
                      <a:custGeom>
                        <a:avLst/>
                        <a:gdLst>
                          <a:gd name="connsiteX0" fmla="*/ 400593 w 801186"/>
                          <a:gd name="connsiteY0" fmla="*/ 0 h 47335"/>
                          <a:gd name="connsiteX1" fmla="*/ 629845 w 801186"/>
                          <a:gd name="connsiteY1" fmla="*/ 14338 h 47335"/>
                          <a:gd name="connsiteX2" fmla="*/ 801186 w 801186"/>
                          <a:gd name="connsiteY2" fmla="*/ 47335 h 47335"/>
                          <a:gd name="connsiteX3" fmla="*/ 400593 w 801186"/>
                          <a:gd name="connsiteY3" fmla="*/ 47335 h 47335"/>
                          <a:gd name="connsiteX4" fmla="*/ 0 w 801186"/>
                          <a:gd name="connsiteY4" fmla="*/ 47335 h 47335"/>
                          <a:gd name="connsiteX5" fmla="*/ 171341 w 801186"/>
                          <a:gd name="connsiteY5" fmla="*/ 14338 h 47335"/>
                          <a:gd name="connsiteX6" fmla="*/ 400593 w 801186"/>
                          <a:gd name="connsiteY6" fmla="*/ 0 h 47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01186" h="47335" fill="none" extrusionOk="0">
                            <a:moveTo>
                              <a:pt x="400593" y="0"/>
                            </a:moveTo>
                            <a:cubicBezTo>
                              <a:pt x="498717" y="-1836"/>
                              <a:pt x="549256" y="4554"/>
                              <a:pt x="629845" y="14338"/>
                            </a:cubicBezTo>
                            <a:cubicBezTo>
                              <a:pt x="672431" y="17538"/>
                              <a:pt x="758964" y="41352"/>
                              <a:pt x="801186" y="47335"/>
                            </a:cubicBezTo>
                            <a:cubicBezTo>
                              <a:pt x="606376" y="86671"/>
                              <a:pt x="546455" y="2081"/>
                              <a:pt x="400593" y="47335"/>
                            </a:cubicBezTo>
                            <a:cubicBezTo>
                              <a:pt x="254731" y="92589"/>
                              <a:pt x="104526" y="37002"/>
                              <a:pt x="0" y="47335"/>
                            </a:cubicBezTo>
                            <a:cubicBezTo>
                              <a:pt x="73125" y="27638"/>
                              <a:pt x="111947" y="36749"/>
                              <a:pt x="171341" y="14338"/>
                            </a:cubicBezTo>
                            <a:cubicBezTo>
                              <a:pt x="242235" y="6546"/>
                              <a:pt x="331239" y="6759"/>
                              <a:pt x="400593" y="0"/>
                            </a:cubicBezTo>
                            <a:close/>
                          </a:path>
                          <a:path w="801186" h="47335" stroke="0" extrusionOk="0">
                            <a:moveTo>
                              <a:pt x="400593" y="0"/>
                            </a:moveTo>
                            <a:cubicBezTo>
                              <a:pt x="489755" y="8888"/>
                              <a:pt x="553816" y="-2075"/>
                              <a:pt x="629845" y="14338"/>
                            </a:cubicBezTo>
                            <a:cubicBezTo>
                              <a:pt x="716864" y="11041"/>
                              <a:pt x="744508" y="51016"/>
                              <a:pt x="801186" y="47335"/>
                            </a:cubicBezTo>
                            <a:cubicBezTo>
                              <a:pt x="705613" y="75087"/>
                              <a:pt x="576259" y="19846"/>
                              <a:pt x="384569" y="47335"/>
                            </a:cubicBezTo>
                            <a:cubicBezTo>
                              <a:pt x="192879" y="74824"/>
                              <a:pt x="151218" y="25978"/>
                              <a:pt x="0" y="47335"/>
                            </a:cubicBezTo>
                            <a:cubicBezTo>
                              <a:pt x="80043" y="17720"/>
                              <a:pt x="130656" y="37256"/>
                              <a:pt x="171341" y="14338"/>
                            </a:cubicBezTo>
                            <a:cubicBezTo>
                              <a:pt x="251253" y="11358"/>
                              <a:pt x="314746" y="-18624"/>
                              <a:pt x="40059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7" name="フリーフォーム: 図形 916">
                <a:extLst>
                  <a:ext uri="{FF2B5EF4-FFF2-40B4-BE49-F238E27FC236}">
                    <a16:creationId xmlns:a16="http://schemas.microsoft.com/office/drawing/2014/main" id="{96836037-5D3D-424C-BD1C-C415549C4C85}"/>
                  </a:ext>
                </a:extLst>
              </p:cNvPr>
              <p:cNvSpPr/>
              <p:nvPr/>
            </p:nvSpPr>
            <p:spPr>
              <a:xfrm>
                <a:off x="3078226" y="6019802"/>
                <a:ext cx="1496192" cy="67067"/>
              </a:xfrm>
              <a:custGeom>
                <a:avLst/>
                <a:gdLst>
                  <a:gd name="connsiteX0" fmla="*/ 140869 w 1496192"/>
                  <a:gd name="connsiteY0" fmla="*/ 0 h 67067"/>
                  <a:gd name="connsiteX1" fmla="*/ 1355323 w 1496192"/>
                  <a:gd name="connsiteY1" fmla="*/ 0 h 67067"/>
                  <a:gd name="connsiteX2" fmla="*/ 1384099 w 1496192"/>
                  <a:gd name="connsiteY2" fmla="*/ 9690 h 67067"/>
                  <a:gd name="connsiteX3" fmla="*/ 1496192 w 1496192"/>
                  <a:gd name="connsiteY3" fmla="*/ 67067 h 67067"/>
                  <a:gd name="connsiteX4" fmla="*/ 0 w 1496192"/>
                  <a:gd name="connsiteY4" fmla="*/ 67067 h 67067"/>
                  <a:gd name="connsiteX5" fmla="*/ 112093 w 1496192"/>
                  <a:gd name="connsiteY5" fmla="*/ 9690 h 67067"/>
                  <a:gd name="connsiteX6" fmla="*/ 140869 w 1496192"/>
                  <a:gd name="connsiteY6" fmla="*/ 0 h 6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6192" h="67067">
                    <a:moveTo>
                      <a:pt x="140869" y="0"/>
                    </a:moveTo>
                    <a:lnTo>
                      <a:pt x="1355323" y="0"/>
                    </a:lnTo>
                    <a:lnTo>
                      <a:pt x="1384099" y="9690"/>
                    </a:lnTo>
                    <a:lnTo>
                      <a:pt x="1496192" y="67067"/>
                    </a:lnTo>
                    <a:lnTo>
                      <a:pt x="0" y="67067"/>
                    </a:lnTo>
                    <a:lnTo>
                      <a:pt x="112093" y="9690"/>
                    </a:lnTo>
                    <a:lnTo>
                      <a:pt x="140869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829861973">
                      <a:custGeom>
                        <a:avLst/>
                        <a:gdLst>
                          <a:gd name="connsiteX0" fmla="*/ 140869 w 1496192"/>
                          <a:gd name="connsiteY0" fmla="*/ 0 h 67067"/>
                          <a:gd name="connsiteX1" fmla="*/ 569976 w 1496192"/>
                          <a:gd name="connsiteY1" fmla="*/ 0 h 67067"/>
                          <a:gd name="connsiteX2" fmla="*/ 938360 w 1496192"/>
                          <a:gd name="connsiteY2" fmla="*/ 0 h 67067"/>
                          <a:gd name="connsiteX3" fmla="*/ 1355323 w 1496192"/>
                          <a:gd name="connsiteY3" fmla="*/ 0 h 67067"/>
                          <a:gd name="connsiteX4" fmla="*/ 1384099 w 1496192"/>
                          <a:gd name="connsiteY4" fmla="*/ 9690 h 67067"/>
                          <a:gd name="connsiteX5" fmla="*/ 1496192 w 1496192"/>
                          <a:gd name="connsiteY5" fmla="*/ 67067 h 67067"/>
                          <a:gd name="connsiteX6" fmla="*/ 1027385 w 1496192"/>
                          <a:gd name="connsiteY6" fmla="*/ 67067 h 67067"/>
                          <a:gd name="connsiteX7" fmla="*/ 558578 w 1496192"/>
                          <a:gd name="connsiteY7" fmla="*/ 67067 h 67067"/>
                          <a:gd name="connsiteX8" fmla="*/ 0 w 1496192"/>
                          <a:gd name="connsiteY8" fmla="*/ 67067 h 67067"/>
                          <a:gd name="connsiteX9" fmla="*/ 112093 w 1496192"/>
                          <a:gd name="connsiteY9" fmla="*/ 9690 h 67067"/>
                          <a:gd name="connsiteX10" fmla="*/ 140869 w 1496192"/>
                          <a:gd name="connsiteY10" fmla="*/ 0 h 67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96192" h="67067" fill="none" extrusionOk="0">
                            <a:moveTo>
                              <a:pt x="140869" y="0"/>
                            </a:moveTo>
                            <a:cubicBezTo>
                              <a:pt x="294928" y="-28651"/>
                              <a:pt x="412960" y="9076"/>
                              <a:pt x="569976" y="0"/>
                            </a:cubicBezTo>
                            <a:cubicBezTo>
                              <a:pt x="726992" y="-9076"/>
                              <a:pt x="773133" y="41263"/>
                              <a:pt x="938360" y="0"/>
                            </a:cubicBezTo>
                            <a:cubicBezTo>
                              <a:pt x="1103587" y="-41263"/>
                              <a:pt x="1190479" y="20186"/>
                              <a:pt x="1355323" y="0"/>
                            </a:cubicBezTo>
                            <a:cubicBezTo>
                              <a:pt x="1368961" y="2440"/>
                              <a:pt x="1369678" y="7342"/>
                              <a:pt x="1384099" y="9690"/>
                            </a:cubicBezTo>
                            <a:cubicBezTo>
                              <a:pt x="1437596" y="35816"/>
                              <a:pt x="1469606" y="58479"/>
                              <a:pt x="1496192" y="67067"/>
                            </a:cubicBezTo>
                            <a:cubicBezTo>
                              <a:pt x="1399884" y="81104"/>
                              <a:pt x="1209874" y="52602"/>
                              <a:pt x="1027385" y="67067"/>
                            </a:cubicBezTo>
                            <a:cubicBezTo>
                              <a:pt x="844896" y="81532"/>
                              <a:pt x="697758" y="65049"/>
                              <a:pt x="558578" y="67067"/>
                            </a:cubicBezTo>
                            <a:cubicBezTo>
                              <a:pt x="419398" y="69085"/>
                              <a:pt x="187166" y="30274"/>
                              <a:pt x="0" y="67067"/>
                            </a:cubicBezTo>
                            <a:cubicBezTo>
                              <a:pt x="42008" y="42710"/>
                              <a:pt x="93386" y="31111"/>
                              <a:pt x="112093" y="9690"/>
                            </a:cubicBezTo>
                            <a:cubicBezTo>
                              <a:pt x="120936" y="3229"/>
                              <a:pt x="127658" y="7319"/>
                              <a:pt x="140869" y="0"/>
                            </a:cubicBezTo>
                            <a:close/>
                          </a:path>
                          <a:path w="1496192" h="67067" stroke="0" extrusionOk="0">
                            <a:moveTo>
                              <a:pt x="140869" y="0"/>
                            </a:moveTo>
                            <a:cubicBezTo>
                              <a:pt x="315994" y="-45648"/>
                              <a:pt x="427718" y="46808"/>
                              <a:pt x="533542" y="0"/>
                            </a:cubicBezTo>
                            <a:cubicBezTo>
                              <a:pt x="639366" y="-46808"/>
                              <a:pt x="845804" y="2107"/>
                              <a:pt x="926216" y="0"/>
                            </a:cubicBezTo>
                            <a:cubicBezTo>
                              <a:pt x="1006628" y="-2107"/>
                              <a:pt x="1144630" y="33068"/>
                              <a:pt x="1355323" y="0"/>
                            </a:cubicBezTo>
                            <a:cubicBezTo>
                              <a:pt x="1367540" y="1209"/>
                              <a:pt x="1373992" y="6726"/>
                              <a:pt x="1384099" y="9690"/>
                            </a:cubicBezTo>
                            <a:cubicBezTo>
                              <a:pt x="1436247" y="29107"/>
                              <a:pt x="1436969" y="51892"/>
                              <a:pt x="1496192" y="67067"/>
                            </a:cubicBezTo>
                            <a:cubicBezTo>
                              <a:pt x="1322269" y="112213"/>
                              <a:pt x="1149964" y="42011"/>
                              <a:pt x="1027385" y="67067"/>
                            </a:cubicBezTo>
                            <a:cubicBezTo>
                              <a:pt x="904806" y="92123"/>
                              <a:pt x="681257" y="21710"/>
                              <a:pt x="573540" y="67067"/>
                            </a:cubicBezTo>
                            <a:cubicBezTo>
                              <a:pt x="465824" y="112424"/>
                              <a:pt x="141442" y="66506"/>
                              <a:pt x="0" y="67067"/>
                            </a:cubicBezTo>
                            <a:cubicBezTo>
                              <a:pt x="19931" y="48363"/>
                              <a:pt x="62251" y="50164"/>
                              <a:pt x="112093" y="9690"/>
                            </a:cubicBezTo>
                            <a:cubicBezTo>
                              <a:pt x="123296" y="3909"/>
                              <a:pt x="135810" y="5291"/>
                              <a:pt x="140869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8" name="フリーフォーム: 図形 917">
                <a:extLst>
                  <a:ext uri="{FF2B5EF4-FFF2-40B4-BE49-F238E27FC236}">
                    <a16:creationId xmlns:a16="http://schemas.microsoft.com/office/drawing/2014/main" id="{08119B1B-8F64-4788-BA1A-B0A8A2501918}"/>
                  </a:ext>
                </a:extLst>
              </p:cNvPr>
              <p:cNvSpPr/>
              <p:nvPr/>
            </p:nvSpPr>
            <p:spPr>
              <a:xfrm>
                <a:off x="2867798" y="6166243"/>
                <a:ext cx="1917051" cy="69459"/>
              </a:xfrm>
              <a:custGeom>
                <a:avLst/>
                <a:gdLst>
                  <a:gd name="connsiteX0" fmla="*/ 80196 w 1917051"/>
                  <a:gd name="connsiteY0" fmla="*/ 0 h 69459"/>
                  <a:gd name="connsiteX1" fmla="*/ 1836854 w 1917051"/>
                  <a:gd name="connsiteY1" fmla="*/ 0 h 69459"/>
                  <a:gd name="connsiteX2" fmla="*/ 1901782 w 1917051"/>
                  <a:gd name="connsiteY2" fmla="*/ 53867 h 69459"/>
                  <a:gd name="connsiteX3" fmla="*/ 1917051 w 1917051"/>
                  <a:gd name="connsiteY3" fmla="*/ 69459 h 69459"/>
                  <a:gd name="connsiteX4" fmla="*/ 0 w 1917051"/>
                  <a:gd name="connsiteY4" fmla="*/ 69459 h 69459"/>
                  <a:gd name="connsiteX5" fmla="*/ 15268 w 1917051"/>
                  <a:gd name="connsiteY5" fmla="*/ 53867 h 69459"/>
                  <a:gd name="connsiteX6" fmla="*/ 80196 w 1917051"/>
                  <a:gd name="connsiteY6" fmla="*/ 0 h 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7051" h="69459">
                    <a:moveTo>
                      <a:pt x="80196" y="0"/>
                    </a:moveTo>
                    <a:lnTo>
                      <a:pt x="1836854" y="0"/>
                    </a:lnTo>
                    <a:lnTo>
                      <a:pt x="1901782" y="53867"/>
                    </a:lnTo>
                    <a:lnTo>
                      <a:pt x="1917051" y="69459"/>
                    </a:lnTo>
                    <a:lnTo>
                      <a:pt x="0" y="69459"/>
                    </a:lnTo>
                    <a:lnTo>
                      <a:pt x="15268" y="53867"/>
                    </a:lnTo>
                    <a:lnTo>
                      <a:pt x="80196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592091818">
                      <a:custGeom>
                        <a:avLst/>
                        <a:gdLst>
                          <a:gd name="connsiteX0" fmla="*/ 80196 w 1917051"/>
                          <a:gd name="connsiteY0" fmla="*/ 0 h 69459"/>
                          <a:gd name="connsiteX1" fmla="*/ 665749 w 1917051"/>
                          <a:gd name="connsiteY1" fmla="*/ 0 h 69459"/>
                          <a:gd name="connsiteX2" fmla="*/ 1198602 w 1917051"/>
                          <a:gd name="connsiteY2" fmla="*/ 0 h 69459"/>
                          <a:gd name="connsiteX3" fmla="*/ 1836854 w 1917051"/>
                          <a:gd name="connsiteY3" fmla="*/ 0 h 69459"/>
                          <a:gd name="connsiteX4" fmla="*/ 1901782 w 1917051"/>
                          <a:gd name="connsiteY4" fmla="*/ 53867 h 69459"/>
                          <a:gd name="connsiteX5" fmla="*/ 1917051 w 1917051"/>
                          <a:gd name="connsiteY5" fmla="*/ 69459 h 69459"/>
                          <a:gd name="connsiteX6" fmla="*/ 1437788 w 1917051"/>
                          <a:gd name="connsiteY6" fmla="*/ 69459 h 69459"/>
                          <a:gd name="connsiteX7" fmla="*/ 958526 w 1917051"/>
                          <a:gd name="connsiteY7" fmla="*/ 69459 h 69459"/>
                          <a:gd name="connsiteX8" fmla="*/ 479263 w 1917051"/>
                          <a:gd name="connsiteY8" fmla="*/ 69459 h 69459"/>
                          <a:gd name="connsiteX9" fmla="*/ 0 w 1917051"/>
                          <a:gd name="connsiteY9" fmla="*/ 69459 h 69459"/>
                          <a:gd name="connsiteX10" fmla="*/ 15268 w 1917051"/>
                          <a:gd name="connsiteY10" fmla="*/ 53867 h 69459"/>
                          <a:gd name="connsiteX11" fmla="*/ 80196 w 1917051"/>
                          <a:gd name="connsiteY11" fmla="*/ 0 h 694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917051" h="69459" fill="none" extrusionOk="0">
                            <a:moveTo>
                              <a:pt x="80196" y="0"/>
                            </a:moveTo>
                            <a:cubicBezTo>
                              <a:pt x="216754" y="-28855"/>
                              <a:pt x="446939" y="27200"/>
                              <a:pt x="665749" y="0"/>
                            </a:cubicBezTo>
                            <a:cubicBezTo>
                              <a:pt x="884559" y="-27200"/>
                              <a:pt x="948267" y="25817"/>
                              <a:pt x="1198602" y="0"/>
                            </a:cubicBezTo>
                            <a:cubicBezTo>
                              <a:pt x="1448937" y="-25817"/>
                              <a:pt x="1536139" y="31983"/>
                              <a:pt x="1836854" y="0"/>
                            </a:cubicBezTo>
                            <a:cubicBezTo>
                              <a:pt x="1871328" y="21368"/>
                              <a:pt x="1877222" y="44515"/>
                              <a:pt x="1901782" y="53867"/>
                            </a:cubicBezTo>
                            <a:cubicBezTo>
                              <a:pt x="1906473" y="55800"/>
                              <a:pt x="1910591" y="63141"/>
                              <a:pt x="1917051" y="69459"/>
                            </a:cubicBezTo>
                            <a:cubicBezTo>
                              <a:pt x="1782628" y="87733"/>
                              <a:pt x="1666591" y="15484"/>
                              <a:pt x="1437788" y="69459"/>
                            </a:cubicBezTo>
                            <a:cubicBezTo>
                              <a:pt x="1208985" y="123434"/>
                              <a:pt x="1107392" y="66884"/>
                              <a:pt x="958526" y="69459"/>
                            </a:cubicBezTo>
                            <a:cubicBezTo>
                              <a:pt x="809660" y="72034"/>
                              <a:pt x="646747" y="46713"/>
                              <a:pt x="479263" y="69459"/>
                            </a:cubicBezTo>
                            <a:cubicBezTo>
                              <a:pt x="311779" y="92205"/>
                              <a:pt x="111978" y="40672"/>
                              <a:pt x="0" y="69459"/>
                            </a:cubicBezTo>
                            <a:cubicBezTo>
                              <a:pt x="3628" y="63392"/>
                              <a:pt x="12936" y="59499"/>
                              <a:pt x="15268" y="53867"/>
                            </a:cubicBezTo>
                            <a:cubicBezTo>
                              <a:pt x="23913" y="36140"/>
                              <a:pt x="68987" y="14841"/>
                              <a:pt x="80196" y="0"/>
                            </a:cubicBezTo>
                            <a:close/>
                          </a:path>
                          <a:path w="1917051" h="69459" stroke="0" extrusionOk="0">
                            <a:moveTo>
                              <a:pt x="80196" y="0"/>
                            </a:moveTo>
                            <a:cubicBezTo>
                              <a:pt x="253714" y="-20598"/>
                              <a:pt x="359607" y="29824"/>
                              <a:pt x="630616" y="0"/>
                            </a:cubicBezTo>
                            <a:cubicBezTo>
                              <a:pt x="901625" y="-29824"/>
                              <a:pt x="923719" y="56484"/>
                              <a:pt x="1163468" y="0"/>
                            </a:cubicBezTo>
                            <a:cubicBezTo>
                              <a:pt x="1403217" y="-56484"/>
                              <a:pt x="1689838" y="28712"/>
                              <a:pt x="1836854" y="0"/>
                            </a:cubicBezTo>
                            <a:cubicBezTo>
                              <a:pt x="1865200" y="17831"/>
                              <a:pt x="1865305" y="35932"/>
                              <a:pt x="1901782" y="53867"/>
                            </a:cubicBezTo>
                            <a:cubicBezTo>
                              <a:pt x="1908766" y="58268"/>
                              <a:pt x="1910508" y="66370"/>
                              <a:pt x="1917051" y="69459"/>
                            </a:cubicBezTo>
                            <a:cubicBezTo>
                              <a:pt x="1804271" y="87622"/>
                              <a:pt x="1597037" y="45220"/>
                              <a:pt x="1456959" y="69459"/>
                            </a:cubicBezTo>
                            <a:cubicBezTo>
                              <a:pt x="1316881" y="93698"/>
                              <a:pt x="1088906" y="37315"/>
                              <a:pt x="977696" y="69459"/>
                            </a:cubicBezTo>
                            <a:cubicBezTo>
                              <a:pt x="866486" y="101603"/>
                              <a:pt x="738653" y="43576"/>
                              <a:pt x="536774" y="69459"/>
                            </a:cubicBezTo>
                            <a:cubicBezTo>
                              <a:pt x="334895" y="95342"/>
                              <a:pt x="217255" y="49900"/>
                              <a:pt x="0" y="69459"/>
                            </a:cubicBezTo>
                            <a:cubicBezTo>
                              <a:pt x="4661" y="64229"/>
                              <a:pt x="10688" y="60279"/>
                              <a:pt x="15268" y="53867"/>
                            </a:cubicBezTo>
                            <a:cubicBezTo>
                              <a:pt x="40457" y="21661"/>
                              <a:pt x="56954" y="24050"/>
                              <a:pt x="80196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9" name="フリーフォーム: 図形 918">
                <a:extLst>
                  <a:ext uri="{FF2B5EF4-FFF2-40B4-BE49-F238E27FC236}">
                    <a16:creationId xmlns:a16="http://schemas.microsoft.com/office/drawing/2014/main" id="{56FAED8C-A97E-490C-8C76-127E2670500B}"/>
                  </a:ext>
                </a:extLst>
              </p:cNvPr>
              <p:cNvSpPr/>
              <p:nvPr/>
            </p:nvSpPr>
            <p:spPr>
              <a:xfrm>
                <a:off x="2757803" y="6299201"/>
                <a:ext cx="2137038" cy="75334"/>
              </a:xfrm>
              <a:custGeom>
                <a:avLst/>
                <a:gdLst>
                  <a:gd name="connsiteX0" fmla="*/ 52051 w 2137038"/>
                  <a:gd name="connsiteY0" fmla="*/ 0 h 75334"/>
                  <a:gd name="connsiteX1" fmla="*/ 2084987 w 2137038"/>
                  <a:gd name="connsiteY1" fmla="*/ 0 h 75334"/>
                  <a:gd name="connsiteX2" fmla="*/ 2116655 w 2137038"/>
                  <a:gd name="connsiteY2" fmla="*/ 40784 h 75334"/>
                  <a:gd name="connsiteX3" fmla="*/ 2137038 w 2137038"/>
                  <a:gd name="connsiteY3" fmla="*/ 75334 h 75334"/>
                  <a:gd name="connsiteX4" fmla="*/ 0 w 2137038"/>
                  <a:gd name="connsiteY4" fmla="*/ 75334 h 75334"/>
                  <a:gd name="connsiteX5" fmla="*/ 20383 w 2137038"/>
                  <a:gd name="connsiteY5" fmla="*/ 40784 h 75334"/>
                  <a:gd name="connsiteX6" fmla="*/ 52051 w 2137038"/>
                  <a:gd name="connsiteY6" fmla="*/ 0 h 7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7038" h="75334">
                    <a:moveTo>
                      <a:pt x="52051" y="0"/>
                    </a:moveTo>
                    <a:lnTo>
                      <a:pt x="2084987" y="0"/>
                    </a:lnTo>
                    <a:lnTo>
                      <a:pt x="2116655" y="40784"/>
                    </a:lnTo>
                    <a:lnTo>
                      <a:pt x="2137038" y="75334"/>
                    </a:lnTo>
                    <a:lnTo>
                      <a:pt x="0" y="75334"/>
                    </a:lnTo>
                    <a:lnTo>
                      <a:pt x="20383" y="40784"/>
                    </a:lnTo>
                    <a:lnTo>
                      <a:pt x="52051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23689575">
                      <a:custGeom>
                        <a:avLst/>
                        <a:gdLst>
                          <a:gd name="connsiteX0" fmla="*/ 52051 w 2137038"/>
                          <a:gd name="connsiteY0" fmla="*/ 0 h 75334"/>
                          <a:gd name="connsiteX1" fmla="*/ 600944 w 2137038"/>
                          <a:gd name="connsiteY1" fmla="*/ 0 h 75334"/>
                          <a:gd name="connsiteX2" fmla="*/ 1149836 w 2137038"/>
                          <a:gd name="connsiteY2" fmla="*/ 0 h 75334"/>
                          <a:gd name="connsiteX3" fmla="*/ 2084987 w 2137038"/>
                          <a:gd name="connsiteY3" fmla="*/ 0 h 75334"/>
                          <a:gd name="connsiteX4" fmla="*/ 2116655 w 2137038"/>
                          <a:gd name="connsiteY4" fmla="*/ 40784 h 75334"/>
                          <a:gd name="connsiteX5" fmla="*/ 2137038 w 2137038"/>
                          <a:gd name="connsiteY5" fmla="*/ 75334 h 75334"/>
                          <a:gd name="connsiteX6" fmla="*/ 1645519 w 2137038"/>
                          <a:gd name="connsiteY6" fmla="*/ 75334 h 75334"/>
                          <a:gd name="connsiteX7" fmla="*/ 1154001 w 2137038"/>
                          <a:gd name="connsiteY7" fmla="*/ 75334 h 75334"/>
                          <a:gd name="connsiteX8" fmla="*/ 662482 w 2137038"/>
                          <a:gd name="connsiteY8" fmla="*/ 75334 h 75334"/>
                          <a:gd name="connsiteX9" fmla="*/ 0 w 2137038"/>
                          <a:gd name="connsiteY9" fmla="*/ 75334 h 75334"/>
                          <a:gd name="connsiteX10" fmla="*/ 20383 w 2137038"/>
                          <a:gd name="connsiteY10" fmla="*/ 40784 h 75334"/>
                          <a:gd name="connsiteX11" fmla="*/ 52051 w 2137038"/>
                          <a:gd name="connsiteY11" fmla="*/ 0 h 75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137038" h="75334" fill="none" extrusionOk="0">
                            <a:moveTo>
                              <a:pt x="52051" y="0"/>
                            </a:moveTo>
                            <a:cubicBezTo>
                              <a:pt x="319963" y="-60059"/>
                              <a:pt x="488795" y="25425"/>
                              <a:pt x="600944" y="0"/>
                            </a:cubicBezTo>
                            <a:cubicBezTo>
                              <a:pt x="713093" y="-25425"/>
                              <a:pt x="930939" y="40073"/>
                              <a:pt x="1149836" y="0"/>
                            </a:cubicBezTo>
                            <a:cubicBezTo>
                              <a:pt x="1368733" y="-40073"/>
                              <a:pt x="1868487" y="4570"/>
                              <a:pt x="2084987" y="0"/>
                            </a:cubicBezTo>
                            <a:cubicBezTo>
                              <a:pt x="2098835" y="10444"/>
                              <a:pt x="2097015" y="24687"/>
                              <a:pt x="2116655" y="40784"/>
                            </a:cubicBezTo>
                            <a:cubicBezTo>
                              <a:pt x="2127062" y="54142"/>
                              <a:pt x="2127911" y="64899"/>
                              <a:pt x="2137038" y="75334"/>
                            </a:cubicBezTo>
                            <a:cubicBezTo>
                              <a:pt x="1986146" y="95136"/>
                              <a:pt x="1889303" y="46348"/>
                              <a:pt x="1645519" y="75334"/>
                            </a:cubicBezTo>
                            <a:cubicBezTo>
                              <a:pt x="1401735" y="104320"/>
                              <a:pt x="1360189" y="27252"/>
                              <a:pt x="1154001" y="75334"/>
                            </a:cubicBezTo>
                            <a:cubicBezTo>
                              <a:pt x="947813" y="123416"/>
                              <a:pt x="904211" y="45044"/>
                              <a:pt x="662482" y="75334"/>
                            </a:cubicBezTo>
                            <a:cubicBezTo>
                              <a:pt x="420753" y="105624"/>
                              <a:pt x="270616" y="27456"/>
                              <a:pt x="0" y="75334"/>
                            </a:cubicBezTo>
                            <a:cubicBezTo>
                              <a:pt x="8986" y="57508"/>
                              <a:pt x="19001" y="50631"/>
                              <a:pt x="20383" y="40784"/>
                            </a:cubicBezTo>
                            <a:cubicBezTo>
                              <a:pt x="27959" y="24469"/>
                              <a:pt x="45232" y="13570"/>
                              <a:pt x="52051" y="0"/>
                            </a:cubicBezTo>
                            <a:close/>
                          </a:path>
                          <a:path w="2137038" h="75334" stroke="0" extrusionOk="0">
                            <a:moveTo>
                              <a:pt x="52051" y="0"/>
                            </a:moveTo>
                            <a:cubicBezTo>
                              <a:pt x="210153" y="-15316"/>
                              <a:pt x="409553" y="812"/>
                              <a:pt x="519626" y="0"/>
                            </a:cubicBezTo>
                            <a:cubicBezTo>
                              <a:pt x="629700" y="-812"/>
                              <a:pt x="858615" y="48427"/>
                              <a:pt x="987202" y="0"/>
                            </a:cubicBezTo>
                            <a:cubicBezTo>
                              <a:pt x="1115789" y="-48427"/>
                              <a:pt x="1303827" y="47780"/>
                              <a:pt x="1475106" y="0"/>
                            </a:cubicBezTo>
                            <a:cubicBezTo>
                              <a:pt x="1646385" y="-47780"/>
                              <a:pt x="1804419" y="9845"/>
                              <a:pt x="2084987" y="0"/>
                            </a:cubicBezTo>
                            <a:cubicBezTo>
                              <a:pt x="2095597" y="7300"/>
                              <a:pt x="2102933" y="30400"/>
                              <a:pt x="2116655" y="40784"/>
                            </a:cubicBezTo>
                            <a:cubicBezTo>
                              <a:pt x="2124044" y="52112"/>
                              <a:pt x="2125962" y="62227"/>
                              <a:pt x="2137038" y="75334"/>
                            </a:cubicBezTo>
                            <a:cubicBezTo>
                              <a:pt x="1943840" y="134306"/>
                              <a:pt x="1781610" y="13454"/>
                              <a:pt x="1602779" y="75334"/>
                            </a:cubicBezTo>
                            <a:cubicBezTo>
                              <a:pt x="1423948" y="137214"/>
                              <a:pt x="1221121" y="34756"/>
                              <a:pt x="1111260" y="75334"/>
                            </a:cubicBezTo>
                            <a:cubicBezTo>
                              <a:pt x="1001399" y="115912"/>
                              <a:pt x="775282" y="41502"/>
                              <a:pt x="577000" y="75334"/>
                            </a:cubicBezTo>
                            <a:cubicBezTo>
                              <a:pt x="378718" y="109166"/>
                              <a:pt x="158034" y="6695"/>
                              <a:pt x="0" y="75334"/>
                            </a:cubicBezTo>
                            <a:cubicBezTo>
                              <a:pt x="2486" y="66789"/>
                              <a:pt x="16123" y="56838"/>
                              <a:pt x="20383" y="40784"/>
                            </a:cubicBezTo>
                            <a:cubicBezTo>
                              <a:pt x="32280" y="23636"/>
                              <a:pt x="42042" y="21599"/>
                              <a:pt x="52051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20" name="フリーフォーム: 図形 919">
                <a:extLst>
                  <a:ext uri="{FF2B5EF4-FFF2-40B4-BE49-F238E27FC236}">
                    <a16:creationId xmlns:a16="http://schemas.microsoft.com/office/drawing/2014/main" id="{4CAEEB37-B194-4F8E-85A2-48CB8FEA1D7D}"/>
                  </a:ext>
                </a:extLst>
              </p:cNvPr>
              <p:cNvSpPr/>
              <p:nvPr/>
            </p:nvSpPr>
            <p:spPr>
              <a:xfrm>
                <a:off x="2703731" y="6453909"/>
                <a:ext cx="2245185" cy="51774"/>
              </a:xfrm>
              <a:custGeom>
                <a:avLst/>
                <a:gdLst>
                  <a:gd name="connsiteX0" fmla="*/ 15860 w 2245185"/>
                  <a:gd name="connsiteY0" fmla="*/ 0 h 51774"/>
                  <a:gd name="connsiteX1" fmla="*/ 2229324 w 2245185"/>
                  <a:gd name="connsiteY1" fmla="*/ 0 h 51774"/>
                  <a:gd name="connsiteX2" fmla="*/ 2237010 w 2245185"/>
                  <a:gd name="connsiteY2" fmla="*/ 18546 h 51774"/>
                  <a:gd name="connsiteX3" fmla="*/ 2245185 w 2245185"/>
                  <a:gd name="connsiteY3" fmla="*/ 51774 h 51774"/>
                  <a:gd name="connsiteX4" fmla="*/ 0 w 2245185"/>
                  <a:gd name="connsiteY4" fmla="*/ 51774 h 51774"/>
                  <a:gd name="connsiteX5" fmla="*/ 8174 w 2245185"/>
                  <a:gd name="connsiteY5" fmla="*/ 18546 h 51774"/>
                  <a:gd name="connsiteX6" fmla="*/ 15860 w 2245185"/>
                  <a:gd name="connsiteY6" fmla="*/ 0 h 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5185" h="51774">
                    <a:moveTo>
                      <a:pt x="15860" y="0"/>
                    </a:moveTo>
                    <a:lnTo>
                      <a:pt x="2229324" y="0"/>
                    </a:lnTo>
                    <a:lnTo>
                      <a:pt x="2237010" y="18546"/>
                    </a:lnTo>
                    <a:lnTo>
                      <a:pt x="2245185" y="51774"/>
                    </a:lnTo>
                    <a:lnTo>
                      <a:pt x="0" y="51774"/>
                    </a:lnTo>
                    <a:lnTo>
                      <a:pt x="8174" y="18546"/>
                    </a:lnTo>
                    <a:lnTo>
                      <a:pt x="1586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144723894">
                      <a:custGeom>
                        <a:avLst/>
                        <a:gdLst>
                          <a:gd name="connsiteX0" fmla="*/ 15860 w 2245185"/>
                          <a:gd name="connsiteY0" fmla="*/ 0 h 51774"/>
                          <a:gd name="connsiteX1" fmla="*/ 613495 w 2245185"/>
                          <a:gd name="connsiteY1" fmla="*/ 0 h 51774"/>
                          <a:gd name="connsiteX2" fmla="*/ 1144727 w 2245185"/>
                          <a:gd name="connsiteY2" fmla="*/ 0 h 51774"/>
                          <a:gd name="connsiteX3" fmla="*/ 1698093 w 2245185"/>
                          <a:gd name="connsiteY3" fmla="*/ 0 h 51774"/>
                          <a:gd name="connsiteX4" fmla="*/ 2229324 w 2245185"/>
                          <a:gd name="connsiteY4" fmla="*/ 0 h 51774"/>
                          <a:gd name="connsiteX5" fmla="*/ 2237010 w 2245185"/>
                          <a:gd name="connsiteY5" fmla="*/ 18546 h 51774"/>
                          <a:gd name="connsiteX6" fmla="*/ 2245185 w 2245185"/>
                          <a:gd name="connsiteY6" fmla="*/ 51774 h 51774"/>
                          <a:gd name="connsiteX7" fmla="*/ 1661437 w 2245185"/>
                          <a:gd name="connsiteY7" fmla="*/ 51774 h 51774"/>
                          <a:gd name="connsiteX8" fmla="*/ 1077689 w 2245185"/>
                          <a:gd name="connsiteY8" fmla="*/ 51774 h 51774"/>
                          <a:gd name="connsiteX9" fmla="*/ 0 w 2245185"/>
                          <a:gd name="connsiteY9" fmla="*/ 51774 h 51774"/>
                          <a:gd name="connsiteX10" fmla="*/ 8174 w 2245185"/>
                          <a:gd name="connsiteY10" fmla="*/ 18546 h 51774"/>
                          <a:gd name="connsiteX11" fmla="*/ 15860 w 2245185"/>
                          <a:gd name="connsiteY11" fmla="*/ 0 h 517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245185" h="51774" fill="none" extrusionOk="0">
                            <a:moveTo>
                              <a:pt x="15860" y="0"/>
                            </a:moveTo>
                            <a:cubicBezTo>
                              <a:pt x="216616" y="-44188"/>
                              <a:pt x="416390" y="19362"/>
                              <a:pt x="613495" y="0"/>
                            </a:cubicBezTo>
                            <a:cubicBezTo>
                              <a:pt x="810601" y="-19362"/>
                              <a:pt x="906598" y="29092"/>
                              <a:pt x="1144727" y="0"/>
                            </a:cubicBezTo>
                            <a:cubicBezTo>
                              <a:pt x="1382856" y="-29092"/>
                              <a:pt x="1470814" y="15275"/>
                              <a:pt x="1698093" y="0"/>
                            </a:cubicBezTo>
                            <a:cubicBezTo>
                              <a:pt x="1925372" y="-15275"/>
                              <a:pt x="2073397" y="42950"/>
                              <a:pt x="2229324" y="0"/>
                            </a:cubicBezTo>
                            <a:cubicBezTo>
                              <a:pt x="2232966" y="7052"/>
                              <a:pt x="2232908" y="12988"/>
                              <a:pt x="2237010" y="18546"/>
                            </a:cubicBezTo>
                            <a:cubicBezTo>
                              <a:pt x="2242039" y="32015"/>
                              <a:pt x="2238811" y="41933"/>
                              <a:pt x="2245185" y="51774"/>
                            </a:cubicBezTo>
                            <a:cubicBezTo>
                              <a:pt x="1990650" y="106769"/>
                              <a:pt x="1846282" y="9786"/>
                              <a:pt x="1661437" y="51774"/>
                            </a:cubicBezTo>
                            <a:cubicBezTo>
                              <a:pt x="1476592" y="93762"/>
                              <a:pt x="1309850" y="26728"/>
                              <a:pt x="1077689" y="51774"/>
                            </a:cubicBezTo>
                            <a:cubicBezTo>
                              <a:pt x="845528" y="76820"/>
                              <a:pt x="476050" y="-60085"/>
                              <a:pt x="0" y="51774"/>
                            </a:cubicBezTo>
                            <a:cubicBezTo>
                              <a:pt x="217" y="43554"/>
                              <a:pt x="8617" y="29028"/>
                              <a:pt x="8174" y="18546"/>
                            </a:cubicBezTo>
                            <a:cubicBezTo>
                              <a:pt x="11046" y="11455"/>
                              <a:pt x="15119" y="5009"/>
                              <a:pt x="15860" y="0"/>
                            </a:cubicBezTo>
                            <a:close/>
                          </a:path>
                          <a:path w="2245185" h="51774" stroke="0" extrusionOk="0">
                            <a:moveTo>
                              <a:pt x="15860" y="0"/>
                            </a:moveTo>
                            <a:cubicBezTo>
                              <a:pt x="129056" y="-47049"/>
                              <a:pt x="354485" y="2168"/>
                              <a:pt x="502822" y="0"/>
                            </a:cubicBezTo>
                            <a:cubicBezTo>
                              <a:pt x="651159" y="-2168"/>
                              <a:pt x="925937" y="58574"/>
                              <a:pt x="1034053" y="0"/>
                            </a:cubicBezTo>
                            <a:cubicBezTo>
                              <a:pt x="1142169" y="-58574"/>
                              <a:pt x="1345798" y="11305"/>
                              <a:pt x="1543150" y="0"/>
                            </a:cubicBezTo>
                            <a:cubicBezTo>
                              <a:pt x="1740502" y="-11305"/>
                              <a:pt x="2041021" y="9659"/>
                              <a:pt x="2229324" y="0"/>
                            </a:cubicBezTo>
                            <a:cubicBezTo>
                              <a:pt x="2234492" y="7260"/>
                              <a:pt x="2232675" y="10595"/>
                              <a:pt x="2237010" y="18546"/>
                            </a:cubicBezTo>
                            <a:cubicBezTo>
                              <a:pt x="2243708" y="30879"/>
                              <a:pt x="2238861" y="40856"/>
                              <a:pt x="2245185" y="51774"/>
                            </a:cubicBezTo>
                            <a:cubicBezTo>
                              <a:pt x="2110170" y="57252"/>
                              <a:pt x="1855270" y="46116"/>
                              <a:pt x="1638985" y="51774"/>
                            </a:cubicBezTo>
                            <a:cubicBezTo>
                              <a:pt x="1422700" y="57432"/>
                              <a:pt x="1228250" y="1142"/>
                              <a:pt x="1122593" y="51774"/>
                            </a:cubicBezTo>
                            <a:cubicBezTo>
                              <a:pt x="1016936" y="102406"/>
                              <a:pt x="776701" y="10079"/>
                              <a:pt x="561296" y="51774"/>
                            </a:cubicBezTo>
                            <a:cubicBezTo>
                              <a:pt x="345891" y="93469"/>
                              <a:pt x="190457" y="-8752"/>
                              <a:pt x="0" y="51774"/>
                            </a:cubicBezTo>
                            <a:cubicBezTo>
                              <a:pt x="2173" y="36008"/>
                              <a:pt x="10088" y="27050"/>
                              <a:pt x="8174" y="18546"/>
                            </a:cubicBezTo>
                            <a:cubicBezTo>
                              <a:pt x="10784" y="10935"/>
                              <a:pt x="15025" y="7984"/>
                              <a:pt x="1586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21" name="フリーフォーム: 図形 920">
                <a:extLst>
                  <a:ext uri="{FF2B5EF4-FFF2-40B4-BE49-F238E27FC236}">
                    <a16:creationId xmlns:a16="http://schemas.microsoft.com/office/drawing/2014/main" id="{C1711109-B69C-421D-9C3D-7354374E36A4}"/>
                  </a:ext>
                </a:extLst>
              </p:cNvPr>
              <p:cNvSpPr/>
              <p:nvPr/>
            </p:nvSpPr>
            <p:spPr>
              <a:xfrm>
                <a:off x="2688793" y="6569184"/>
                <a:ext cx="2275058" cy="68081"/>
              </a:xfrm>
              <a:custGeom>
                <a:avLst/>
                <a:gdLst>
                  <a:gd name="connsiteX0" fmla="*/ 3703 w 2275058"/>
                  <a:gd name="connsiteY0" fmla="*/ 0 h 68081"/>
                  <a:gd name="connsiteX1" fmla="*/ 2271355 w 2275058"/>
                  <a:gd name="connsiteY1" fmla="*/ 0 h 68081"/>
                  <a:gd name="connsiteX2" fmla="*/ 2275058 w 2275058"/>
                  <a:gd name="connsiteY2" fmla="*/ 45498 h 68081"/>
                  <a:gd name="connsiteX3" fmla="*/ 2273220 w 2275058"/>
                  <a:gd name="connsiteY3" fmla="*/ 68081 h 68081"/>
                  <a:gd name="connsiteX4" fmla="*/ 1838 w 2275058"/>
                  <a:gd name="connsiteY4" fmla="*/ 68081 h 68081"/>
                  <a:gd name="connsiteX5" fmla="*/ 0 w 2275058"/>
                  <a:gd name="connsiteY5" fmla="*/ 45498 h 68081"/>
                  <a:gd name="connsiteX6" fmla="*/ 3703 w 2275058"/>
                  <a:gd name="connsiteY6" fmla="*/ 0 h 6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5058" h="68081">
                    <a:moveTo>
                      <a:pt x="3703" y="0"/>
                    </a:moveTo>
                    <a:lnTo>
                      <a:pt x="2271355" y="0"/>
                    </a:lnTo>
                    <a:lnTo>
                      <a:pt x="2275058" y="45498"/>
                    </a:lnTo>
                    <a:lnTo>
                      <a:pt x="2273220" y="68081"/>
                    </a:lnTo>
                    <a:lnTo>
                      <a:pt x="1838" y="68081"/>
                    </a:lnTo>
                    <a:lnTo>
                      <a:pt x="0" y="45498"/>
                    </a:lnTo>
                    <a:lnTo>
                      <a:pt x="370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87962531">
                      <a:custGeom>
                        <a:avLst/>
                        <a:gdLst>
                          <a:gd name="connsiteX0" fmla="*/ 3703 w 2275058"/>
                          <a:gd name="connsiteY0" fmla="*/ 0 h 68081"/>
                          <a:gd name="connsiteX1" fmla="*/ 525263 w 2275058"/>
                          <a:gd name="connsiteY1" fmla="*/ 0 h 68081"/>
                          <a:gd name="connsiteX2" fmla="*/ 1114852 w 2275058"/>
                          <a:gd name="connsiteY2" fmla="*/ 0 h 68081"/>
                          <a:gd name="connsiteX3" fmla="*/ 1681765 w 2275058"/>
                          <a:gd name="connsiteY3" fmla="*/ 0 h 68081"/>
                          <a:gd name="connsiteX4" fmla="*/ 2271355 w 2275058"/>
                          <a:gd name="connsiteY4" fmla="*/ 0 h 68081"/>
                          <a:gd name="connsiteX5" fmla="*/ 2275058 w 2275058"/>
                          <a:gd name="connsiteY5" fmla="*/ 45498 h 68081"/>
                          <a:gd name="connsiteX6" fmla="*/ 2273220 w 2275058"/>
                          <a:gd name="connsiteY6" fmla="*/ 68081 h 68081"/>
                          <a:gd name="connsiteX7" fmla="*/ 1659947 w 2275058"/>
                          <a:gd name="connsiteY7" fmla="*/ 68081 h 68081"/>
                          <a:gd name="connsiteX8" fmla="*/ 1046674 w 2275058"/>
                          <a:gd name="connsiteY8" fmla="*/ 68081 h 68081"/>
                          <a:gd name="connsiteX9" fmla="*/ 1838 w 2275058"/>
                          <a:gd name="connsiteY9" fmla="*/ 68081 h 68081"/>
                          <a:gd name="connsiteX10" fmla="*/ 0 w 2275058"/>
                          <a:gd name="connsiteY10" fmla="*/ 45498 h 68081"/>
                          <a:gd name="connsiteX11" fmla="*/ 3703 w 2275058"/>
                          <a:gd name="connsiteY11" fmla="*/ 0 h 680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275058" h="68081" fill="none" extrusionOk="0">
                            <a:moveTo>
                              <a:pt x="3703" y="0"/>
                            </a:moveTo>
                            <a:cubicBezTo>
                              <a:pt x="150643" y="-39549"/>
                              <a:pt x="331951" y="33174"/>
                              <a:pt x="525263" y="0"/>
                            </a:cubicBezTo>
                            <a:cubicBezTo>
                              <a:pt x="718575" y="-33174"/>
                              <a:pt x="855290" y="55966"/>
                              <a:pt x="1114852" y="0"/>
                            </a:cubicBezTo>
                            <a:cubicBezTo>
                              <a:pt x="1374414" y="-55966"/>
                              <a:pt x="1438952" y="42042"/>
                              <a:pt x="1681765" y="0"/>
                            </a:cubicBezTo>
                            <a:cubicBezTo>
                              <a:pt x="1924578" y="-42042"/>
                              <a:pt x="2128636" y="8124"/>
                              <a:pt x="2271355" y="0"/>
                            </a:cubicBezTo>
                            <a:cubicBezTo>
                              <a:pt x="2275007" y="19751"/>
                              <a:pt x="2269991" y="24333"/>
                              <a:pt x="2275058" y="45498"/>
                            </a:cubicBezTo>
                            <a:cubicBezTo>
                              <a:pt x="2275545" y="55966"/>
                              <a:pt x="2272021" y="59048"/>
                              <a:pt x="2273220" y="68081"/>
                            </a:cubicBezTo>
                            <a:cubicBezTo>
                              <a:pt x="2127016" y="129339"/>
                              <a:pt x="1872806" y="23955"/>
                              <a:pt x="1659947" y="68081"/>
                            </a:cubicBezTo>
                            <a:cubicBezTo>
                              <a:pt x="1447088" y="112207"/>
                              <a:pt x="1322663" y="27766"/>
                              <a:pt x="1046674" y="68081"/>
                            </a:cubicBezTo>
                            <a:cubicBezTo>
                              <a:pt x="770685" y="108396"/>
                              <a:pt x="328616" y="31138"/>
                              <a:pt x="1838" y="68081"/>
                            </a:cubicBezTo>
                            <a:cubicBezTo>
                              <a:pt x="817" y="56947"/>
                              <a:pt x="1283" y="50509"/>
                              <a:pt x="0" y="45498"/>
                            </a:cubicBezTo>
                            <a:cubicBezTo>
                              <a:pt x="1005" y="24875"/>
                              <a:pt x="3277" y="12028"/>
                              <a:pt x="3703" y="0"/>
                            </a:cubicBezTo>
                            <a:close/>
                          </a:path>
                          <a:path w="2275058" h="68081" stroke="0" extrusionOk="0">
                            <a:moveTo>
                              <a:pt x="3703" y="0"/>
                            </a:moveTo>
                            <a:cubicBezTo>
                              <a:pt x="285768" y="-7357"/>
                              <a:pt x="436878" y="54024"/>
                              <a:pt x="615969" y="0"/>
                            </a:cubicBezTo>
                            <a:cubicBezTo>
                              <a:pt x="795060" y="-54024"/>
                              <a:pt x="965333" y="55489"/>
                              <a:pt x="1228235" y="0"/>
                            </a:cubicBezTo>
                            <a:cubicBezTo>
                              <a:pt x="1491137" y="-55489"/>
                              <a:pt x="1622734" y="28479"/>
                              <a:pt x="1727119" y="0"/>
                            </a:cubicBezTo>
                            <a:cubicBezTo>
                              <a:pt x="1831504" y="-28479"/>
                              <a:pt x="2084915" y="4001"/>
                              <a:pt x="2271355" y="0"/>
                            </a:cubicBezTo>
                            <a:cubicBezTo>
                              <a:pt x="2277055" y="14392"/>
                              <a:pt x="2272728" y="24356"/>
                              <a:pt x="2275058" y="45498"/>
                            </a:cubicBezTo>
                            <a:cubicBezTo>
                              <a:pt x="2275205" y="50578"/>
                              <a:pt x="2271738" y="60926"/>
                              <a:pt x="2273220" y="68081"/>
                            </a:cubicBezTo>
                            <a:cubicBezTo>
                              <a:pt x="2121152" y="92083"/>
                              <a:pt x="1875273" y="52623"/>
                              <a:pt x="1705375" y="68081"/>
                            </a:cubicBezTo>
                            <a:cubicBezTo>
                              <a:pt x="1535477" y="83539"/>
                              <a:pt x="1372188" y="25667"/>
                              <a:pt x="1092101" y="68081"/>
                            </a:cubicBezTo>
                            <a:cubicBezTo>
                              <a:pt x="812014" y="110495"/>
                              <a:pt x="759411" y="30467"/>
                              <a:pt x="546970" y="68081"/>
                            </a:cubicBezTo>
                            <a:cubicBezTo>
                              <a:pt x="334529" y="105695"/>
                              <a:pt x="264265" y="64236"/>
                              <a:pt x="1838" y="68081"/>
                            </a:cubicBezTo>
                            <a:cubicBezTo>
                              <a:pt x="-1320" y="59501"/>
                              <a:pt x="3012" y="50798"/>
                              <a:pt x="0" y="45498"/>
                            </a:cubicBezTo>
                            <a:cubicBezTo>
                              <a:pt x="-3188" y="28490"/>
                              <a:pt x="6439" y="16627"/>
                              <a:pt x="370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22" name="フリーフォーム: 図形 921">
                <a:extLst>
                  <a:ext uri="{FF2B5EF4-FFF2-40B4-BE49-F238E27FC236}">
                    <a16:creationId xmlns:a16="http://schemas.microsoft.com/office/drawing/2014/main" id="{9ED0B052-F3F8-41A1-B2A7-1D52BB2F917B}"/>
                  </a:ext>
                </a:extLst>
              </p:cNvPr>
              <p:cNvSpPr/>
              <p:nvPr/>
            </p:nvSpPr>
            <p:spPr>
              <a:xfrm>
                <a:off x="2701999" y="6716639"/>
                <a:ext cx="2248649" cy="54015"/>
              </a:xfrm>
              <a:custGeom>
                <a:avLst/>
                <a:gdLst>
                  <a:gd name="connsiteX0" fmla="*/ 0 w 2248649"/>
                  <a:gd name="connsiteY0" fmla="*/ 0 h 54015"/>
                  <a:gd name="connsiteX1" fmla="*/ 2248649 w 2248649"/>
                  <a:gd name="connsiteY1" fmla="*/ 0 h 54015"/>
                  <a:gd name="connsiteX2" fmla="*/ 2238742 w 2248649"/>
                  <a:gd name="connsiteY2" fmla="*/ 40269 h 54015"/>
                  <a:gd name="connsiteX3" fmla="*/ 2233045 w 2248649"/>
                  <a:gd name="connsiteY3" fmla="*/ 54015 h 54015"/>
                  <a:gd name="connsiteX4" fmla="*/ 15603 w 2248649"/>
                  <a:gd name="connsiteY4" fmla="*/ 54015 h 54015"/>
                  <a:gd name="connsiteX5" fmla="*/ 9906 w 2248649"/>
                  <a:gd name="connsiteY5" fmla="*/ 40269 h 54015"/>
                  <a:gd name="connsiteX6" fmla="*/ 0 w 2248649"/>
                  <a:gd name="connsiteY6" fmla="*/ 0 h 54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8649" h="54015">
                    <a:moveTo>
                      <a:pt x="0" y="0"/>
                    </a:moveTo>
                    <a:lnTo>
                      <a:pt x="2248649" y="0"/>
                    </a:lnTo>
                    <a:lnTo>
                      <a:pt x="2238742" y="40269"/>
                    </a:lnTo>
                    <a:lnTo>
                      <a:pt x="2233045" y="54015"/>
                    </a:lnTo>
                    <a:lnTo>
                      <a:pt x="15603" y="54015"/>
                    </a:lnTo>
                    <a:lnTo>
                      <a:pt x="9906" y="402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961794876">
                      <a:custGeom>
                        <a:avLst/>
                        <a:gdLst>
                          <a:gd name="connsiteX0" fmla="*/ 0 w 2248649"/>
                          <a:gd name="connsiteY0" fmla="*/ 0 h 54015"/>
                          <a:gd name="connsiteX1" fmla="*/ 562162 w 2248649"/>
                          <a:gd name="connsiteY1" fmla="*/ 0 h 54015"/>
                          <a:gd name="connsiteX2" fmla="*/ 1056865 w 2248649"/>
                          <a:gd name="connsiteY2" fmla="*/ 0 h 54015"/>
                          <a:gd name="connsiteX3" fmla="*/ 1551568 w 2248649"/>
                          <a:gd name="connsiteY3" fmla="*/ 0 h 54015"/>
                          <a:gd name="connsiteX4" fmla="*/ 2248649 w 2248649"/>
                          <a:gd name="connsiteY4" fmla="*/ 0 h 54015"/>
                          <a:gd name="connsiteX5" fmla="*/ 2238742 w 2248649"/>
                          <a:gd name="connsiteY5" fmla="*/ 40269 h 54015"/>
                          <a:gd name="connsiteX6" fmla="*/ 2233045 w 2248649"/>
                          <a:gd name="connsiteY6" fmla="*/ 54015 h 54015"/>
                          <a:gd name="connsiteX7" fmla="*/ 1745208 w 2248649"/>
                          <a:gd name="connsiteY7" fmla="*/ 54015 h 54015"/>
                          <a:gd name="connsiteX8" fmla="*/ 1235196 w 2248649"/>
                          <a:gd name="connsiteY8" fmla="*/ 54015 h 54015"/>
                          <a:gd name="connsiteX9" fmla="*/ 747359 w 2248649"/>
                          <a:gd name="connsiteY9" fmla="*/ 54015 h 54015"/>
                          <a:gd name="connsiteX10" fmla="*/ 15603 w 2248649"/>
                          <a:gd name="connsiteY10" fmla="*/ 54015 h 54015"/>
                          <a:gd name="connsiteX11" fmla="*/ 9906 w 2248649"/>
                          <a:gd name="connsiteY11" fmla="*/ 40269 h 54015"/>
                          <a:gd name="connsiteX12" fmla="*/ 0 w 2248649"/>
                          <a:gd name="connsiteY12" fmla="*/ 0 h 540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48649" h="54015" fill="none" extrusionOk="0">
                            <a:moveTo>
                              <a:pt x="0" y="0"/>
                            </a:moveTo>
                            <a:cubicBezTo>
                              <a:pt x="145269" y="-29978"/>
                              <a:pt x="340253" y="44628"/>
                              <a:pt x="562162" y="0"/>
                            </a:cubicBezTo>
                            <a:cubicBezTo>
                              <a:pt x="784071" y="-44628"/>
                              <a:pt x="814935" y="55759"/>
                              <a:pt x="1056865" y="0"/>
                            </a:cubicBezTo>
                            <a:cubicBezTo>
                              <a:pt x="1298795" y="-55759"/>
                              <a:pt x="1432743" y="31090"/>
                              <a:pt x="1551568" y="0"/>
                            </a:cubicBezTo>
                            <a:cubicBezTo>
                              <a:pt x="1670393" y="-31090"/>
                              <a:pt x="2057662" y="46480"/>
                              <a:pt x="2248649" y="0"/>
                            </a:cubicBezTo>
                            <a:cubicBezTo>
                              <a:pt x="2244108" y="19562"/>
                              <a:pt x="2239866" y="25788"/>
                              <a:pt x="2238742" y="40269"/>
                            </a:cubicBezTo>
                            <a:cubicBezTo>
                              <a:pt x="2237596" y="43785"/>
                              <a:pt x="2233695" y="48990"/>
                              <a:pt x="2233045" y="54015"/>
                            </a:cubicBezTo>
                            <a:cubicBezTo>
                              <a:pt x="2005947" y="109386"/>
                              <a:pt x="1884302" y="5433"/>
                              <a:pt x="1745208" y="54015"/>
                            </a:cubicBezTo>
                            <a:cubicBezTo>
                              <a:pt x="1606114" y="102597"/>
                              <a:pt x="1431859" y="47616"/>
                              <a:pt x="1235196" y="54015"/>
                            </a:cubicBezTo>
                            <a:cubicBezTo>
                              <a:pt x="1038533" y="60414"/>
                              <a:pt x="897317" y="40813"/>
                              <a:pt x="747359" y="54015"/>
                            </a:cubicBezTo>
                            <a:cubicBezTo>
                              <a:pt x="597401" y="67217"/>
                              <a:pt x="198438" y="46535"/>
                              <a:pt x="15603" y="54015"/>
                            </a:cubicBezTo>
                            <a:cubicBezTo>
                              <a:pt x="13857" y="50084"/>
                              <a:pt x="12799" y="46564"/>
                              <a:pt x="9906" y="40269"/>
                            </a:cubicBezTo>
                            <a:cubicBezTo>
                              <a:pt x="4588" y="30412"/>
                              <a:pt x="7907" y="12485"/>
                              <a:pt x="0" y="0"/>
                            </a:cubicBezTo>
                            <a:close/>
                          </a:path>
                          <a:path w="2248649" h="54015" stroke="0" extrusionOk="0">
                            <a:moveTo>
                              <a:pt x="0" y="0"/>
                            </a:moveTo>
                            <a:cubicBezTo>
                              <a:pt x="242457" y="-70166"/>
                              <a:pt x="385832" y="306"/>
                              <a:pt x="607135" y="0"/>
                            </a:cubicBezTo>
                            <a:cubicBezTo>
                              <a:pt x="828438" y="-306"/>
                              <a:pt x="1023568" y="8895"/>
                              <a:pt x="1169297" y="0"/>
                            </a:cubicBezTo>
                            <a:cubicBezTo>
                              <a:pt x="1315026" y="-8895"/>
                              <a:pt x="1722672" y="54643"/>
                              <a:pt x="2248649" y="0"/>
                            </a:cubicBezTo>
                            <a:cubicBezTo>
                              <a:pt x="2248658" y="19891"/>
                              <a:pt x="2239160" y="25263"/>
                              <a:pt x="2238742" y="40269"/>
                            </a:cubicBezTo>
                            <a:cubicBezTo>
                              <a:pt x="2237425" y="43455"/>
                              <a:pt x="2234525" y="50360"/>
                              <a:pt x="2233045" y="54015"/>
                            </a:cubicBezTo>
                            <a:cubicBezTo>
                              <a:pt x="2118514" y="89674"/>
                              <a:pt x="1962547" y="46944"/>
                              <a:pt x="1723033" y="54015"/>
                            </a:cubicBezTo>
                            <a:cubicBezTo>
                              <a:pt x="1483519" y="61086"/>
                              <a:pt x="1340718" y="12795"/>
                              <a:pt x="1213022" y="54015"/>
                            </a:cubicBezTo>
                            <a:cubicBezTo>
                              <a:pt x="1085326" y="95235"/>
                              <a:pt x="786949" y="-10464"/>
                              <a:pt x="636487" y="54015"/>
                            </a:cubicBezTo>
                            <a:cubicBezTo>
                              <a:pt x="486026" y="118494"/>
                              <a:pt x="230823" y="12634"/>
                              <a:pt x="15603" y="54015"/>
                            </a:cubicBezTo>
                            <a:cubicBezTo>
                              <a:pt x="11953" y="47493"/>
                              <a:pt x="12234" y="44569"/>
                              <a:pt x="9906" y="40269"/>
                            </a:cubicBezTo>
                            <a:cubicBezTo>
                              <a:pt x="4726" y="27212"/>
                              <a:pt x="4091" y="11411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23" name="フリーフォーム: 図形 922">
                <a:extLst>
                  <a:ext uri="{FF2B5EF4-FFF2-40B4-BE49-F238E27FC236}">
                    <a16:creationId xmlns:a16="http://schemas.microsoft.com/office/drawing/2014/main" id="{C4BB8CB3-4008-47D3-9F28-E7271F0C26D8}"/>
                  </a:ext>
                </a:extLst>
              </p:cNvPr>
              <p:cNvSpPr/>
              <p:nvPr/>
            </p:nvSpPr>
            <p:spPr>
              <a:xfrm>
                <a:off x="2745606" y="6834154"/>
                <a:ext cx="2161432" cy="79229"/>
              </a:xfrm>
              <a:custGeom>
                <a:avLst/>
                <a:gdLst>
                  <a:gd name="connsiteX0" fmla="*/ 0 w 2161432"/>
                  <a:gd name="connsiteY0" fmla="*/ 0 h 79229"/>
                  <a:gd name="connsiteX1" fmla="*/ 2161432 w 2161432"/>
                  <a:gd name="connsiteY1" fmla="*/ 0 h 79229"/>
                  <a:gd name="connsiteX2" fmla="*/ 2128852 w 2161432"/>
                  <a:gd name="connsiteY2" fmla="*/ 55224 h 79229"/>
                  <a:gd name="connsiteX3" fmla="*/ 2110213 w 2161432"/>
                  <a:gd name="connsiteY3" fmla="*/ 79229 h 79229"/>
                  <a:gd name="connsiteX4" fmla="*/ 51220 w 2161432"/>
                  <a:gd name="connsiteY4" fmla="*/ 79229 h 79229"/>
                  <a:gd name="connsiteX5" fmla="*/ 32580 w 2161432"/>
                  <a:gd name="connsiteY5" fmla="*/ 55224 h 79229"/>
                  <a:gd name="connsiteX6" fmla="*/ 0 w 2161432"/>
                  <a:gd name="connsiteY6" fmla="*/ 0 h 7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1432" h="79229">
                    <a:moveTo>
                      <a:pt x="0" y="0"/>
                    </a:moveTo>
                    <a:lnTo>
                      <a:pt x="2161432" y="0"/>
                    </a:lnTo>
                    <a:lnTo>
                      <a:pt x="2128852" y="55224"/>
                    </a:lnTo>
                    <a:lnTo>
                      <a:pt x="2110213" y="79229"/>
                    </a:lnTo>
                    <a:lnTo>
                      <a:pt x="51220" y="79229"/>
                    </a:lnTo>
                    <a:lnTo>
                      <a:pt x="32580" y="552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079541114">
                      <a:custGeom>
                        <a:avLst/>
                        <a:gdLst>
                          <a:gd name="connsiteX0" fmla="*/ 0 w 2161432"/>
                          <a:gd name="connsiteY0" fmla="*/ 0 h 79229"/>
                          <a:gd name="connsiteX1" fmla="*/ 518744 w 2161432"/>
                          <a:gd name="connsiteY1" fmla="*/ 0 h 79229"/>
                          <a:gd name="connsiteX2" fmla="*/ 1102330 w 2161432"/>
                          <a:gd name="connsiteY2" fmla="*/ 0 h 79229"/>
                          <a:gd name="connsiteX3" fmla="*/ 1599460 w 2161432"/>
                          <a:gd name="connsiteY3" fmla="*/ 0 h 79229"/>
                          <a:gd name="connsiteX4" fmla="*/ 2161432 w 2161432"/>
                          <a:gd name="connsiteY4" fmla="*/ 0 h 79229"/>
                          <a:gd name="connsiteX5" fmla="*/ 2128852 w 2161432"/>
                          <a:gd name="connsiteY5" fmla="*/ 55224 h 79229"/>
                          <a:gd name="connsiteX6" fmla="*/ 2110213 w 2161432"/>
                          <a:gd name="connsiteY6" fmla="*/ 79229 h 79229"/>
                          <a:gd name="connsiteX7" fmla="*/ 1595465 w 2161432"/>
                          <a:gd name="connsiteY7" fmla="*/ 79229 h 79229"/>
                          <a:gd name="connsiteX8" fmla="*/ 1039537 w 2161432"/>
                          <a:gd name="connsiteY8" fmla="*/ 79229 h 79229"/>
                          <a:gd name="connsiteX9" fmla="*/ 524788 w 2161432"/>
                          <a:gd name="connsiteY9" fmla="*/ 79229 h 79229"/>
                          <a:gd name="connsiteX10" fmla="*/ 51220 w 2161432"/>
                          <a:gd name="connsiteY10" fmla="*/ 79229 h 79229"/>
                          <a:gd name="connsiteX11" fmla="*/ 32580 w 2161432"/>
                          <a:gd name="connsiteY11" fmla="*/ 55224 h 79229"/>
                          <a:gd name="connsiteX12" fmla="*/ 0 w 2161432"/>
                          <a:gd name="connsiteY12" fmla="*/ 0 h 792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161432" h="79229" fill="none" extrusionOk="0">
                            <a:moveTo>
                              <a:pt x="0" y="0"/>
                            </a:moveTo>
                            <a:cubicBezTo>
                              <a:pt x="235664" y="-13196"/>
                              <a:pt x="281078" y="7899"/>
                              <a:pt x="518744" y="0"/>
                            </a:cubicBezTo>
                            <a:cubicBezTo>
                              <a:pt x="756410" y="-7899"/>
                              <a:pt x="942057" y="54151"/>
                              <a:pt x="1102330" y="0"/>
                            </a:cubicBezTo>
                            <a:cubicBezTo>
                              <a:pt x="1262603" y="-54151"/>
                              <a:pt x="1356686" y="18285"/>
                              <a:pt x="1599460" y="0"/>
                            </a:cubicBezTo>
                            <a:cubicBezTo>
                              <a:pt x="1842234" y="-18285"/>
                              <a:pt x="1954482" y="56473"/>
                              <a:pt x="2161432" y="0"/>
                            </a:cubicBezTo>
                            <a:cubicBezTo>
                              <a:pt x="2156491" y="19178"/>
                              <a:pt x="2137501" y="35630"/>
                              <a:pt x="2128852" y="55224"/>
                            </a:cubicBezTo>
                            <a:cubicBezTo>
                              <a:pt x="2122863" y="67732"/>
                              <a:pt x="2118425" y="66685"/>
                              <a:pt x="2110213" y="79229"/>
                            </a:cubicBezTo>
                            <a:cubicBezTo>
                              <a:pt x="1879307" y="112296"/>
                              <a:pt x="1797552" y="73370"/>
                              <a:pt x="1595465" y="79229"/>
                            </a:cubicBezTo>
                            <a:cubicBezTo>
                              <a:pt x="1393378" y="85088"/>
                              <a:pt x="1302582" y="22021"/>
                              <a:pt x="1039537" y="79229"/>
                            </a:cubicBezTo>
                            <a:cubicBezTo>
                              <a:pt x="776492" y="136437"/>
                              <a:pt x="756421" y="28615"/>
                              <a:pt x="524788" y="79229"/>
                            </a:cubicBezTo>
                            <a:cubicBezTo>
                              <a:pt x="293155" y="129843"/>
                              <a:pt x="194342" y="38240"/>
                              <a:pt x="51220" y="79229"/>
                            </a:cubicBezTo>
                            <a:cubicBezTo>
                              <a:pt x="40581" y="71257"/>
                              <a:pt x="42792" y="64626"/>
                              <a:pt x="32580" y="55224"/>
                            </a:cubicBezTo>
                            <a:cubicBezTo>
                              <a:pt x="18087" y="31254"/>
                              <a:pt x="17338" y="24326"/>
                              <a:pt x="0" y="0"/>
                            </a:cubicBezTo>
                            <a:close/>
                          </a:path>
                          <a:path w="2161432" h="79229" stroke="0" extrusionOk="0">
                            <a:moveTo>
                              <a:pt x="0" y="0"/>
                            </a:moveTo>
                            <a:cubicBezTo>
                              <a:pt x="218112" y="-31539"/>
                              <a:pt x="374619" y="13870"/>
                              <a:pt x="561972" y="0"/>
                            </a:cubicBezTo>
                            <a:cubicBezTo>
                              <a:pt x="749325" y="-13870"/>
                              <a:pt x="919589" y="9103"/>
                              <a:pt x="1145559" y="0"/>
                            </a:cubicBezTo>
                            <a:cubicBezTo>
                              <a:pt x="1371529" y="-9103"/>
                              <a:pt x="1434771" y="16059"/>
                              <a:pt x="1685917" y="0"/>
                            </a:cubicBezTo>
                            <a:cubicBezTo>
                              <a:pt x="1937063" y="-16059"/>
                              <a:pt x="2006399" y="55163"/>
                              <a:pt x="2161432" y="0"/>
                            </a:cubicBezTo>
                            <a:cubicBezTo>
                              <a:pt x="2160381" y="16377"/>
                              <a:pt x="2140164" y="25262"/>
                              <a:pt x="2128852" y="55224"/>
                            </a:cubicBezTo>
                            <a:cubicBezTo>
                              <a:pt x="2120637" y="66629"/>
                              <a:pt x="2115977" y="71444"/>
                              <a:pt x="2110213" y="79229"/>
                            </a:cubicBezTo>
                            <a:cubicBezTo>
                              <a:pt x="1865449" y="120208"/>
                              <a:pt x="1735150" y="33926"/>
                              <a:pt x="1616055" y="79229"/>
                            </a:cubicBezTo>
                            <a:cubicBezTo>
                              <a:pt x="1496960" y="124532"/>
                              <a:pt x="1272910" y="31772"/>
                              <a:pt x="1080717" y="79229"/>
                            </a:cubicBezTo>
                            <a:cubicBezTo>
                              <a:pt x="888524" y="126686"/>
                              <a:pt x="799520" y="34007"/>
                              <a:pt x="524788" y="79229"/>
                            </a:cubicBezTo>
                            <a:cubicBezTo>
                              <a:pt x="250056" y="124451"/>
                              <a:pt x="155113" y="33156"/>
                              <a:pt x="51220" y="79229"/>
                            </a:cubicBezTo>
                            <a:cubicBezTo>
                              <a:pt x="40076" y="69506"/>
                              <a:pt x="38050" y="59146"/>
                              <a:pt x="32580" y="55224"/>
                            </a:cubicBezTo>
                            <a:cubicBezTo>
                              <a:pt x="19848" y="35033"/>
                              <a:pt x="13248" y="21374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24" name="フリーフォーム: 図形 923">
                <a:extLst>
                  <a:ext uri="{FF2B5EF4-FFF2-40B4-BE49-F238E27FC236}">
                    <a16:creationId xmlns:a16="http://schemas.microsoft.com/office/drawing/2014/main" id="{EFC633D7-A189-4FE8-88A6-DA55B05727D5}"/>
                  </a:ext>
                </a:extLst>
              </p:cNvPr>
              <p:cNvSpPr/>
              <p:nvPr/>
            </p:nvSpPr>
            <p:spPr>
              <a:xfrm>
                <a:off x="2866912" y="6992757"/>
                <a:ext cx="1918823" cy="49395"/>
              </a:xfrm>
              <a:custGeom>
                <a:avLst/>
                <a:gdLst>
                  <a:gd name="connsiteX0" fmla="*/ 0 w 1918823"/>
                  <a:gd name="connsiteY0" fmla="*/ 0 h 49395"/>
                  <a:gd name="connsiteX1" fmla="*/ 1918823 w 1918823"/>
                  <a:gd name="connsiteY1" fmla="*/ 0 h 49395"/>
                  <a:gd name="connsiteX2" fmla="*/ 1902668 w 1918823"/>
                  <a:gd name="connsiteY2" fmla="*/ 16497 h 49395"/>
                  <a:gd name="connsiteX3" fmla="*/ 1863015 w 1918823"/>
                  <a:gd name="connsiteY3" fmla="*/ 49395 h 49395"/>
                  <a:gd name="connsiteX4" fmla="*/ 55808 w 1918823"/>
                  <a:gd name="connsiteY4" fmla="*/ 49395 h 49395"/>
                  <a:gd name="connsiteX5" fmla="*/ 16154 w 1918823"/>
                  <a:gd name="connsiteY5" fmla="*/ 16497 h 49395"/>
                  <a:gd name="connsiteX6" fmla="*/ 0 w 1918823"/>
                  <a:gd name="connsiteY6" fmla="*/ 0 h 4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823" h="49395">
                    <a:moveTo>
                      <a:pt x="0" y="0"/>
                    </a:moveTo>
                    <a:lnTo>
                      <a:pt x="1918823" y="0"/>
                    </a:lnTo>
                    <a:lnTo>
                      <a:pt x="1902668" y="16497"/>
                    </a:lnTo>
                    <a:lnTo>
                      <a:pt x="1863015" y="49395"/>
                    </a:lnTo>
                    <a:lnTo>
                      <a:pt x="55808" y="49395"/>
                    </a:lnTo>
                    <a:lnTo>
                      <a:pt x="16154" y="16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283000249">
                      <a:custGeom>
                        <a:avLst/>
                        <a:gdLst>
                          <a:gd name="connsiteX0" fmla="*/ 0 w 1918823"/>
                          <a:gd name="connsiteY0" fmla="*/ 0 h 49395"/>
                          <a:gd name="connsiteX1" fmla="*/ 498894 w 1918823"/>
                          <a:gd name="connsiteY1" fmla="*/ 0 h 49395"/>
                          <a:gd name="connsiteX2" fmla="*/ 940223 w 1918823"/>
                          <a:gd name="connsiteY2" fmla="*/ 0 h 49395"/>
                          <a:gd name="connsiteX3" fmla="*/ 1458305 w 1918823"/>
                          <a:gd name="connsiteY3" fmla="*/ 0 h 49395"/>
                          <a:gd name="connsiteX4" fmla="*/ 1918823 w 1918823"/>
                          <a:gd name="connsiteY4" fmla="*/ 0 h 49395"/>
                          <a:gd name="connsiteX5" fmla="*/ 1902668 w 1918823"/>
                          <a:gd name="connsiteY5" fmla="*/ 16497 h 49395"/>
                          <a:gd name="connsiteX6" fmla="*/ 1863015 w 1918823"/>
                          <a:gd name="connsiteY6" fmla="*/ 49395 h 49395"/>
                          <a:gd name="connsiteX7" fmla="*/ 1465429 w 1918823"/>
                          <a:gd name="connsiteY7" fmla="*/ 49395 h 49395"/>
                          <a:gd name="connsiteX8" fmla="*/ 977484 w 1918823"/>
                          <a:gd name="connsiteY8" fmla="*/ 49395 h 49395"/>
                          <a:gd name="connsiteX9" fmla="*/ 489538 w 1918823"/>
                          <a:gd name="connsiteY9" fmla="*/ 49395 h 49395"/>
                          <a:gd name="connsiteX10" fmla="*/ 55808 w 1918823"/>
                          <a:gd name="connsiteY10" fmla="*/ 49395 h 49395"/>
                          <a:gd name="connsiteX11" fmla="*/ 16154 w 1918823"/>
                          <a:gd name="connsiteY11" fmla="*/ 16497 h 49395"/>
                          <a:gd name="connsiteX12" fmla="*/ 0 w 1918823"/>
                          <a:gd name="connsiteY12" fmla="*/ 0 h 493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918823" h="49395" fill="none" extrusionOk="0">
                            <a:moveTo>
                              <a:pt x="0" y="0"/>
                            </a:moveTo>
                            <a:cubicBezTo>
                              <a:pt x="186192" y="-8870"/>
                              <a:pt x="281971" y="38699"/>
                              <a:pt x="498894" y="0"/>
                            </a:cubicBezTo>
                            <a:cubicBezTo>
                              <a:pt x="715817" y="-38699"/>
                              <a:pt x="787429" y="23495"/>
                              <a:pt x="940223" y="0"/>
                            </a:cubicBezTo>
                            <a:cubicBezTo>
                              <a:pt x="1093017" y="-23495"/>
                              <a:pt x="1345147" y="46409"/>
                              <a:pt x="1458305" y="0"/>
                            </a:cubicBezTo>
                            <a:cubicBezTo>
                              <a:pt x="1571463" y="-46409"/>
                              <a:pt x="1773512" y="1591"/>
                              <a:pt x="1918823" y="0"/>
                            </a:cubicBezTo>
                            <a:cubicBezTo>
                              <a:pt x="1913037" y="8055"/>
                              <a:pt x="1909931" y="8363"/>
                              <a:pt x="1902668" y="16497"/>
                            </a:cubicBezTo>
                            <a:cubicBezTo>
                              <a:pt x="1889116" y="29991"/>
                              <a:pt x="1873938" y="32986"/>
                              <a:pt x="1863015" y="49395"/>
                            </a:cubicBezTo>
                            <a:cubicBezTo>
                              <a:pt x="1765262" y="80580"/>
                              <a:pt x="1657922" y="28151"/>
                              <a:pt x="1465429" y="49395"/>
                            </a:cubicBezTo>
                            <a:cubicBezTo>
                              <a:pt x="1272936" y="70639"/>
                              <a:pt x="1194036" y="37919"/>
                              <a:pt x="977484" y="49395"/>
                            </a:cubicBezTo>
                            <a:cubicBezTo>
                              <a:pt x="760933" y="60871"/>
                              <a:pt x="634146" y="8322"/>
                              <a:pt x="489538" y="49395"/>
                            </a:cubicBezTo>
                            <a:cubicBezTo>
                              <a:pt x="344930" y="90468"/>
                              <a:pt x="264842" y="6394"/>
                              <a:pt x="55808" y="49395"/>
                            </a:cubicBezTo>
                            <a:cubicBezTo>
                              <a:pt x="44395" y="40706"/>
                              <a:pt x="36368" y="30688"/>
                              <a:pt x="16154" y="16497"/>
                            </a:cubicBezTo>
                            <a:cubicBezTo>
                              <a:pt x="10496" y="13028"/>
                              <a:pt x="6955" y="6585"/>
                              <a:pt x="0" y="0"/>
                            </a:cubicBezTo>
                            <a:close/>
                          </a:path>
                          <a:path w="1918823" h="49395" stroke="0" extrusionOk="0">
                            <a:moveTo>
                              <a:pt x="0" y="0"/>
                            </a:moveTo>
                            <a:cubicBezTo>
                              <a:pt x="97108" y="-25686"/>
                              <a:pt x="257706" y="863"/>
                              <a:pt x="441329" y="0"/>
                            </a:cubicBezTo>
                            <a:cubicBezTo>
                              <a:pt x="624952" y="-863"/>
                              <a:pt x="813252" y="6479"/>
                              <a:pt x="959412" y="0"/>
                            </a:cubicBezTo>
                            <a:cubicBezTo>
                              <a:pt x="1105572" y="-6479"/>
                              <a:pt x="1293427" y="41334"/>
                              <a:pt x="1439117" y="0"/>
                            </a:cubicBezTo>
                            <a:cubicBezTo>
                              <a:pt x="1584807" y="-41334"/>
                              <a:pt x="1700589" y="34297"/>
                              <a:pt x="1918823" y="0"/>
                            </a:cubicBezTo>
                            <a:cubicBezTo>
                              <a:pt x="1913608" y="8708"/>
                              <a:pt x="1906697" y="10316"/>
                              <a:pt x="1902668" y="16497"/>
                            </a:cubicBezTo>
                            <a:cubicBezTo>
                              <a:pt x="1890872" y="29155"/>
                              <a:pt x="1880234" y="30553"/>
                              <a:pt x="1863015" y="49395"/>
                            </a:cubicBezTo>
                            <a:cubicBezTo>
                              <a:pt x="1688664" y="54537"/>
                              <a:pt x="1555979" y="24864"/>
                              <a:pt x="1375069" y="49395"/>
                            </a:cubicBezTo>
                            <a:cubicBezTo>
                              <a:pt x="1194159" y="73926"/>
                              <a:pt x="1078136" y="47890"/>
                              <a:pt x="923267" y="49395"/>
                            </a:cubicBezTo>
                            <a:cubicBezTo>
                              <a:pt x="768398" y="50900"/>
                              <a:pt x="691451" y="22748"/>
                              <a:pt x="507610" y="49395"/>
                            </a:cubicBezTo>
                            <a:cubicBezTo>
                              <a:pt x="323769" y="76042"/>
                              <a:pt x="211749" y="30658"/>
                              <a:pt x="55808" y="49395"/>
                            </a:cubicBezTo>
                            <a:cubicBezTo>
                              <a:pt x="41847" y="38036"/>
                              <a:pt x="34190" y="24358"/>
                              <a:pt x="16154" y="16497"/>
                            </a:cubicBezTo>
                            <a:cubicBezTo>
                              <a:pt x="11287" y="13402"/>
                              <a:pt x="6371" y="4911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25" name="フリーフォーム: 図形 924">
                <a:extLst>
                  <a:ext uri="{FF2B5EF4-FFF2-40B4-BE49-F238E27FC236}">
                    <a16:creationId xmlns:a16="http://schemas.microsoft.com/office/drawing/2014/main" id="{8E5E1EB6-AAEE-4574-98FA-8B8C5321BB05}"/>
                  </a:ext>
                </a:extLst>
              </p:cNvPr>
              <p:cNvSpPr/>
              <p:nvPr/>
            </p:nvSpPr>
            <p:spPr>
              <a:xfrm>
                <a:off x="3010181" y="7105652"/>
                <a:ext cx="1632282" cy="67067"/>
              </a:xfrm>
              <a:custGeom>
                <a:avLst/>
                <a:gdLst>
                  <a:gd name="connsiteX0" fmla="*/ 0 w 1632282"/>
                  <a:gd name="connsiteY0" fmla="*/ 0 h 67067"/>
                  <a:gd name="connsiteX1" fmla="*/ 1632282 w 1632282"/>
                  <a:gd name="connsiteY1" fmla="*/ 0 h 67067"/>
                  <a:gd name="connsiteX2" fmla="*/ 1620495 w 1632282"/>
                  <a:gd name="connsiteY2" fmla="*/ 8046 h 67067"/>
                  <a:gd name="connsiteX3" fmla="*/ 1505191 w 1632282"/>
                  <a:gd name="connsiteY3" fmla="*/ 67067 h 67067"/>
                  <a:gd name="connsiteX4" fmla="*/ 127092 w 1632282"/>
                  <a:gd name="connsiteY4" fmla="*/ 67067 h 67067"/>
                  <a:gd name="connsiteX5" fmla="*/ 11787 w 1632282"/>
                  <a:gd name="connsiteY5" fmla="*/ 8046 h 67067"/>
                  <a:gd name="connsiteX6" fmla="*/ 0 w 1632282"/>
                  <a:gd name="connsiteY6" fmla="*/ 0 h 6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2282" h="67067">
                    <a:moveTo>
                      <a:pt x="0" y="0"/>
                    </a:moveTo>
                    <a:lnTo>
                      <a:pt x="1632282" y="0"/>
                    </a:lnTo>
                    <a:lnTo>
                      <a:pt x="1620495" y="8046"/>
                    </a:lnTo>
                    <a:lnTo>
                      <a:pt x="1505191" y="67067"/>
                    </a:lnTo>
                    <a:lnTo>
                      <a:pt x="127092" y="67067"/>
                    </a:lnTo>
                    <a:lnTo>
                      <a:pt x="11787" y="80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328628780">
                      <a:custGeom>
                        <a:avLst/>
                        <a:gdLst>
                          <a:gd name="connsiteX0" fmla="*/ 0 w 1632282"/>
                          <a:gd name="connsiteY0" fmla="*/ 0 h 67067"/>
                          <a:gd name="connsiteX1" fmla="*/ 576740 w 1632282"/>
                          <a:gd name="connsiteY1" fmla="*/ 0 h 67067"/>
                          <a:gd name="connsiteX2" fmla="*/ 1071865 w 1632282"/>
                          <a:gd name="connsiteY2" fmla="*/ 0 h 67067"/>
                          <a:gd name="connsiteX3" fmla="*/ 1632282 w 1632282"/>
                          <a:gd name="connsiteY3" fmla="*/ 0 h 67067"/>
                          <a:gd name="connsiteX4" fmla="*/ 1620495 w 1632282"/>
                          <a:gd name="connsiteY4" fmla="*/ 8046 h 67067"/>
                          <a:gd name="connsiteX5" fmla="*/ 1505191 w 1632282"/>
                          <a:gd name="connsiteY5" fmla="*/ 67067 h 67067"/>
                          <a:gd name="connsiteX6" fmla="*/ 1059606 w 1632282"/>
                          <a:gd name="connsiteY6" fmla="*/ 67067 h 67067"/>
                          <a:gd name="connsiteX7" fmla="*/ 586458 w 1632282"/>
                          <a:gd name="connsiteY7" fmla="*/ 67067 h 67067"/>
                          <a:gd name="connsiteX8" fmla="*/ 127092 w 1632282"/>
                          <a:gd name="connsiteY8" fmla="*/ 67067 h 67067"/>
                          <a:gd name="connsiteX9" fmla="*/ 11787 w 1632282"/>
                          <a:gd name="connsiteY9" fmla="*/ 8046 h 67067"/>
                          <a:gd name="connsiteX10" fmla="*/ 0 w 1632282"/>
                          <a:gd name="connsiteY10" fmla="*/ 0 h 67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632282" h="67067" fill="none" extrusionOk="0">
                            <a:moveTo>
                              <a:pt x="0" y="0"/>
                            </a:moveTo>
                            <a:cubicBezTo>
                              <a:pt x="227270" y="-29612"/>
                              <a:pt x="289251" y="38244"/>
                              <a:pt x="576740" y="0"/>
                            </a:cubicBezTo>
                            <a:cubicBezTo>
                              <a:pt x="864229" y="-38244"/>
                              <a:pt x="865863" y="3324"/>
                              <a:pt x="1071865" y="0"/>
                            </a:cubicBezTo>
                            <a:cubicBezTo>
                              <a:pt x="1277868" y="-3324"/>
                              <a:pt x="1380326" y="5158"/>
                              <a:pt x="1632282" y="0"/>
                            </a:cubicBezTo>
                            <a:cubicBezTo>
                              <a:pt x="1629583" y="2285"/>
                              <a:pt x="1625119" y="3513"/>
                              <a:pt x="1620495" y="8046"/>
                            </a:cubicBezTo>
                            <a:cubicBezTo>
                              <a:pt x="1595491" y="28218"/>
                              <a:pt x="1528119" y="52979"/>
                              <a:pt x="1505191" y="67067"/>
                            </a:cubicBezTo>
                            <a:cubicBezTo>
                              <a:pt x="1345396" y="68326"/>
                              <a:pt x="1221422" y="23497"/>
                              <a:pt x="1059606" y="67067"/>
                            </a:cubicBezTo>
                            <a:cubicBezTo>
                              <a:pt x="897790" y="110637"/>
                              <a:pt x="709474" y="18797"/>
                              <a:pt x="586458" y="67067"/>
                            </a:cubicBezTo>
                            <a:cubicBezTo>
                              <a:pt x="463442" y="115337"/>
                              <a:pt x="266013" y="25461"/>
                              <a:pt x="127092" y="67067"/>
                            </a:cubicBezTo>
                            <a:cubicBezTo>
                              <a:pt x="90785" y="63947"/>
                              <a:pt x="61990" y="19077"/>
                              <a:pt x="11787" y="8046"/>
                            </a:cubicBezTo>
                            <a:cubicBezTo>
                              <a:pt x="6559" y="6236"/>
                              <a:pt x="4906" y="1516"/>
                              <a:pt x="0" y="0"/>
                            </a:cubicBezTo>
                            <a:close/>
                          </a:path>
                          <a:path w="1632282" h="67067" stroke="0" extrusionOk="0">
                            <a:moveTo>
                              <a:pt x="0" y="0"/>
                            </a:moveTo>
                            <a:cubicBezTo>
                              <a:pt x="206350" y="-4273"/>
                              <a:pt x="287894" y="42318"/>
                              <a:pt x="495126" y="0"/>
                            </a:cubicBezTo>
                            <a:cubicBezTo>
                              <a:pt x="702358" y="-42318"/>
                              <a:pt x="903085" y="40711"/>
                              <a:pt x="1022897" y="0"/>
                            </a:cubicBezTo>
                            <a:cubicBezTo>
                              <a:pt x="1142709" y="-40711"/>
                              <a:pt x="1362329" y="20288"/>
                              <a:pt x="1632282" y="0"/>
                            </a:cubicBezTo>
                            <a:cubicBezTo>
                              <a:pt x="1628293" y="2765"/>
                              <a:pt x="1625635" y="3984"/>
                              <a:pt x="1620495" y="8046"/>
                            </a:cubicBezTo>
                            <a:cubicBezTo>
                              <a:pt x="1597949" y="36652"/>
                              <a:pt x="1533771" y="49013"/>
                              <a:pt x="1505191" y="67067"/>
                            </a:cubicBezTo>
                            <a:cubicBezTo>
                              <a:pt x="1404025" y="110404"/>
                              <a:pt x="1132043" y="18910"/>
                              <a:pt x="1018263" y="67067"/>
                            </a:cubicBezTo>
                            <a:cubicBezTo>
                              <a:pt x="904483" y="115224"/>
                              <a:pt x="749500" y="41640"/>
                              <a:pt x="545115" y="67067"/>
                            </a:cubicBezTo>
                            <a:cubicBezTo>
                              <a:pt x="340730" y="92494"/>
                              <a:pt x="227586" y="21793"/>
                              <a:pt x="127092" y="67067"/>
                            </a:cubicBezTo>
                            <a:cubicBezTo>
                              <a:pt x="87502" y="46975"/>
                              <a:pt x="42136" y="17061"/>
                              <a:pt x="11787" y="8046"/>
                            </a:cubicBezTo>
                            <a:cubicBezTo>
                              <a:pt x="5428" y="5442"/>
                              <a:pt x="4198" y="1997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26" name="フリーフォーム: 図形 925">
                <a:extLst>
                  <a:ext uri="{FF2B5EF4-FFF2-40B4-BE49-F238E27FC236}">
                    <a16:creationId xmlns:a16="http://schemas.microsoft.com/office/drawing/2014/main" id="{F71FB0CE-50F8-417A-A36D-70D674094AA2}"/>
                  </a:ext>
                </a:extLst>
              </p:cNvPr>
              <p:cNvSpPr/>
              <p:nvPr/>
            </p:nvSpPr>
            <p:spPr>
              <a:xfrm>
                <a:off x="3345400" y="7252092"/>
                <a:ext cx="961847" cy="68304"/>
              </a:xfrm>
              <a:custGeom>
                <a:avLst/>
                <a:gdLst>
                  <a:gd name="connsiteX0" fmla="*/ 0 w 961847"/>
                  <a:gd name="connsiteY0" fmla="*/ 0 h 68304"/>
                  <a:gd name="connsiteX1" fmla="*/ 961847 w 961847"/>
                  <a:gd name="connsiteY1" fmla="*/ 0 h 68304"/>
                  <a:gd name="connsiteX2" fmla="*/ 923701 w 961847"/>
                  <a:gd name="connsiteY2" fmla="*/ 12845 h 68304"/>
                  <a:gd name="connsiteX3" fmla="*/ 480923 w 961847"/>
                  <a:gd name="connsiteY3" fmla="*/ 68304 h 68304"/>
                  <a:gd name="connsiteX4" fmla="*/ 38145 w 961847"/>
                  <a:gd name="connsiteY4" fmla="*/ 12845 h 68304"/>
                  <a:gd name="connsiteX5" fmla="*/ 0 w 961847"/>
                  <a:gd name="connsiteY5" fmla="*/ 0 h 6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1847" h="68304">
                    <a:moveTo>
                      <a:pt x="0" y="0"/>
                    </a:moveTo>
                    <a:lnTo>
                      <a:pt x="961847" y="0"/>
                    </a:lnTo>
                    <a:lnTo>
                      <a:pt x="923701" y="12845"/>
                    </a:lnTo>
                    <a:cubicBezTo>
                      <a:pt x="787609" y="48557"/>
                      <a:pt x="637983" y="68304"/>
                      <a:pt x="480923" y="68304"/>
                    </a:cubicBezTo>
                    <a:cubicBezTo>
                      <a:pt x="323863" y="68304"/>
                      <a:pt x="174238" y="48557"/>
                      <a:pt x="38145" y="1284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152460883">
                      <a:custGeom>
                        <a:avLst/>
                        <a:gdLst>
                          <a:gd name="connsiteX0" fmla="*/ 0 w 961847"/>
                          <a:gd name="connsiteY0" fmla="*/ 0 h 68304"/>
                          <a:gd name="connsiteX1" fmla="*/ 471305 w 961847"/>
                          <a:gd name="connsiteY1" fmla="*/ 0 h 68304"/>
                          <a:gd name="connsiteX2" fmla="*/ 961847 w 961847"/>
                          <a:gd name="connsiteY2" fmla="*/ 0 h 68304"/>
                          <a:gd name="connsiteX3" fmla="*/ 923701 w 961847"/>
                          <a:gd name="connsiteY3" fmla="*/ 12845 h 68304"/>
                          <a:gd name="connsiteX4" fmla="*/ 480923 w 961847"/>
                          <a:gd name="connsiteY4" fmla="*/ 68304 h 68304"/>
                          <a:gd name="connsiteX5" fmla="*/ 38145 w 961847"/>
                          <a:gd name="connsiteY5" fmla="*/ 12845 h 68304"/>
                          <a:gd name="connsiteX6" fmla="*/ 0 w 961847"/>
                          <a:gd name="connsiteY6" fmla="*/ 0 h 683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61847" h="68304" fill="none" extrusionOk="0">
                            <a:moveTo>
                              <a:pt x="0" y="0"/>
                            </a:moveTo>
                            <a:cubicBezTo>
                              <a:pt x="103086" y="-55331"/>
                              <a:pt x="342710" y="157"/>
                              <a:pt x="471305" y="0"/>
                            </a:cubicBezTo>
                            <a:cubicBezTo>
                              <a:pt x="599901" y="-157"/>
                              <a:pt x="859854" y="54590"/>
                              <a:pt x="961847" y="0"/>
                            </a:cubicBezTo>
                            <a:cubicBezTo>
                              <a:pt x="949496" y="8038"/>
                              <a:pt x="932111" y="9116"/>
                              <a:pt x="923701" y="12845"/>
                            </a:cubicBezTo>
                            <a:cubicBezTo>
                              <a:pt x="804836" y="59880"/>
                              <a:pt x="631345" y="75591"/>
                              <a:pt x="480923" y="68304"/>
                            </a:cubicBezTo>
                            <a:cubicBezTo>
                              <a:pt x="294659" y="57559"/>
                              <a:pt x="170054" y="29883"/>
                              <a:pt x="38145" y="12845"/>
                            </a:cubicBezTo>
                            <a:cubicBezTo>
                              <a:pt x="20282" y="11642"/>
                              <a:pt x="8770" y="2828"/>
                              <a:pt x="0" y="0"/>
                            </a:cubicBezTo>
                            <a:close/>
                          </a:path>
                          <a:path w="961847" h="68304" stroke="0" extrusionOk="0">
                            <a:moveTo>
                              <a:pt x="0" y="0"/>
                            </a:moveTo>
                            <a:cubicBezTo>
                              <a:pt x="163504" y="-18346"/>
                              <a:pt x="239944" y="29042"/>
                              <a:pt x="471305" y="0"/>
                            </a:cubicBezTo>
                            <a:cubicBezTo>
                              <a:pt x="702666" y="-29042"/>
                              <a:pt x="850534" y="44040"/>
                              <a:pt x="961847" y="0"/>
                            </a:cubicBezTo>
                            <a:cubicBezTo>
                              <a:pt x="946865" y="6179"/>
                              <a:pt x="941252" y="1911"/>
                              <a:pt x="923701" y="12845"/>
                            </a:cubicBezTo>
                            <a:cubicBezTo>
                              <a:pt x="769840" y="25077"/>
                              <a:pt x="623269" y="42968"/>
                              <a:pt x="480923" y="68304"/>
                            </a:cubicBezTo>
                            <a:cubicBezTo>
                              <a:pt x="341235" y="88137"/>
                              <a:pt x="178407" y="11484"/>
                              <a:pt x="38145" y="12845"/>
                            </a:cubicBezTo>
                            <a:cubicBezTo>
                              <a:pt x="20599" y="7571"/>
                              <a:pt x="15377" y="2497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882" name="フリーフォーム: 図形 881">
              <a:extLst>
                <a:ext uri="{FF2B5EF4-FFF2-40B4-BE49-F238E27FC236}">
                  <a16:creationId xmlns:a16="http://schemas.microsoft.com/office/drawing/2014/main" id="{8EC59A4C-0A0D-40ED-ADE3-C90E4B19CB4C}"/>
                </a:ext>
              </a:extLst>
            </p:cNvPr>
            <p:cNvSpPr/>
            <p:nvPr/>
          </p:nvSpPr>
          <p:spPr>
            <a:xfrm>
              <a:off x="2420211" y="729533"/>
              <a:ext cx="1426799" cy="482388"/>
            </a:xfrm>
            <a:custGeom>
              <a:avLst/>
              <a:gdLst>
                <a:gd name="connsiteX0" fmla="*/ 1137529 w 2275058"/>
                <a:gd name="connsiteY0" fmla="*/ 0 h 769177"/>
                <a:gd name="connsiteX1" fmla="*/ 2275058 w 2275058"/>
                <a:gd name="connsiteY1" fmla="*/ 705715 h 769177"/>
                <a:gd name="connsiteX2" fmla="*/ 2269893 w 2275058"/>
                <a:gd name="connsiteY2" fmla="*/ 769177 h 769177"/>
                <a:gd name="connsiteX3" fmla="*/ 2251948 w 2275058"/>
                <a:gd name="connsiteY3" fmla="*/ 658739 h 769177"/>
                <a:gd name="connsiteX4" fmla="*/ 1137529 w 2275058"/>
                <a:gd name="connsiteY4" fmla="*/ 95250 h 769177"/>
                <a:gd name="connsiteX5" fmla="*/ 23111 w 2275058"/>
                <a:gd name="connsiteY5" fmla="*/ 658739 h 769177"/>
                <a:gd name="connsiteX6" fmla="*/ 5166 w 2275058"/>
                <a:gd name="connsiteY6" fmla="*/ 769177 h 769177"/>
                <a:gd name="connsiteX7" fmla="*/ 0 w 2275058"/>
                <a:gd name="connsiteY7" fmla="*/ 705715 h 769177"/>
                <a:gd name="connsiteX8" fmla="*/ 1137529 w 2275058"/>
                <a:gd name="connsiteY8" fmla="*/ 0 h 76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5058" h="769177">
                  <a:moveTo>
                    <a:pt x="1137529" y="0"/>
                  </a:moveTo>
                  <a:cubicBezTo>
                    <a:pt x="1765769" y="0"/>
                    <a:pt x="2275058" y="315959"/>
                    <a:pt x="2275058" y="705715"/>
                  </a:cubicBezTo>
                  <a:lnTo>
                    <a:pt x="2269893" y="769177"/>
                  </a:lnTo>
                  <a:lnTo>
                    <a:pt x="2251948" y="658739"/>
                  </a:lnTo>
                  <a:cubicBezTo>
                    <a:pt x="2145877" y="337156"/>
                    <a:pt x="1687239" y="95250"/>
                    <a:pt x="1137529" y="95250"/>
                  </a:cubicBezTo>
                  <a:cubicBezTo>
                    <a:pt x="587819" y="95250"/>
                    <a:pt x="129181" y="337156"/>
                    <a:pt x="23111" y="658739"/>
                  </a:cubicBezTo>
                  <a:lnTo>
                    <a:pt x="5166" y="769177"/>
                  </a:lnTo>
                  <a:lnTo>
                    <a:pt x="0" y="705715"/>
                  </a:lnTo>
                  <a:cubicBezTo>
                    <a:pt x="0" y="315959"/>
                    <a:pt x="509289" y="0"/>
                    <a:pt x="1137529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3135845294">
                    <a:custGeom>
                      <a:avLst/>
                      <a:gdLst>
                        <a:gd name="connsiteX0" fmla="*/ 1137529 w 2275058"/>
                        <a:gd name="connsiteY0" fmla="*/ 0 h 769177"/>
                        <a:gd name="connsiteX1" fmla="*/ 2275058 w 2275058"/>
                        <a:gd name="connsiteY1" fmla="*/ 705715 h 769177"/>
                        <a:gd name="connsiteX2" fmla="*/ 2269893 w 2275058"/>
                        <a:gd name="connsiteY2" fmla="*/ 769177 h 769177"/>
                        <a:gd name="connsiteX3" fmla="*/ 2251948 w 2275058"/>
                        <a:gd name="connsiteY3" fmla="*/ 658739 h 769177"/>
                        <a:gd name="connsiteX4" fmla="*/ 1137529 w 2275058"/>
                        <a:gd name="connsiteY4" fmla="*/ 95250 h 769177"/>
                        <a:gd name="connsiteX5" fmla="*/ 23111 w 2275058"/>
                        <a:gd name="connsiteY5" fmla="*/ 658739 h 769177"/>
                        <a:gd name="connsiteX6" fmla="*/ 5166 w 2275058"/>
                        <a:gd name="connsiteY6" fmla="*/ 769177 h 769177"/>
                        <a:gd name="connsiteX7" fmla="*/ 0 w 2275058"/>
                        <a:gd name="connsiteY7" fmla="*/ 705715 h 769177"/>
                        <a:gd name="connsiteX8" fmla="*/ 1137529 w 2275058"/>
                        <a:gd name="connsiteY8" fmla="*/ 0 h 769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75058" h="769177" fill="none" extrusionOk="0">
                          <a:moveTo>
                            <a:pt x="1137529" y="0"/>
                          </a:moveTo>
                          <a:cubicBezTo>
                            <a:pt x="1835281" y="-33216"/>
                            <a:pt x="2266536" y="323136"/>
                            <a:pt x="2275058" y="705715"/>
                          </a:cubicBezTo>
                          <a:cubicBezTo>
                            <a:pt x="2278784" y="724969"/>
                            <a:pt x="2270915" y="750364"/>
                            <a:pt x="2269893" y="769177"/>
                          </a:cubicBezTo>
                          <a:cubicBezTo>
                            <a:pt x="2251690" y="730022"/>
                            <a:pt x="2266402" y="698668"/>
                            <a:pt x="2251948" y="658739"/>
                          </a:cubicBezTo>
                          <a:cubicBezTo>
                            <a:pt x="2119636" y="371573"/>
                            <a:pt x="1717936" y="13914"/>
                            <a:pt x="1137529" y="95250"/>
                          </a:cubicBezTo>
                          <a:cubicBezTo>
                            <a:pt x="503461" y="114784"/>
                            <a:pt x="60750" y="291552"/>
                            <a:pt x="23111" y="658739"/>
                          </a:cubicBezTo>
                          <a:cubicBezTo>
                            <a:pt x="25213" y="687866"/>
                            <a:pt x="7483" y="730686"/>
                            <a:pt x="5166" y="769177"/>
                          </a:cubicBezTo>
                          <a:cubicBezTo>
                            <a:pt x="-3529" y="748603"/>
                            <a:pt x="6639" y="732411"/>
                            <a:pt x="0" y="705715"/>
                          </a:cubicBezTo>
                          <a:cubicBezTo>
                            <a:pt x="-47167" y="298643"/>
                            <a:pt x="464383" y="15018"/>
                            <a:pt x="1137529" y="0"/>
                          </a:cubicBezTo>
                          <a:close/>
                        </a:path>
                        <a:path w="2275058" h="769177" stroke="0" extrusionOk="0">
                          <a:moveTo>
                            <a:pt x="1137529" y="0"/>
                          </a:moveTo>
                          <a:cubicBezTo>
                            <a:pt x="1771070" y="33193"/>
                            <a:pt x="2250391" y="337177"/>
                            <a:pt x="2275058" y="705715"/>
                          </a:cubicBezTo>
                          <a:cubicBezTo>
                            <a:pt x="2279802" y="720175"/>
                            <a:pt x="2266654" y="750407"/>
                            <a:pt x="2269893" y="769177"/>
                          </a:cubicBezTo>
                          <a:cubicBezTo>
                            <a:pt x="2259217" y="738415"/>
                            <a:pt x="2271356" y="695718"/>
                            <a:pt x="2251948" y="658739"/>
                          </a:cubicBezTo>
                          <a:cubicBezTo>
                            <a:pt x="2207223" y="413777"/>
                            <a:pt x="1659875" y="126203"/>
                            <a:pt x="1137529" y="95250"/>
                          </a:cubicBezTo>
                          <a:cubicBezTo>
                            <a:pt x="574513" y="91764"/>
                            <a:pt x="140166" y="333752"/>
                            <a:pt x="23111" y="658739"/>
                          </a:cubicBezTo>
                          <a:cubicBezTo>
                            <a:pt x="30607" y="695165"/>
                            <a:pt x="12321" y="723575"/>
                            <a:pt x="5166" y="769177"/>
                          </a:cubicBezTo>
                          <a:cubicBezTo>
                            <a:pt x="-4752" y="738953"/>
                            <a:pt x="3057" y="720779"/>
                            <a:pt x="0" y="705715"/>
                          </a:cubicBezTo>
                          <a:cubicBezTo>
                            <a:pt x="-14791" y="350046"/>
                            <a:pt x="528370" y="105056"/>
                            <a:pt x="1137529" y="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883" name="グループ化 882">
              <a:extLst>
                <a:ext uri="{FF2B5EF4-FFF2-40B4-BE49-F238E27FC236}">
                  <a16:creationId xmlns:a16="http://schemas.microsoft.com/office/drawing/2014/main" id="{C8B4A7EE-FB2A-4699-829B-43073142F5F8}"/>
                </a:ext>
              </a:extLst>
            </p:cNvPr>
            <p:cNvGrpSpPr/>
            <p:nvPr/>
          </p:nvGrpSpPr>
          <p:grpSpPr>
            <a:xfrm>
              <a:off x="3825374" y="1424788"/>
              <a:ext cx="552523" cy="511393"/>
              <a:chOff x="2832623" y="1709342"/>
              <a:chExt cx="881008" cy="815425"/>
            </a:xfrm>
          </p:grpSpPr>
          <p:sp>
            <p:nvSpPr>
              <p:cNvPr id="902" name="フリーフォーム: 図形 901">
                <a:extLst>
                  <a:ext uri="{FF2B5EF4-FFF2-40B4-BE49-F238E27FC236}">
                    <a16:creationId xmlns:a16="http://schemas.microsoft.com/office/drawing/2014/main" id="{86947B3B-A9CD-4170-8171-BF16F653547F}"/>
                  </a:ext>
                </a:extLst>
              </p:cNvPr>
              <p:cNvSpPr/>
              <p:nvPr/>
            </p:nvSpPr>
            <p:spPr>
              <a:xfrm>
                <a:off x="3105639" y="2272245"/>
                <a:ext cx="334976" cy="252522"/>
              </a:xfrm>
              <a:custGeom>
                <a:avLst/>
                <a:gdLst>
                  <a:gd name="connsiteX0" fmla="*/ 382720 w 765440"/>
                  <a:gd name="connsiteY0" fmla="*/ 0 h 969807"/>
                  <a:gd name="connsiteX1" fmla="*/ 763720 w 765440"/>
                  <a:gd name="connsiteY1" fmla="*/ 208209 h 969807"/>
                  <a:gd name="connsiteX2" fmla="*/ 759333 w 765440"/>
                  <a:gd name="connsiteY2" fmla="*/ 231994 h 969807"/>
                  <a:gd name="connsiteX3" fmla="*/ 762450 w 765440"/>
                  <a:gd name="connsiteY3" fmla="*/ 247436 h 969807"/>
                  <a:gd name="connsiteX4" fmla="*/ 762450 w 765440"/>
                  <a:gd name="connsiteY4" fmla="*/ 709132 h 969807"/>
                  <a:gd name="connsiteX5" fmla="*/ 759046 w 765440"/>
                  <a:gd name="connsiteY5" fmla="*/ 725995 h 969807"/>
                  <a:gd name="connsiteX6" fmla="*/ 765440 w 765440"/>
                  <a:gd name="connsiteY6" fmla="*/ 760659 h 969807"/>
                  <a:gd name="connsiteX7" fmla="*/ 382720 w 765440"/>
                  <a:gd name="connsiteY7" fmla="*/ 969807 h 969807"/>
                  <a:gd name="connsiteX8" fmla="*/ 0 w 765440"/>
                  <a:gd name="connsiteY8" fmla="*/ 760659 h 969807"/>
                  <a:gd name="connsiteX9" fmla="*/ 6569 w 765440"/>
                  <a:gd name="connsiteY9" fmla="*/ 725048 h 969807"/>
                  <a:gd name="connsiteX10" fmla="*/ 3356 w 765440"/>
                  <a:gd name="connsiteY10" fmla="*/ 709132 h 969807"/>
                  <a:gd name="connsiteX11" fmla="*/ 3356 w 765440"/>
                  <a:gd name="connsiteY11" fmla="*/ 247436 h 969807"/>
                  <a:gd name="connsiteX12" fmla="*/ 6282 w 765440"/>
                  <a:gd name="connsiteY12" fmla="*/ 232941 h 969807"/>
                  <a:gd name="connsiteX13" fmla="*/ 1720 w 765440"/>
                  <a:gd name="connsiteY13" fmla="*/ 208209 h 969807"/>
                  <a:gd name="connsiteX14" fmla="*/ 382720 w 765440"/>
                  <a:gd name="connsiteY14" fmla="*/ 0 h 96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440" h="969807">
                    <a:moveTo>
                      <a:pt x="382720" y="0"/>
                    </a:moveTo>
                    <a:cubicBezTo>
                      <a:pt x="593140" y="0"/>
                      <a:pt x="763720" y="93218"/>
                      <a:pt x="763720" y="208209"/>
                    </a:cubicBezTo>
                    <a:lnTo>
                      <a:pt x="759333" y="231994"/>
                    </a:lnTo>
                    <a:lnTo>
                      <a:pt x="762450" y="247436"/>
                    </a:lnTo>
                    <a:lnTo>
                      <a:pt x="762450" y="709132"/>
                    </a:lnTo>
                    <a:lnTo>
                      <a:pt x="759046" y="725995"/>
                    </a:lnTo>
                    <a:lnTo>
                      <a:pt x="765440" y="760659"/>
                    </a:lnTo>
                    <a:cubicBezTo>
                      <a:pt x="765440" y="876168"/>
                      <a:pt x="594090" y="969807"/>
                      <a:pt x="382720" y="969807"/>
                    </a:cubicBezTo>
                    <a:cubicBezTo>
                      <a:pt x="171350" y="969807"/>
                      <a:pt x="0" y="876168"/>
                      <a:pt x="0" y="760659"/>
                    </a:cubicBezTo>
                    <a:lnTo>
                      <a:pt x="6569" y="725048"/>
                    </a:lnTo>
                    <a:lnTo>
                      <a:pt x="3356" y="709132"/>
                    </a:lnTo>
                    <a:lnTo>
                      <a:pt x="3356" y="247436"/>
                    </a:lnTo>
                    <a:lnTo>
                      <a:pt x="6282" y="232941"/>
                    </a:lnTo>
                    <a:lnTo>
                      <a:pt x="1720" y="208209"/>
                    </a:lnTo>
                    <a:cubicBezTo>
                      <a:pt x="1720" y="93218"/>
                      <a:pt x="172300" y="0"/>
                      <a:pt x="382720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617274197">
                      <a:custGeom>
                        <a:avLst/>
                        <a:gdLst>
                          <a:gd name="connsiteX0" fmla="*/ 167488 w 334976"/>
                          <a:gd name="connsiteY0" fmla="*/ 0 h 252522"/>
                          <a:gd name="connsiteX1" fmla="*/ 334223 w 334976"/>
                          <a:gd name="connsiteY1" fmla="*/ 54214 h 252522"/>
                          <a:gd name="connsiteX2" fmla="*/ 332303 w 334976"/>
                          <a:gd name="connsiteY2" fmla="*/ 60407 h 252522"/>
                          <a:gd name="connsiteX3" fmla="*/ 333667 w 334976"/>
                          <a:gd name="connsiteY3" fmla="*/ 64428 h 252522"/>
                          <a:gd name="connsiteX4" fmla="*/ 333667 w 334976"/>
                          <a:gd name="connsiteY4" fmla="*/ 184646 h 252522"/>
                          <a:gd name="connsiteX5" fmla="*/ 332177 w 334976"/>
                          <a:gd name="connsiteY5" fmla="*/ 189037 h 252522"/>
                          <a:gd name="connsiteX6" fmla="*/ 334976 w 334976"/>
                          <a:gd name="connsiteY6" fmla="*/ 198063 h 252522"/>
                          <a:gd name="connsiteX7" fmla="*/ 167488 w 334976"/>
                          <a:gd name="connsiteY7" fmla="*/ 252522 h 252522"/>
                          <a:gd name="connsiteX8" fmla="*/ 0 w 334976"/>
                          <a:gd name="connsiteY8" fmla="*/ 198063 h 252522"/>
                          <a:gd name="connsiteX9" fmla="*/ 2874 w 334976"/>
                          <a:gd name="connsiteY9" fmla="*/ 188790 h 252522"/>
                          <a:gd name="connsiteX10" fmla="*/ 1468 w 334976"/>
                          <a:gd name="connsiteY10" fmla="*/ 184646 h 252522"/>
                          <a:gd name="connsiteX11" fmla="*/ 1468 w 334976"/>
                          <a:gd name="connsiteY11" fmla="*/ 64428 h 252522"/>
                          <a:gd name="connsiteX12" fmla="*/ 2749 w 334976"/>
                          <a:gd name="connsiteY12" fmla="*/ 60654 h 252522"/>
                          <a:gd name="connsiteX13" fmla="*/ 752 w 334976"/>
                          <a:gd name="connsiteY13" fmla="*/ 54214 h 252522"/>
                          <a:gd name="connsiteX14" fmla="*/ 167488 w 334976"/>
                          <a:gd name="connsiteY14" fmla="*/ 0 h 2525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4976" h="252522" fill="none" extrusionOk="0">
                            <a:moveTo>
                              <a:pt x="167488" y="0"/>
                            </a:moveTo>
                            <a:cubicBezTo>
                              <a:pt x="261439" y="7526"/>
                              <a:pt x="341913" y="20064"/>
                              <a:pt x="334223" y="54214"/>
                            </a:cubicBezTo>
                            <a:cubicBezTo>
                              <a:pt x="333952" y="56568"/>
                              <a:pt x="332609" y="57194"/>
                              <a:pt x="332303" y="60407"/>
                            </a:cubicBezTo>
                            <a:cubicBezTo>
                              <a:pt x="333046" y="62174"/>
                              <a:pt x="332824" y="62555"/>
                              <a:pt x="333667" y="64428"/>
                            </a:cubicBezTo>
                            <a:cubicBezTo>
                              <a:pt x="345872" y="106975"/>
                              <a:pt x="326929" y="143966"/>
                              <a:pt x="333667" y="184646"/>
                            </a:cubicBezTo>
                            <a:cubicBezTo>
                              <a:pt x="333595" y="186031"/>
                              <a:pt x="332470" y="187274"/>
                              <a:pt x="332177" y="189037"/>
                            </a:cubicBezTo>
                            <a:cubicBezTo>
                              <a:pt x="333841" y="192084"/>
                              <a:pt x="333311" y="195750"/>
                              <a:pt x="334976" y="198063"/>
                            </a:cubicBezTo>
                            <a:cubicBezTo>
                              <a:pt x="316302" y="241312"/>
                              <a:pt x="266096" y="245334"/>
                              <a:pt x="167488" y="252522"/>
                            </a:cubicBezTo>
                            <a:cubicBezTo>
                              <a:pt x="71974" y="245856"/>
                              <a:pt x="3830" y="224210"/>
                              <a:pt x="0" y="198063"/>
                            </a:cubicBezTo>
                            <a:cubicBezTo>
                              <a:pt x="997" y="194592"/>
                              <a:pt x="2914" y="192347"/>
                              <a:pt x="2874" y="188790"/>
                            </a:cubicBezTo>
                            <a:cubicBezTo>
                              <a:pt x="2263" y="188039"/>
                              <a:pt x="2116" y="185600"/>
                              <a:pt x="1468" y="184646"/>
                            </a:cubicBezTo>
                            <a:cubicBezTo>
                              <a:pt x="-12086" y="146609"/>
                              <a:pt x="10011" y="110159"/>
                              <a:pt x="1468" y="64428"/>
                            </a:cubicBezTo>
                            <a:cubicBezTo>
                              <a:pt x="1622" y="62783"/>
                              <a:pt x="2504" y="61588"/>
                              <a:pt x="2749" y="60654"/>
                            </a:cubicBezTo>
                            <a:cubicBezTo>
                              <a:pt x="2066" y="59033"/>
                              <a:pt x="1562" y="55416"/>
                              <a:pt x="752" y="54214"/>
                            </a:cubicBezTo>
                            <a:cubicBezTo>
                              <a:pt x="3957" y="45988"/>
                              <a:pt x="75498" y="-1956"/>
                              <a:pt x="167488" y="0"/>
                            </a:cubicBezTo>
                            <a:close/>
                          </a:path>
                          <a:path w="334976" h="252522" stroke="0" extrusionOk="0">
                            <a:moveTo>
                              <a:pt x="167488" y="0"/>
                            </a:moveTo>
                            <a:cubicBezTo>
                              <a:pt x="261034" y="7603"/>
                              <a:pt x="335270" y="23426"/>
                              <a:pt x="334223" y="54214"/>
                            </a:cubicBezTo>
                            <a:cubicBezTo>
                              <a:pt x="334333" y="55608"/>
                              <a:pt x="332395" y="58956"/>
                              <a:pt x="332303" y="60407"/>
                            </a:cubicBezTo>
                            <a:cubicBezTo>
                              <a:pt x="332815" y="61729"/>
                              <a:pt x="332569" y="62713"/>
                              <a:pt x="333667" y="64428"/>
                            </a:cubicBezTo>
                            <a:cubicBezTo>
                              <a:pt x="338733" y="96012"/>
                              <a:pt x="327003" y="139328"/>
                              <a:pt x="333667" y="184646"/>
                            </a:cubicBezTo>
                            <a:cubicBezTo>
                              <a:pt x="333578" y="186410"/>
                              <a:pt x="332385" y="186928"/>
                              <a:pt x="332177" y="189037"/>
                            </a:cubicBezTo>
                            <a:cubicBezTo>
                              <a:pt x="333293" y="192208"/>
                              <a:pt x="333570" y="194628"/>
                              <a:pt x="334976" y="198063"/>
                            </a:cubicBezTo>
                            <a:cubicBezTo>
                              <a:pt x="336153" y="224312"/>
                              <a:pt x="269718" y="261745"/>
                              <a:pt x="167488" y="252522"/>
                            </a:cubicBezTo>
                            <a:cubicBezTo>
                              <a:pt x="79263" y="254101"/>
                              <a:pt x="-3512" y="235770"/>
                              <a:pt x="0" y="198063"/>
                            </a:cubicBezTo>
                            <a:cubicBezTo>
                              <a:pt x="231" y="194652"/>
                              <a:pt x="2451" y="191205"/>
                              <a:pt x="2874" y="188790"/>
                            </a:cubicBezTo>
                            <a:cubicBezTo>
                              <a:pt x="2418" y="188016"/>
                              <a:pt x="2159" y="185479"/>
                              <a:pt x="1468" y="184646"/>
                            </a:cubicBezTo>
                            <a:cubicBezTo>
                              <a:pt x="-6047" y="158445"/>
                              <a:pt x="6355" y="96588"/>
                              <a:pt x="1468" y="64428"/>
                            </a:cubicBezTo>
                            <a:cubicBezTo>
                              <a:pt x="1361" y="63463"/>
                              <a:pt x="2825" y="61669"/>
                              <a:pt x="2749" y="60654"/>
                            </a:cubicBezTo>
                            <a:cubicBezTo>
                              <a:pt x="1136" y="57765"/>
                              <a:pt x="1623" y="56042"/>
                              <a:pt x="752" y="54214"/>
                            </a:cubicBezTo>
                            <a:cubicBezTo>
                              <a:pt x="993" y="17006"/>
                              <a:pt x="77071" y="8856"/>
                              <a:pt x="167488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03" name="楕円 902">
                <a:extLst>
                  <a:ext uri="{FF2B5EF4-FFF2-40B4-BE49-F238E27FC236}">
                    <a16:creationId xmlns:a16="http://schemas.microsoft.com/office/drawing/2014/main" id="{D5FD2C04-57D8-4895-B012-DB99DF6FE309}"/>
                  </a:ext>
                </a:extLst>
              </p:cNvPr>
              <p:cNvSpPr/>
              <p:nvPr/>
            </p:nvSpPr>
            <p:spPr>
              <a:xfrm>
                <a:off x="2832623" y="1722948"/>
                <a:ext cx="881008" cy="696675"/>
              </a:xfrm>
              <a:prstGeom prst="ellipse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395152923">
                      <a:custGeom>
                        <a:avLst/>
                        <a:gdLst>
                          <a:gd name="connsiteX0" fmla="*/ 0 w 881008"/>
                          <a:gd name="connsiteY0" fmla="*/ 348338 h 696675"/>
                          <a:gd name="connsiteX1" fmla="*/ 440504 w 881008"/>
                          <a:gd name="connsiteY1" fmla="*/ 0 h 696675"/>
                          <a:gd name="connsiteX2" fmla="*/ 881008 w 881008"/>
                          <a:gd name="connsiteY2" fmla="*/ 348338 h 696675"/>
                          <a:gd name="connsiteX3" fmla="*/ 440504 w 881008"/>
                          <a:gd name="connsiteY3" fmla="*/ 696676 h 696675"/>
                          <a:gd name="connsiteX4" fmla="*/ 0 w 881008"/>
                          <a:gd name="connsiteY4" fmla="*/ 348338 h 696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81008" h="696675" fill="none" extrusionOk="0">
                            <a:moveTo>
                              <a:pt x="0" y="348338"/>
                            </a:moveTo>
                            <a:cubicBezTo>
                              <a:pt x="-18688" y="198742"/>
                              <a:pt x="212919" y="50695"/>
                              <a:pt x="440504" y="0"/>
                            </a:cubicBezTo>
                            <a:cubicBezTo>
                              <a:pt x="688646" y="-12147"/>
                              <a:pt x="841476" y="123662"/>
                              <a:pt x="881008" y="348338"/>
                            </a:cubicBezTo>
                            <a:cubicBezTo>
                              <a:pt x="907940" y="561014"/>
                              <a:pt x="681211" y="714502"/>
                              <a:pt x="440504" y="696676"/>
                            </a:cubicBezTo>
                            <a:cubicBezTo>
                              <a:pt x="208942" y="694580"/>
                              <a:pt x="-25838" y="592020"/>
                              <a:pt x="0" y="348338"/>
                            </a:cubicBezTo>
                            <a:close/>
                          </a:path>
                          <a:path w="881008" h="696675" stroke="0" extrusionOk="0">
                            <a:moveTo>
                              <a:pt x="0" y="348338"/>
                            </a:moveTo>
                            <a:cubicBezTo>
                              <a:pt x="-4845" y="135705"/>
                              <a:pt x="207178" y="11244"/>
                              <a:pt x="440504" y="0"/>
                            </a:cubicBezTo>
                            <a:cubicBezTo>
                              <a:pt x="679047" y="2456"/>
                              <a:pt x="861215" y="155416"/>
                              <a:pt x="881008" y="348338"/>
                            </a:cubicBezTo>
                            <a:cubicBezTo>
                              <a:pt x="887521" y="544983"/>
                              <a:pt x="667864" y="724458"/>
                              <a:pt x="440504" y="696676"/>
                            </a:cubicBezTo>
                            <a:cubicBezTo>
                              <a:pt x="212321" y="709058"/>
                              <a:pt x="-5130" y="571338"/>
                              <a:pt x="0" y="34833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04" name="楕円 903">
                <a:extLst>
                  <a:ext uri="{FF2B5EF4-FFF2-40B4-BE49-F238E27FC236}">
                    <a16:creationId xmlns:a16="http://schemas.microsoft.com/office/drawing/2014/main" id="{6E6662B6-5811-4043-B960-F47F2AAB3EDD}"/>
                  </a:ext>
                </a:extLst>
              </p:cNvPr>
              <p:cNvSpPr/>
              <p:nvPr/>
            </p:nvSpPr>
            <p:spPr>
              <a:xfrm>
                <a:off x="2832623" y="1709342"/>
                <a:ext cx="881008" cy="578876"/>
              </a:xfrm>
              <a:prstGeom prst="ellipse">
                <a:avLst/>
              </a:pr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506938856">
                      <a:custGeom>
                        <a:avLst/>
                        <a:gdLst>
                          <a:gd name="connsiteX0" fmla="*/ 0 w 881008"/>
                          <a:gd name="connsiteY0" fmla="*/ 289438 h 578876"/>
                          <a:gd name="connsiteX1" fmla="*/ 440504 w 881008"/>
                          <a:gd name="connsiteY1" fmla="*/ 0 h 578876"/>
                          <a:gd name="connsiteX2" fmla="*/ 881008 w 881008"/>
                          <a:gd name="connsiteY2" fmla="*/ 289438 h 578876"/>
                          <a:gd name="connsiteX3" fmla="*/ 440504 w 881008"/>
                          <a:gd name="connsiteY3" fmla="*/ 578876 h 578876"/>
                          <a:gd name="connsiteX4" fmla="*/ 0 w 881008"/>
                          <a:gd name="connsiteY4" fmla="*/ 289438 h 5788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81008" h="578876" fill="none" extrusionOk="0">
                            <a:moveTo>
                              <a:pt x="0" y="289438"/>
                            </a:moveTo>
                            <a:cubicBezTo>
                              <a:pt x="7974" y="161249"/>
                              <a:pt x="186308" y="-66669"/>
                              <a:pt x="440504" y="0"/>
                            </a:cubicBezTo>
                            <a:cubicBezTo>
                              <a:pt x="662168" y="-32549"/>
                              <a:pt x="901282" y="112921"/>
                              <a:pt x="881008" y="289438"/>
                            </a:cubicBezTo>
                            <a:cubicBezTo>
                              <a:pt x="871119" y="493306"/>
                              <a:pt x="620493" y="600650"/>
                              <a:pt x="440504" y="578876"/>
                            </a:cubicBezTo>
                            <a:cubicBezTo>
                              <a:pt x="198637" y="621336"/>
                              <a:pt x="-33256" y="432497"/>
                              <a:pt x="0" y="289438"/>
                            </a:cubicBezTo>
                            <a:close/>
                          </a:path>
                          <a:path w="881008" h="578876" stroke="0" extrusionOk="0">
                            <a:moveTo>
                              <a:pt x="0" y="289438"/>
                            </a:moveTo>
                            <a:cubicBezTo>
                              <a:pt x="9059" y="99185"/>
                              <a:pt x="204779" y="1618"/>
                              <a:pt x="440504" y="0"/>
                            </a:cubicBezTo>
                            <a:cubicBezTo>
                              <a:pt x="671734" y="29911"/>
                              <a:pt x="882268" y="93989"/>
                              <a:pt x="881008" y="289438"/>
                            </a:cubicBezTo>
                            <a:cubicBezTo>
                              <a:pt x="893516" y="444274"/>
                              <a:pt x="659169" y="568509"/>
                              <a:pt x="440504" y="578876"/>
                            </a:cubicBezTo>
                            <a:cubicBezTo>
                              <a:pt x="175250" y="585358"/>
                              <a:pt x="14187" y="440231"/>
                              <a:pt x="0" y="28943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05" name="フリーフォーム: 図形 904">
                <a:extLst>
                  <a:ext uri="{FF2B5EF4-FFF2-40B4-BE49-F238E27FC236}">
                    <a16:creationId xmlns:a16="http://schemas.microsoft.com/office/drawing/2014/main" id="{3D06831D-8F07-4F6D-A963-3374C111B94E}"/>
                  </a:ext>
                </a:extLst>
              </p:cNvPr>
              <p:cNvSpPr/>
              <p:nvPr/>
            </p:nvSpPr>
            <p:spPr>
              <a:xfrm>
                <a:off x="2865764" y="1928418"/>
                <a:ext cx="814727" cy="359801"/>
              </a:xfrm>
              <a:custGeom>
                <a:avLst/>
                <a:gdLst>
                  <a:gd name="connsiteX0" fmla="*/ 456622 w 913244"/>
                  <a:gd name="connsiteY0" fmla="*/ 0 h 359801"/>
                  <a:gd name="connsiteX1" fmla="*/ 911589 w 913244"/>
                  <a:gd name="connsiteY1" fmla="*/ 176776 h 359801"/>
                  <a:gd name="connsiteX2" fmla="*/ 913244 w 913244"/>
                  <a:gd name="connsiteY2" fmla="*/ 179901 h 359801"/>
                  <a:gd name="connsiteX3" fmla="*/ 911589 w 913244"/>
                  <a:gd name="connsiteY3" fmla="*/ 183026 h 359801"/>
                  <a:gd name="connsiteX4" fmla="*/ 456622 w 913244"/>
                  <a:gd name="connsiteY4" fmla="*/ 359801 h 359801"/>
                  <a:gd name="connsiteX5" fmla="*/ 1655 w 913244"/>
                  <a:gd name="connsiteY5" fmla="*/ 183026 h 359801"/>
                  <a:gd name="connsiteX6" fmla="*/ 0 w 913244"/>
                  <a:gd name="connsiteY6" fmla="*/ 179901 h 359801"/>
                  <a:gd name="connsiteX7" fmla="*/ 1655 w 913244"/>
                  <a:gd name="connsiteY7" fmla="*/ 176776 h 359801"/>
                  <a:gd name="connsiteX8" fmla="*/ 456622 w 913244"/>
                  <a:gd name="connsiteY8" fmla="*/ 0 h 35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3244" h="359801">
                    <a:moveTo>
                      <a:pt x="456622" y="0"/>
                    </a:moveTo>
                    <a:cubicBezTo>
                      <a:pt x="661149" y="0"/>
                      <a:pt x="836631" y="72892"/>
                      <a:pt x="911589" y="176776"/>
                    </a:cubicBezTo>
                    <a:lnTo>
                      <a:pt x="913244" y="179901"/>
                    </a:lnTo>
                    <a:lnTo>
                      <a:pt x="911589" y="183026"/>
                    </a:lnTo>
                    <a:cubicBezTo>
                      <a:pt x="836631" y="286909"/>
                      <a:pt x="661149" y="359801"/>
                      <a:pt x="456622" y="359801"/>
                    </a:cubicBezTo>
                    <a:cubicBezTo>
                      <a:pt x="252096" y="359801"/>
                      <a:pt x="76613" y="286909"/>
                      <a:pt x="1655" y="183026"/>
                    </a:cubicBezTo>
                    <a:lnTo>
                      <a:pt x="0" y="179901"/>
                    </a:lnTo>
                    <a:lnTo>
                      <a:pt x="1655" y="176776"/>
                    </a:lnTo>
                    <a:cubicBezTo>
                      <a:pt x="76613" y="72892"/>
                      <a:pt x="252096" y="0"/>
                      <a:pt x="456622" y="0"/>
                    </a:cubicBezTo>
                    <a:close/>
                  </a:path>
                </a:pathLst>
              </a:custGeom>
              <a:solidFill>
                <a:srgbClr val="6633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620045623">
                      <a:custGeom>
                        <a:avLst/>
                        <a:gdLst>
                          <a:gd name="connsiteX0" fmla="*/ 407363 w 814727"/>
                          <a:gd name="connsiteY0" fmla="*/ 0 h 359801"/>
                          <a:gd name="connsiteX1" fmla="*/ 813250 w 814727"/>
                          <a:gd name="connsiteY1" fmla="*/ 176776 h 359801"/>
                          <a:gd name="connsiteX2" fmla="*/ 814727 w 814727"/>
                          <a:gd name="connsiteY2" fmla="*/ 179901 h 359801"/>
                          <a:gd name="connsiteX3" fmla="*/ 813250 w 814727"/>
                          <a:gd name="connsiteY3" fmla="*/ 183026 h 359801"/>
                          <a:gd name="connsiteX4" fmla="*/ 407363 w 814727"/>
                          <a:gd name="connsiteY4" fmla="*/ 359801 h 359801"/>
                          <a:gd name="connsiteX5" fmla="*/ 1476 w 814727"/>
                          <a:gd name="connsiteY5" fmla="*/ 183026 h 359801"/>
                          <a:gd name="connsiteX6" fmla="*/ 0 w 814727"/>
                          <a:gd name="connsiteY6" fmla="*/ 179901 h 359801"/>
                          <a:gd name="connsiteX7" fmla="*/ 1476 w 814727"/>
                          <a:gd name="connsiteY7" fmla="*/ 176776 h 359801"/>
                          <a:gd name="connsiteX8" fmla="*/ 407363 w 814727"/>
                          <a:gd name="connsiteY8" fmla="*/ 0 h 359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814727" h="359801" fill="none" extrusionOk="0">
                            <a:moveTo>
                              <a:pt x="407363" y="0"/>
                            </a:moveTo>
                            <a:cubicBezTo>
                              <a:pt x="560359" y="14750"/>
                              <a:pt x="760555" y="52291"/>
                              <a:pt x="813250" y="176776"/>
                            </a:cubicBezTo>
                            <a:cubicBezTo>
                              <a:pt x="814146" y="178197"/>
                              <a:pt x="814193" y="178923"/>
                              <a:pt x="814727" y="179901"/>
                            </a:cubicBezTo>
                            <a:cubicBezTo>
                              <a:pt x="814381" y="180931"/>
                              <a:pt x="813574" y="182253"/>
                              <a:pt x="813250" y="183026"/>
                            </a:cubicBezTo>
                            <a:cubicBezTo>
                              <a:pt x="732252" y="308400"/>
                              <a:pt x="571418" y="329506"/>
                              <a:pt x="407363" y="359801"/>
                            </a:cubicBezTo>
                            <a:cubicBezTo>
                              <a:pt x="212550" y="351811"/>
                              <a:pt x="79668" y="291669"/>
                              <a:pt x="1476" y="183026"/>
                            </a:cubicBezTo>
                            <a:cubicBezTo>
                              <a:pt x="551" y="181863"/>
                              <a:pt x="406" y="180694"/>
                              <a:pt x="0" y="179901"/>
                            </a:cubicBezTo>
                            <a:cubicBezTo>
                              <a:pt x="153" y="179054"/>
                              <a:pt x="1136" y="178282"/>
                              <a:pt x="1476" y="176776"/>
                            </a:cubicBezTo>
                            <a:cubicBezTo>
                              <a:pt x="81989" y="81263"/>
                              <a:pt x="223268" y="-10026"/>
                              <a:pt x="407363" y="0"/>
                            </a:cubicBezTo>
                            <a:close/>
                          </a:path>
                          <a:path w="814727" h="359801" stroke="0" extrusionOk="0">
                            <a:moveTo>
                              <a:pt x="407363" y="0"/>
                            </a:moveTo>
                            <a:cubicBezTo>
                              <a:pt x="578411" y="-14531"/>
                              <a:pt x="726689" y="59621"/>
                              <a:pt x="813250" y="176776"/>
                            </a:cubicBezTo>
                            <a:cubicBezTo>
                              <a:pt x="813983" y="177655"/>
                              <a:pt x="813854" y="178904"/>
                              <a:pt x="814727" y="179901"/>
                            </a:cubicBezTo>
                            <a:cubicBezTo>
                              <a:pt x="814599" y="180726"/>
                              <a:pt x="813397" y="181750"/>
                              <a:pt x="813250" y="183026"/>
                            </a:cubicBezTo>
                            <a:cubicBezTo>
                              <a:pt x="732934" y="280090"/>
                              <a:pt x="593142" y="361390"/>
                              <a:pt x="407363" y="359801"/>
                            </a:cubicBezTo>
                            <a:cubicBezTo>
                              <a:pt x="243539" y="336313"/>
                              <a:pt x="65833" y="262625"/>
                              <a:pt x="1476" y="183026"/>
                            </a:cubicBezTo>
                            <a:cubicBezTo>
                              <a:pt x="715" y="181722"/>
                              <a:pt x="545" y="180529"/>
                              <a:pt x="0" y="179901"/>
                            </a:cubicBezTo>
                            <a:cubicBezTo>
                              <a:pt x="164" y="179189"/>
                              <a:pt x="993" y="178267"/>
                              <a:pt x="1476" y="176776"/>
                            </a:cubicBezTo>
                            <a:cubicBezTo>
                              <a:pt x="62166" y="76422"/>
                              <a:pt x="264164" y="6836"/>
                              <a:pt x="40736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884" name="グループ化 883">
              <a:extLst>
                <a:ext uri="{FF2B5EF4-FFF2-40B4-BE49-F238E27FC236}">
                  <a16:creationId xmlns:a16="http://schemas.microsoft.com/office/drawing/2014/main" id="{B7D6A9EA-47BF-4FCD-ABCE-055FA5330214}"/>
                </a:ext>
              </a:extLst>
            </p:cNvPr>
            <p:cNvGrpSpPr/>
            <p:nvPr/>
          </p:nvGrpSpPr>
          <p:grpSpPr>
            <a:xfrm>
              <a:off x="4041079" y="1620654"/>
              <a:ext cx="121113" cy="92728"/>
              <a:chOff x="4136456" y="3480198"/>
              <a:chExt cx="380776" cy="260086"/>
            </a:xfrm>
          </p:grpSpPr>
          <p:sp>
            <p:nvSpPr>
              <p:cNvPr id="892" name="円: 塗りつぶしなし 891">
                <a:extLst>
                  <a:ext uri="{FF2B5EF4-FFF2-40B4-BE49-F238E27FC236}">
                    <a16:creationId xmlns:a16="http://schemas.microsoft.com/office/drawing/2014/main" id="{1F9E9094-9870-4C47-B60D-A701EA929BC9}"/>
                  </a:ext>
                </a:extLst>
              </p:cNvPr>
              <p:cNvSpPr/>
              <p:nvPr/>
            </p:nvSpPr>
            <p:spPr>
              <a:xfrm>
                <a:off x="4226943" y="348019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52426148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1207" y="19149"/>
                              <a:pt x="32891" y="-133"/>
                              <a:pt x="65373" y="0"/>
                            </a:cubicBezTo>
                            <a:cubicBezTo>
                              <a:pt x="97901" y="-235"/>
                              <a:pt x="133683" y="25003"/>
                              <a:pt x="130746" y="44318"/>
                            </a:cubicBezTo>
                            <a:cubicBezTo>
                              <a:pt x="122589" y="62901"/>
                              <a:pt x="97771" y="96948"/>
                              <a:pt x="65373" y="88636"/>
                            </a:cubicBezTo>
                            <a:cubicBezTo>
                              <a:pt x="28031" y="93197"/>
                              <a:pt x="-1035" y="6484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5425" y="57651"/>
                              <a:pt x="40718" y="66236"/>
                              <a:pt x="65373" y="66477"/>
                            </a:cubicBezTo>
                            <a:cubicBezTo>
                              <a:pt x="87106" y="68194"/>
                              <a:pt x="109297" y="55961"/>
                              <a:pt x="108587" y="44318"/>
                            </a:cubicBezTo>
                            <a:cubicBezTo>
                              <a:pt x="107660" y="36331"/>
                              <a:pt x="89618" y="23939"/>
                              <a:pt x="65373" y="22159"/>
                            </a:cubicBezTo>
                            <a:cubicBezTo>
                              <a:pt x="42593" y="23674"/>
                              <a:pt x="23302" y="3027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203" y="22763"/>
                              <a:pt x="25727" y="-7804"/>
                              <a:pt x="65373" y="0"/>
                            </a:cubicBezTo>
                            <a:cubicBezTo>
                              <a:pt x="103393" y="1632"/>
                              <a:pt x="125358" y="17567"/>
                              <a:pt x="130746" y="44318"/>
                            </a:cubicBezTo>
                            <a:cubicBezTo>
                              <a:pt x="135238" y="73781"/>
                              <a:pt x="104972" y="83705"/>
                              <a:pt x="65373" y="88636"/>
                            </a:cubicBezTo>
                            <a:cubicBezTo>
                              <a:pt x="32034" y="85227"/>
                              <a:pt x="-490" y="7047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1019" y="57876"/>
                              <a:pt x="45430" y="66803"/>
                              <a:pt x="65373" y="66477"/>
                            </a:cubicBezTo>
                            <a:cubicBezTo>
                              <a:pt x="88916" y="68770"/>
                              <a:pt x="105658" y="56495"/>
                              <a:pt x="108587" y="44318"/>
                            </a:cubicBezTo>
                            <a:cubicBezTo>
                              <a:pt x="104725" y="32876"/>
                              <a:pt x="92107" y="19569"/>
                              <a:pt x="65373" y="22159"/>
                            </a:cubicBezTo>
                            <a:cubicBezTo>
                              <a:pt x="43131" y="21209"/>
                              <a:pt x="21391" y="30873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93" name="円: 塗りつぶしなし 892">
                <a:extLst>
                  <a:ext uri="{FF2B5EF4-FFF2-40B4-BE49-F238E27FC236}">
                    <a16:creationId xmlns:a16="http://schemas.microsoft.com/office/drawing/2014/main" id="{C2B892AA-DCDB-4A4C-9D89-9CFBCEC7CB13}"/>
                  </a:ext>
                </a:extLst>
              </p:cNvPr>
              <p:cNvSpPr/>
              <p:nvPr/>
            </p:nvSpPr>
            <p:spPr>
              <a:xfrm>
                <a:off x="4281712" y="3513536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883081993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633" y="19113"/>
                              <a:pt x="33102" y="1751"/>
                              <a:pt x="65373" y="0"/>
                            </a:cubicBezTo>
                            <a:cubicBezTo>
                              <a:pt x="102892" y="-484"/>
                              <a:pt x="136082" y="16111"/>
                              <a:pt x="130746" y="44318"/>
                            </a:cubicBezTo>
                            <a:cubicBezTo>
                              <a:pt x="136621" y="69331"/>
                              <a:pt x="98525" y="95536"/>
                              <a:pt x="65373" y="88636"/>
                            </a:cubicBezTo>
                            <a:cubicBezTo>
                              <a:pt x="32964" y="89992"/>
                              <a:pt x="-4186" y="67071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6723" y="53953"/>
                              <a:pt x="36952" y="69998"/>
                              <a:pt x="65373" y="66477"/>
                            </a:cubicBezTo>
                            <a:cubicBezTo>
                              <a:pt x="91432" y="66469"/>
                              <a:pt x="107263" y="57062"/>
                              <a:pt x="108587" y="44318"/>
                            </a:cubicBezTo>
                            <a:cubicBezTo>
                              <a:pt x="108185" y="31460"/>
                              <a:pt x="93090" y="25240"/>
                              <a:pt x="65373" y="22159"/>
                            </a:cubicBezTo>
                            <a:cubicBezTo>
                              <a:pt x="40106" y="23259"/>
                              <a:pt x="20897" y="30869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5145" y="27800"/>
                              <a:pt x="30354" y="-2936"/>
                              <a:pt x="65373" y="0"/>
                            </a:cubicBezTo>
                            <a:cubicBezTo>
                              <a:pt x="107697" y="-60"/>
                              <a:pt x="125640" y="23627"/>
                              <a:pt x="130746" y="44318"/>
                            </a:cubicBezTo>
                            <a:cubicBezTo>
                              <a:pt x="132443" y="64766"/>
                              <a:pt x="100815" y="90200"/>
                              <a:pt x="65373" y="88636"/>
                            </a:cubicBezTo>
                            <a:cubicBezTo>
                              <a:pt x="28574" y="87502"/>
                              <a:pt x="-550" y="6750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5170" y="58008"/>
                              <a:pt x="41039" y="66499"/>
                              <a:pt x="65373" y="66477"/>
                            </a:cubicBezTo>
                            <a:cubicBezTo>
                              <a:pt x="86695" y="64187"/>
                              <a:pt x="109965" y="56027"/>
                              <a:pt x="108587" y="44318"/>
                            </a:cubicBezTo>
                            <a:cubicBezTo>
                              <a:pt x="109240" y="33614"/>
                              <a:pt x="93159" y="18840"/>
                              <a:pt x="65373" y="22159"/>
                            </a:cubicBezTo>
                            <a:cubicBezTo>
                              <a:pt x="41869" y="22310"/>
                              <a:pt x="25629" y="30890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94" name="円: 塗りつぶしなし 893">
                <a:extLst>
                  <a:ext uri="{FF2B5EF4-FFF2-40B4-BE49-F238E27FC236}">
                    <a16:creationId xmlns:a16="http://schemas.microsoft.com/office/drawing/2014/main" id="{C88232AD-2CC6-4F1C-B868-5C15E65756E8}"/>
                  </a:ext>
                </a:extLst>
              </p:cNvPr>
              <p:cNvSpPr/>
              <p:nvPr/>
            </p:nvSpPr>
            <p:spPr>
              <a:xfrm>
                <a:off x="4160268" y="35373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85282971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4179" y="28162"/>
                              <a:pt x="24006" y="5428"/>
                              <a:pt x="65373" y="0"/>
                            </a:cubicBezTo>
                            <a:cubicBezTo>
                              <a:pt x="101513" y="-4778"/>
                              <a:pt x="129574" y="18033"/>
                              <a:pt x="130746" y="44318"/>
                            </a:cubicBezTo>
                            <a:cubicBezTo>
                              <a:pt x="140629" y="67613"/>
                              <a:pt x="103380" y="90052"/>
                              <a:pt x="65373" y="88636"/>
                            </a:cubicBezTo>
                            <a:cubicBezTo>
                              <a:pt x="27563" y="88201"/>
                              <a:pt x="3913" y="70983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8892" y="53504"/>
                              <a:pt x="41765" y="70373"/>
                              <a:pt x="65373" y="66477"/>
                            </a:cubicBezTo>
                            <a:cubicBezTo>
                              <a:pt x="86246" y="66703"/>
                              <a:pt x="107437" y="54972"/>
                              <a:pt x="108587" y="44318"/>
                            </a:cubicBezTo>
                            <a:cubicBezTo>
                              <a:pt x="111546" y="29040"/>
                              <a:pt x="92806" y="25122"/>
                              <a:pt x="65373" y="22159"/>
                            </a:cubicBezTo>
                            <a:cubicBezTo>
                              <a:pt x="43701" y="22411"/>
                              <a:pt x="23182" y="3151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2411" y="11538"/>
                              <a:pt x="30904" y="2507"/>
                              <a:pt x="65373" y="0"/>
                            </a:cubicBezTo>
                            <a:cubicBezTo>
                              <a:pt x="101999" y="-1090"/>
                              <a:pt x="130546" y="21170"/>
                              <a:pt x="130746" y="44318"/>
                            </a:cubicBezTo>
                            <a:cubicBezTo>
                              <a:pt x="132518" y="68075"/>
                              <a:pt x="102115" y="90247"/>
                              <a:pt x="65373" y="88636"/>
                            </a:cubicBezTo>
                            <a:cubicBezTo>
                              <a:pt x="27991" y="95499"/>
                              <a:pt x="-1366" y="68677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795" y="56981"/>
                              <a:pt x="42930" y="69041"/>
                              <a:pt x="65373" y="66477"/>
                            </a:cubicBezTo>
                            <a:cubicBezTo>
                              <a:pt x="92762" y="67057"/>
                              <a:pt x="108522" y="53336"/>
                              <a:pt x="108587" y="44318"/>
                            </a:cubicBezTo>
                            <a:cubicBezTo>
                              <a:pt x="107697" y="29993"/>
                              <a:pt x="87614" y="22759"/>
                              <a:pt x="65373" y="22159"/>
                            </a:cubicBezTo>
                            <a:cubicBezTo>
                              <a:pt x="41627" y="23543"/>
                              <a:pt x="22784" y="30462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95" name="円: 塗りつぶしなし 894">
                <a:extLst>
                  <a:ext uri="{FF2B5EF4-FFF2-40B4-BE49-F238E27FC236}">
                    <a16:creationId xmlns:a16="http://schemas.microsoft.com/office/drawing/2014/main" id="{511E64E0-AAC0-40B9-9F43-DD18165E1BAB}"/>
                  </a:ext>
                </a:extLst>
              </p:cNvPr>
              <p:cNvSpPr/>
              <p:nvPr/>
            </p:nvSpPr>
            <p:spPr>
              <a:xfrm>
                <a:off x="4215037" y="3570686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00422549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2716" y="27632"/>
                              <a:pt x="27200" y="-3315"/>
                              <a:pt x="65373" y="0"/>
                            </a:cubicBezTo>
                            <a:cubicBezTo>
                              <a:pt x="97828" y="-1023"/>
                              <a:pt x="133269" y="13433"/>
                              <a:pt x="130746" y="44318"/>
                            </a:cubicBezTo>
                            <a:cubicBezTo>
                              <a:pt x="139636" y="70043"/>
                              <a:pt x="93734" y="89197"/>
                              <a:pt x="65373" y="88636"/>
                            </a:cubicBezTo>
                            <a:cubicBezTo>
                              <a:pt x="35902" y="90948"/>
                              <a:pt x="1425" y="6392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366" y="51962"/>
                              <a:pt x="39024" y="68107"/>
                              <a:pt x="65373" y="66477"/>
                            </a:cubicBezTo>
                            <a:cubicBezTo>
                              <a:pt x="90963" y="68659"/>
                              <a:pt x="107679" y="54741"/>
                              <a:pt x="108587" y="44318"/>
                            </a:cubicBezTo>
                            <a:cubicBezTo>
                              <a:pt x="109061" y="31887"/>
                              <a:pt x="83216" y="21736"/>
                              <a:pt x="65373" y="22159"/>
                            </a:cubicBezTo>
                            <a:cubicBezTo>
                              <a:pt x="39565" y="21286"/>
                              <a:pt x="21615" y="31979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0329" y="19446"/>
                              <a:pt x="29311" y="-1993"/>
                              <a:pt x="65373" y="0"/>
                            </a:cubicBezTo>
                            <a:cubicBezTo>
                              <a:pt x="106208" y="-5308"/>
                              <a:pt x="135812" y="19809"/>
                              <a:pt x="130746" y="44318"/>
                            </a:cubicBezTo>
                            <a:cubicBezTo>
                              <a:pt x="136553" y="63569"/>
                              <a:pt x="108646" y="84020"/>
                              <a:pt x="65373" y="88636"/>
                            </a:cubicBezTo>
                            <a:cubicBezTo>
                              <a:pt x="27773" y="87141"/>
                              <a:pt x="-411" y="6297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3681" y="56299"/>
                              <a:pt x="41395" y="63447"/>
                              <a:pt x="65373" y="66477"/>
                            </a:cubicBezTo>
                            <a:cubicBezTo>
                              <a:pt x="90146" y="66805"/>
                              <a:pt x="108771" y="56239"/>
                              <a:pt x="108587" y="44318"/>
                            </a:cubicBezTo>
                            <a:cubicBezTo>
                              <a:pt x="109806" y="33105"/>
                              <a:pt x="86476" y="26419"/>
                              <a:pt x="65373" y="22159"/>
                            </a:cubicBezTo>
                            <a:cubicBezTo>
                              <a:pt x="42913" y="20823"/>
                              <a:pt x="21678" y="3168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96" name="円: 塗りつぶしなし 895">
                <a:extLst>
                  <a:ext uri="{FF2B5EF4-FFF2-40B4-BE49-F238E27FC236}">
                    <a16:creationId xmlns:a16="http://schemas.microsoft.com/office/drawing/2014/main" id="{4AF7EFA6-08E2-44F7-B843-365DB122EABD}"/>
                  </a:ext>
                </a:extLst>
              </p:cNvPr>
              <p:cNvSpPr/>
              <p:nvPr/>
            </p:nvSpPr>
            <p:spPr>
              <a:xfrm>
                <a:off x="4331718" y="3565923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927030531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2894" y="19875"/>
                              <a:pt x="30165" y="-287"/>
                              <a:pt x="65373" y="0"/>
                            </a:cubicBezTo>
                            <a:cubicBezTo>
                              <a:pt x="106163" y="-2219"/>
                              <a:pt x="135557" y="19473"/>
                              <a:pt x="130746" y="44318"/>
                            </a:cubicBezTo>
                            <a:cubicBezTo>
                              <a:pt x="130040" y="73621"/>
                              <a:pt x="96559" y="80042"/>
                              <a:pt x="65373" y="88636"/>
                            </a:cubicBezTo>
                            <a:cubicBezTo>
                              <a:pt x="31530" y="86486"/>
                              <a:pt x="5854" y="6932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455" y="57693"/>
                              <a:pt x="42893" y="68155"/>
                              <a:pt x="65373" y="66477"/>
                            </a:cubicBezTo>
                            <a:cubicBezTo>
                              <a:pt x="89310" y="68847"/>
                              <a:pt x="109080" y="57359"/>
                              <a:pt x="108587" y="44318"/>
                            </a:cubicBezTo>
                            <a:cubicBezTo>
                              <a:pt x="108597" y="25956"/>
                              <a:pt x="85754" y="22789"/>
                              <a:pt x="65373" y="22159"/>
                            </a:cubicBezTo>
                            <a:cubicBezTo>
                              <a:pt x="41784" y="18767"/>
                              <a:pt x="23269" y="33074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8712" y="16397"/>
                              <a:pt x="27753" y="-2402"/>
                              <a:pt x="65373" y="0"/>
                            </a:cubicBezTo>
                            <a:cubicBezTo>
                              <a:pt x="97668" y="-4995"/>
                              <a:pt x="136160" y="23072"/>
                              <a:pt x="130746" y="44318"/>
                            </a:cubicBezTo>
                            <a:cubicBezTo>
                              <a:pt x="130894" y="67647"/>
                              <a:pt x="99160" y="84553"/>
                              <a:pt x="65373" y="88636"/>
                            </a:cubicBezTo>
                            <a:cubicBezTo>
                              <a:pt x="28041" y="83848"/>
                              <a:pt x="1096" y="64546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659" y="54906"/>
                              <a:pt x="44010" y="70438"/>
                              <a:pt x="65373" y="66477"/>
                            </a:cubicBezTo>
                            <a:cubicBezTo>
                              <a:pt x="90119" y="63293"/>
                              <a:pt x="110595" y="56986"/>
                              <a:pt x="108587" y="44318"/>
                            </a:cubicBezTo>
                            <a:cubicBezTo>
                              <a:pt x="109898" y="31627"/>
                              <a:pt x="91293" y="19353"/>
                              <a:pt x="65373" y="22159"/>
                            </a:cubicBezTo>
                            <a:cubicBezTo>
                              <a:pt x="40373" y="21884"/>
                              <a:pt x="24301" y="31711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97" name="円: 塗りつぶしなし 896">
                <a:extLst>
                  <a:ext uri="{FF2B5EF4-FFF2-40B4-BE49-F238E27FC236}">
                    <a16:creationId xmlns:a16="http://schemas.microsoft.com/office/drawing/2014/main" id="{78384010-9DC1-4169-BBFC-B9A4F07FB322}"/>
                  </a:ext>
                </a:extLst>
              </p:cNvPr>
              <p:cNvSpPr/>
              <p:nvPr/>
            </p:nvSpPr>
            <p:spPr>
              <a:xfrm>
                <a:off x="4386487" y="3599261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525208435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5179" y="23339"/>
                              <a:pt x="33548" y="-3928"/>
                              <a:pt x="65373" y="0"/>
                            </a:cubicBezTo>
                            <a:cubicBezTo>
                              <a:pt x="100479" y="749"/>
                              <a:pt x="132047" y="16572"/>
                              <a:pt x="130746" y="44318"/>
                            </a:cubicBezTo>
                            <a:cubicBezTo>
                              <a:pt x="133800" y="65872"/>
                              <a:pt x="104651" y="93456"/>
                              <a:pt x="65373" y="88636"/>
                            </a:cubicBezTo>
                            <a:cubicBezTo>
                              <a:pt x="31394" y="89358"/>
                              <a:pt x="-284" y="6335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6286" y="55077"/>
                              <a:pt x="46419" y="67666"/>
                              <a:pt x="65373" y="66477"/>
                            </a:cubicBezTo>
                            <a:cubicBezTo>
                              <a:pt x="86812" y="65792"/>
                              <a:pt x="111988" y="57592"/>
                              <a:pt x="108587" y="44318"/>
                            </a:cubicBezTo>
                            <a:cubicBezTo>
                              <a:pt x="109612" y="31089"/>
                              <a:pt x="92248" y="22746"/>
                              <a:pt x="65373" y="22159"/>
                            </a:cubicBezTo>
                            <a:cubicBezTo>
                              <a:pt x="41551" y="22749"/>
                              <a:pt x="23179" y="3121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4934" y="15496"/>
                              <a:pt x="32286" y="8883"/>
                              <a:pt x="65373" y="0"/>
                            </a:cubicBezTo>
                            <a:cubicBezTo>
                              <a:pt x="102094" y="-2904"/>
                              <a:pt x="129727" y="18621"/>
                              <a:pt x="130746" y="44318"/>
                            </a:cubicBezTo>
                            <a:cubicBezTo>
                              <a:pt x="123311" y="63366"/>
                              <a:pt x="102534" y="87290"/>
                              <a:pt x="65373" y="88636"/>
                            </a:cubicBezTo>
                            <a:cubicBezTo>
                              <a:pt x="30132" y="89210"/>
                              <a:pt x="-6158" y="7194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976" y="56724"/>
                              <a:pt x="41651" y="68278"/>
                              <a:pt x="65373" y="66477"/>
                            </a:cubicBezTo>
                            <a:cubicBezTo>
                              <a:pt x="89614" y="63693"/>
                              <a:pt x="107022" y="55304"/>
                              <a:pt x="108587" y="44318"/>
                            </a:cubicBezTo>
                            <a:cubicBezTo>
                              <a:pt x="103898" y="32667"/>
                              <a:pt x="86005" y="27375"/>
                              <a:pt x="65373" y="22159"/>
                            </a:cubicBezTo>
                            <a:cubicBezTo>
                              <a:pt x="41225" y="22257"/>
                              <a:pt x="22631" y="3508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98" name="円: 塗りつぶしなし 897">
                <a:extLst>
                  <a:ext uri="{FF2B5EF4-FFF2-40B4-BE49-F238E27FC236}">
                    <a16:creationId xmlns:a16="http://schemas.microsoft.com/office/drawing/2014/main" id="{FDAF3D2A-2510-4703-929B-9D16C5F94B16}"/>
                  </a:ext>
                </a:extLst>
              </p:cNvPr>
              <p:cNvSpPr/>
              <p:nvPr/>
            </p:nvSpPr>
            <p:spPr>
              <a:xfrm>
                <a:off x="4262662" y="3618310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624798150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2723" y="17678"/>
                              <a:pt x="23078" y="6472"/>
                              <a:pt x="65373" y="0"/>
                            </a:cubicBezTo>
                            <a:cubicBezTo>
                              <a:pt x="99039" y="-3750"/>
                              <a:pt x="130819" y="20537"/>
                              <a:pt x="130746" y="44318"/>
                            </a:cubicBezTo>
                            <a:cubicBezTo>
                              <a:pt x="127546" y="67452"/>
                              <a:pt x="104720" y="86612"/>
                              <a:pt x="65373" y="88636"/>
                            </a:cubicBezTo>
                            <a:cubicBezTo>
                              <a:pt x="30518" y="87897"/>
                              <a:pt x="1173" y="67757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8546" y="57728"/>
                              <a:pt x="41810" y="65777"/>
                              <a:pt x="65373" y="66477"/>
                            </a:cubicBezTo>
                            <a:cubicBezTo>
                              <a:pt x="88269" y="64948"/>
                              <a:pt x="110168" y="59081"/>
                              <a:pt x="108587" y="44318"/>
                            </a:cubicBezTo>
                            <a:cubicBezTo>
                              <a:pt x="107587" y="32333"/>
                              <a:pt x="87577" y="22204"/>
                              <a:pt x="65373" y="22159"/>
                            </a:cubicBezTo>
                            <a:cubicBezTo>
                              <a:pt x="43653" y="22326"/>
                              <a:pt x="24306" y="3154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403" y="29896"/>
                              <a:pt x="23796" y="7702"/>
                              <a:pt x="65373" y="0"/>
                            </a:cubicBezTo>
                            <a:cubicBezTo>
                              <a:pt x="106257" y="5016"/>
                              <a:pt x="127006" y="21549"/>
                              <a:pt x="130746" y="44318"/>
                            </a:cubicBezTo>
                            <a:cubicBezTo>
                              <a:pt x="135244" y="62138"/>
                              <a:pt x="94661" y="88445"/>
                              <a:pt x="65373" y="88636"/>
                            </a:cubicBezTo>
                            <a:cubicBezTo>
                              <a:pt x="32176" y="87391"/>
                              <a:pt x="-2856" y="6705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3320" y="59884"/>
                              <a:pt x="43597" y="66091"/>
                              <a:pt x="65373" y="66477"/>
                            </a:cubicBezTo>
                            <a:cubicBezTo>
                              <a:pt x="92755" y="65462"/>
                              <a:pt x="109850" y="57931"/>
                              <a:pt x="108587" y="44318"/>
                            </a:cubicBezTo>
                            <a:cubicBezTo>
                              <a:pt x="108851" y="32510"/>
                              <a:pt x="89184" y="21237"/>
                              <a:pt x="65373" y="22159"/>
                            </a:cubicBezTo>
                            <a:cubicBezTo>
                              <a:pt x="42610" y="19511"/>
                              <a:pt x="22869" y="33300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99" name="円: 塗りつぶしなし 898">
                <a:extLst>
                  <a:ext uri="{FF2B5EF4-FFF2-40B4-BE49-F238E27FC236}">
                    <a16:creationId xmlns:a16="http://schemas.microsoft.com/office/drawing/2014/main" id="{4843CBE3-2EAD-4212-8D96-12217D6E0A15}"/>
                  </a:ext>
                </a:extLst>
              </p:cNvPr>
              <p:cNvSpPr/>
              <p:nvPr/>
            </p:nvSpPr>
            <p:spPr>
              <a:xfrm>
                <a:off x="4317431" y="36516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13185638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3194" y="17605"/>
                              <a:pt x="28519" y="-2215"/>
                              <a:pt x="65373" y="0"/>
                            </a:cubicBezTo>
                            <a:cubicBezTo>
                              <a:pt x="102111" y="-2745"/>
                              <a:pt x="135374" y="16611"/>
                              <a:pt x="130746" y="44318"/>
                            </a:cubicBezTo>
                            <a:cubicBezTo>
                              <a:pt x="127540" y="67400"/>
                              <a:pt x="95807" y="97377"/>
                              <a:pt x="65373" y="88636"/>
                            </a:cubicBezTo>
                            <a:cubicBezTo>
                              <a:pt x="34819" y="89580"/>
                              <a:pt x="4323" y="68303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8868" y="58265"/>
                              <a:pt x="41065" y="70468"/>
                              <a:pt x="65373" y="66477"/>
                            </a:cubicBezTo>
                            <a:cubicBezTo>
                              <a:pt x="88624" y="68058"/>
                              <a:pt x="105975" y="55738"/>
                              <a:pt x="108587" y="44318"/>
                            </a:cubicBezTo>
                            <a:cubicBezTo>
                              <a:pt x="108934" y="27915"/>
                              <a:pt x="92941" y="16977"/>
                              <a:pt x="65373" y="22159"/>
                            </a:cubicBezTo>
                            <a:cubicBezTo>
                              <a:pt x="43012" y="22350"/>
                              <a:pt x="21835" y="3322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8515" y="15392"/>
                              <a:pt x="26081" y="-8788"/>
                              <a:pt x="65373" y="0"/>
                            </a:cubicBezTo>
                            <a:cubicBezTo>
                              <a:pt x="99342" y="3407"/>
                              <a:pt x="133799" y="22115"/>
                              <a:pt x="130746" y="44318"/>
                            </a:cubicBezTo>
                            <a:cubicBezTo>
                              <a:pt x="123613" y="71973"/>
                              <a:pt x="99814" y="90790"/>
                              <a:pt x="65373" y="88636"/>
                            </a:cubicBezTo>
                            <a:cubicBezTo>
                              <a:pt x="29058" y="83288"/>
                              <a:pt x="3950" y="66531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635" y="58083"/>
                              <a:pt x="41258" y="65279"/>
                              <a:pt x="65373" y="66477"/>
                            </a:cubicBezTo>
                            <a:cubicBezTo>
                              <a:pt x="89125" y="66235"/>
                              <a:pt x="108584" y="54206"/>
                              <a:pt x="108587" y="44318"/>
                            </a:cubicBezTo>
                            <a:cubicBezTo>
                              <a:pt x="109210" y="30134"/>
                              <a:pt x="88720" y="19921"/>
                              <a:pt x="65373" y="22159"/>
                            </a:cubicBezTo>
                            <a:cubicBezTo>
                              <a:pt x="38787" y="21128"/>
                              <a:pt x="24953" y="3069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00" name="円: 塗りつぶしなし 899">
                <a:extLst>
                  <a:ext uri="{FF2B5EF4-FFF2-40B4-BE49-F238E27FC236}">
                    <a16:creationId xmlns:a16="http://schemas.microsoft.com/office/drawing/2014/main" id="{0E2EA3DC-FB31-43F5-B66F-1E74EED0101F}"/>
                  </a:ext>
                </a:extLst>
              </p:cNvPr>
              <p:cNvSpPr/>
              <p:nvPr/>
            </p:nvSpPr>
            <p:spPr>
              <a:xfrm>
                <a:off x="4136456" y="3618310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828938118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1662" y="19781"/>
                              <a:pt x="27900" y="5527"/>
                              <a:pt x="65373" y="0"/>
                            </a:cubicBezTo>
                            <a:cubicBezTo>
                              <a:pt x="104148" y="3811"/>
                              <a:pt x="129366" y="17561"/>
                              <a:pt x="130746" y="44318"/>
                            </a:cubicBezTo>
                            <a:cubicBezTo>
                              <a:pt x="130897" y="69931"/>
                              <a:pt x="94308" y="88701"/>
                              <a:pt x="65373" y="88636"/>
                            </a:cubicBezTo>
                            <a:cubicBezTo>
                              <a:pt x="34689" y="83960"/>
                              <a:pt x="-1805" y="71912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095" y="57890"/>
                              <a:pt x="37644" y="65346"/>
                              <a:pt x="65373" y="66477"/>
                            </a:cubicBezTo>
                            <a:cubicBezTo>
                              <a:pt x="90965" y="66830"/>
                              <a:pt x="107527" y="55859"/>
                              <a:pt x="108587" y="44318"/>
                            </a:cubicBezTo>
                            <a:cubicBezTo>
                              <a:pt x="108558" y="29057"/>
                              <a:pt x="84516" y="19313"/>
                              <a:pt x="65373" y="22159"/>
                            </a:cubicBezTo>
                            <a:cubicBezTo>
                              <a:pt x="39371" y="19595"/>
                              <a:pt x="21908" y="3405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8808" y="15763"/>
                              <a:pt x="31071" y="-1809"/>
                              <a:pt x="65373" y="0"/>
                            </a:cubicBezTo>
                            <a:cubicBezTo>
                              <a:pt x="101030" y="-2016"/>
                              <a:pt x="127715" y="22306"/>
                              <a:pt x="130746" y="44318"/>
                            </a:cubicBezTo>
                            <a:cubicBezTo>
                              <a:pt x="131831" y="68775"/>
                              <a:pt x="91419" y="87469"/>
                              <a:pt x="65373" y="88636"/>
                            </a:cubicBezTo>
                            <a:cubicBezTo>
                              <a:pt x="28284" y="83651"/>
                              <a:pt x="-6279" y="65154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437" y="57598"/>
                              <a:pt x="37631" y="67329"/>
                              <a:pt x="65373" y="66477"/>
                            </a:cubicBezTo>
                            <a:cubicBezTo>
                              <a:pt x="89242" y="65800"/>
                              <a:pt x="105126" y="56138"/>
                              <a:pt x="108587" y="44318"/>
                            </a:cubicBezTo>
                            <a:cubicBezTo>
                              <a:pt x="107932" y="31402"/>
                              <a:pt x="94840" y="23269"/>
                              <a:pt x="65373" y="22159"/>
                            </a:cubicBezTo>
                            <a:cubicBezTo>
                              <a:pt x="42784" y="21653"/>
                              <a:pt x="23130" y="32547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01" name="円: 塗りつぶしなし 900">
                <a:extLst>
                  <a:ext uri="{FF2B5EF4-FFF2-40B4-BE49-F238E27FC236}">
                    <a16:creationId xmlns:a16="http://schemas.microsoft.com/office/drawing/2014/main" id="{D8ACBA59-F197-4A79-A2C2-A8DF7EDB3E0A}"/>
                  </a:ext>
                </a:extLst>
              </p:cNvPr>
              <p:cNvSpPr/>
              <p:nvPr/>
            </p:nvSpPr>
            <p:spPr>
              <a:xfrm>
                <a:off x="4191225" y="36516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8376390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3854" y="16703"/>
                              <a:pt x="34166" y="1465"/>
                              <a:pt x="65373" y="0"/>
                            </a:cubicBezTo>
                            <a:cubicBezTo>
                              <a:pt x="103143" y="-3295"/>
                              <a:pt x="125405" y="23108"/>
                              <a:pt x="130746" y="44318"/>
                            </a:cubicBezTo>
                            <a:cubicBezTo>
                              <a:pt x="136769" y="63428"/>
                              <a:pt x="101216" y="87433"/>
                              <a:pt x="65373" y="88636"/>
                            </a:cubicBezTo>
                            <a:cubicBezTo>
                              <a:pt x="32311" y="83759"/>
                              <a:pt x="1187" y="6446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6681" y="60498"/>
                              <a:pt x="41569" y="69719"/>
                              <a:pt x="65373" y="66477"/>
                            </a:cubicBezTo>
                            <a:cubicBezTo>
                              <a:pt x="90558" y="63250"/>
                              <a:pt x="107695" y="58853"/>
                              <a:pt x="108587" y="44318"/>
                            </a:cubicBezTo>
                            <a:cubicBezTo>
                              <a:pt x="104632" y="36324"/>
                              <a:pt x="90301" y="20893"/>
                              <a:pt x="65373" y="22159"/>
                            </a:cubicBezTo>
                            <a:cubicBezTo>
                              <a:pt x="39674" y="21105"/>
                              <a:pt x="18856" y="3307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1408" y="17568"/>
                              <a:pt x="23211" y="1360"/>
                              <a:pt x="65373" y="0"/>
                            </a:cubicBezTo>
                            <a:cubicBezTo>
                              <a:pt x="104957" y="-5675"/>
                              <a:pt x="136496" y="15895"/>
                              <a:pt x="130746" y="44318"/>
                            </a:cubicBezTo>
                            <a:cubicBezTo>
                              <a:pt x="129924" y="69739"/>
                              <a:pt x="100506" y="89780"/>
                              <a:pt x="65373" y="88636"/>
                            </a:cubicBezTo>
                            <a:cubicBezTo>
                              <a:pt x="27336" y="83752"/>
                              <a:pt x="4587" y="65526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774" y="53884"/>
                              <a:pt x="40779" y="68135"/>
                              <a:pt x="65373" y="66477"/>
                            </a:cubicBezTo>
                            <a:cubicBezTo>
                              <a:pt x="89925" y="64308"/>
                              <a:pt x="106966" y="55033"/>
                              <a:pt x="108587" y="44318"/>
                            </a:cubicBezTo>
                            <a:cubicBezTo>
                              <a:pt x="111639" y="36272"/>
                              <a:pt x="87045" y="23614"/>
                              <a:pt x="65373" y="22159"/>
                            </a:cubicBezTo>
                            <a:cubicBezTo>
                              <a:pt x="42377" y="21704"/>
                              <a:pt x="22388" y="31857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885" name="グループ化 884">
              <a:extLst>
                <a:ext uri="{FF2B5EF4-FFF2-40B4-BE49-F238E27FC236}">
                  <a16:creationId xmlns:a16="http://schemas.microsoft.com/office/drawing/2014/main" id="{EF3DF06C-4D29-499D-8D07-1760E4FD3F5A}"/>
                </a:ext>
              </a:extLst>
            </p:cNvPr>
            <p:cNvGrpSpPr/>
            <p:nvPr/>
          </p:nvGrpSpPr>
          <p:grpSpPr>
            <a:xfrm>
              <a:off x="2456883" y="636105"/>
              <a:ext cx="1376930" cy="934498"/>
              <a:chOff x="1741331" y="4259267"/>
              <a:chExt cx="2355471" cy="1598619"/>
            </a:xfrm>
          </p:grpSpPr>
          <p:sp>
            <p:nvSpPr>
              <p:cNvPr id="886" name="フリーフォーム: 図形 885">
                <a:extLst>
                  <a:ext uri="{FF2B5EF4-FFF2-40B4-BE49-F238E27FC236}">
                    <a16:creationId xmlns:a16="http://schemas.microsoft.com/office/drawing/2014/main" id="{3CFBC5C7-BD06-4EB1-9ABA-A1A20E00A886}"/>
                  </a:ext>
                </a:extLst>
              </p:cNvPr>
              <p:cNvSpPr/>
              <p:nvPr/>
            </p:nvSpPr>
            <p:spPr>
              <a:xfrm>
                <a:off x="2090535" y="4433888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87" name="フリーフォーム: 図形 886">
                <a:extLst>
                  <a:ext uri="{FF2B5EF4-FFF2-40B4-BE49-F238E27FC236}">
                    <a16:creationId xmlns:a16="http://schemas.microsoft.com/office/drawing/2014/main" id="{AE5C9BB4-55B3-4FA1-9129-07EBE911EA99}"/>
                  </a:ext>
                </a:extLst>
              </p:cNvPr>
              <p:cNvSpPr/>
              <p:nvPr/>
            </p:nvSpPr>
            <p:spPr>
              <a:xfrm rot="20700000">
                <a:off x="2418572" y="4516442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88" name="フリーフォーム: 図形 887">
                <a:extLst>
                  <a:ext uri="{FF2B5EF4-FFF2-40B4-BE49-F238E27FC236}">
                    <a16:creationId xmlns:a16="http://schemas.microsoft.com/office/drawing/2014/main" id="{6325186E-2677-45DF-97F4-EE08A5218B00}"/>
                  </a:ext>
                </a:extLst>
              </p:cNvPr>
              <p:cNvSpPr/>
              <p:nvPr/>
            </p:nvSpPr>
            <p:spPr>
              <a:xfrm rot="900000">
                <a:off x="1741331" y="4516442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89" name="フリーフォーム: 図形 888">
                <a:extLst>
                  <a:ext uri="{FF2B5EF4-FFF2-40B4-BE49-F238E27FC236}">
                    <a16:creationId xmlns:a16="http://schemas.microsoft.com/office/drawing/2014/main" id="{FB42D0BC-8E83-43FA-BE14-3DD588807BB1}"/>
                  </a:ext>
                </a:extLst>
              </p:cNvPr>
              <p:cNvSpPr/>
              <p:nvPr/>
            </p:nvSpPr>
            <p:spPr>
              <a:xfrm rot="20700000">
                <a:off x="2418572" y="4787905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90" name="フリーフォーム: 図形 889">
                <a:extLst>
                  <a:ext uri="{FF2B5EF4-FFF2-40B4-BE49-F238E27FC236}">
                    <a16:creationId xmlns:a16="http://schemas.microsoft.com/office/drawing/2014/main" id="{60C596AE-0733-411C-9B22-DA8C22E85A68}"/>
                  </a:ext>
                </a:extLst>
              </p:cNvPr>
              <p:cNvSpPr/>
              <p:nvPr/>
            </p:nvSpPr>
            <p:spPr>
              <a:xfrm rot="900000">
                <a:off x="1741331" y="4787905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91" name="フリーフォーム: 図形 890">
                <a:extLst>
                  <a:ext uri="{FF2B5EF4-FFF2-40B4-BE49-F238E27FC236}">
                    <a16:creationId xmlns:a16="http://schemas.microsoft.com/office/drawing/2014/main" id="{2829E0BC-FE35-437E-80D3-6A75AD5E202A}"/>
                  </a:ext>
                </a:extLst>
              </p:cNvPr>
              <p:cNvSpPr/>
              <p:nvPr/>
            </p:nvSpPr>
            <p:spPr>
              <a:xfrm>
                <a:off x="2259603" y="4259267"/>
                <a:ext cx="1340093" cy="869956"/>
              </a:xfrm>
              <a:custGeom>
                <a:avLst/>
                <a:gdLst>
                  <a:gd name="connsiteX0" fmla="*/ 1077960 w 1340093"/>
                  <a:gd name="connsiteY0" fmla="*/ 692526 h 869956"/>
                  <a:gd name="connsiteX1" fmla="*/ 1048662 w 1340093"/>
                  <a:gd name="connsiteY1" fmla="*/ 702816 h 869956"/>
                  <a:gd name="connsiteX2" fmla="*/ 862928 w 1340093"/>
                  <a:gd name="connsiteY2" fmla="*/ 727081 h 869956"/>
                  <a:gd name="connsiteX3" fmla="*/ 743677 w 1340093"/>
                  <a:gd name="connsiteY3" fmla="*/ 717360 h 869956"/>
                  <a:gd name="connsiteX4" fmla="*/ 672840 w 1340093"/>
                  <a:gd name="connsiteY4" fmla="*/ 699325 h 869956"/>
                  <a:gd name="connsiteX5" fmla="*/ 662899 w 1340093"/>
                  <a:gd name="connsiteY5" fmla="*/ 702816 h 869956"/>
                  <a:gd name="connsiteX6" fmla="*/ 477165 w 1340093"/>
                  <a:gd name="connsiteY6" fmla="*/ 727081 h 869956"/>
                  <a:gd name="connsiteX7" fmla="*/ 381000 w 1340093"/>
                  <a:gd name="connsiteY7" fmla="*/ 720808 h 869956"/>
                  <a:gd name="connsiteX8" fmla="*/ 318828 w 1340093"/>
                  <a:gd name="connsiteY8" fmla="*/ 708320 h 869956"/>
                  <a:gd name="connsiteX9" fmla="*/ 324323 w 1340093"/>
                  <a:gd name="connsiteY9" fmla="*/ 714593 h 869956"/>
                  <a:gd name="connsiteX10" fmla="*/ 691477 w 1340093"/>
                  <a:gd name="connsiteY10" fmla="*/ 835565 h 869956"/>
                  <a:gd name="connsiteX11" fmla="*/ 1058632 w 1340093"/>
                  <a:gd name="connsiteY11" fmla="*/ 714593 h 869956"/>
                  <a:gd name="connsiteX12" fmla="*/ 529289 w 1340093"/>
                  <a:gd name="connsiteY12" fmla="*/ 596891 h 869956"/>
                  <a:gd name="connsiteX13" fmla="*/ 549839 w 1340093"/>
                  <a:gd name="connsiteY13" fmla="*/ 612326 h 869956"/>
                  <a:gd name="connsiteX14" fmla="*/ 615368 w 1340093"/>
                  <a:gd name="connsiteY14" fmla="*/ 645830 h 869956"/>
                  <a:gd name="connsiteX15" fmla="*/ 670046 w 1340093"/>
                  <a:gd name="connsiteY15" fmla="*/ 664221 h 869956"/>
                  <a:gd name="connsiteX16" fmla="*/ 724723 w 1340093"/>
                  <a:gd name="connsiteY16" fmla="*/ 645830 h 869956"/>
                  <a:gd name="connsiteX17" fmla="*/ 790252 w 1340093"/>
                  <a:gd name="connsiteY17" fmla="*/ 612326 h 869956"/>
                  <a:gd name="connsiteX18" fmla="*/ 794484 w 1340093"/>
                  <a:gd name="connsiteY18" fmla="*/ 609148 h 869956"/>
                  <a:gd name="connsiteX19" fmla="*/ 691478 w 1340093"/>
                  <a:gd name="connsiteY19" fmla="*/ 617544 h 869956"/>
                  <a:gd name="connsiteX20" fmla="*/ 572227 w 1340093"/>
                  <a:gd name="connsiteY20" fmla="*/ 607823 h 869956"/>
                  <a:gd name="connsiteX21" fmla="*/ 1103331 w 1340093"/>
                  <a:gd name="connsiteY21" fmla="*/ 462120 h 869956"/>
                  <a:gd name="connsiteX22" fmla="*/ 1087151 w 1340093"/>
                  <a:gd name="connsiteY22" fmla="*/ 481410 h 869956"/>
                  <a:gd name="connsiteX23" fmla="*/ 918923 w 1340093"/>
                  <a:gd name="connsiteY23" fmla="*/ 580277 h 869956"/>
                  <a:gd name="connsiteX24" fmla="*/ 870829 w 1340093"/>
                  <a:gd name="connsiteY24" fmla="*/ 592522 h 869956"/>
                  <a:gd name="connsiteX25" fmla="*/ 814572 w 1340093"/>
                  <a:gd name="connsiteY25" fmla="*/ 636644 h 869956"/>
                  <a:gd name="connsiteX26" fmla="*/ 743953 w 1340093"/>
                  <a:gd name="connsiteY26" fmla="*/ 674348 h 869956"/>
                  <a:gd name="connsiteX27" fmla="*/ 730989 w 1340093"/>
                  <a:gd name="connsiteY27" fmla="*/ 678901 h 869956"/>
                  <a:gd name="connsiteX28" fmla="*/ 773693 w 1340093"/>
                  <a:gd name="connsiteY28" fmla="*/ 687116 h 869956"/>
                  <a:gd name="connsiteX29" fmla="*/ 862927 w 1340093"/>
                  <a:gd name="connsiteY29" fmla="*/ 692690 h 869956"/>
                  <a:gd name="connsiteX30" fmla="*/ 1110486 w 1340093"/>
                  <a:gd name="connsiteY30" fmla="*/ 645830 h 869956"/>
                  <a:gd name="connsiteX31" fmla="*/ 1110576 w 1340093"/>
                  <a:gd name="connsiteY31" fmla="*/ 645784 h 869956"/>
                  <a:gd name="connsiteX32" fmla="*/ 1125255 w 1340093"/>
                  <a:gd name="connsiteY32" fmla="*/ 616481 h 869956"/>
                  <a:gd name="connsiteX33" fmla="*/ 1134250 w 1340093"/>
                  <a:gd name="connsiteY33" fmla="*/ 561184 h 869956"/>
                  <a:gd name="connsiteX34" fmla="*/ 1125255 w 1340093"/>
                  <a:gd name="connsiteY34" fmla="*/ 505887 h 869956"/>
                  <a:gd name="connsiteX35" fmla="*/ 279624 w 1340093"/>
                  <a:gd name="connsiteY35" fmla="*/ 462119 h 869956"/>
                  <a:gd name="connsiteX36" fmla="*/ 257700 w 1340093"/>
                  <a:gd name="connsiteY36" fmla="*/ 505887 h 869956"/>
                  <a:gd name="connsiteX37" fmla="*/ 248704 w 1340093"/>
                  <a:gd name="connsiteY37" fmla="*/ 561184 h 869956"/>
                  <a:gd name="connsiteX38" fmla="*/ 257700 w 1340093"/>
                  <a:gd name="connsiteY38" fmla="*/ 616481 h 869956"/>
                  <a:gd name="connsiteX39" fmla="*/ 281073 w 1340093"/>
                  <a:gd name="connsiteY39" fmla="*/ 663142 h 869956"/>
                  <a:gd name="connsiteX40" fmla="*/ 304817 w 1340093"/>
                  <a:gd name="connsiteY40" fmla="*/ 671128 h 869956"/>
                  <a:gd name="connsiteX41" fmla="*/ 477164 w 1340093"/>
                  <a:gd name="connsiteY41" fmla="*/ 692690 h 869956"/>
                  <a:gd name="connsiteX42" fmla="*/ 566398 w 1340093"/>
                  <a:gd name="connsiteY42" fmla="*/ 687116 h 869956"/>
                  <a:gd name="connsiteX43" fmla="*/ 610971 w 1340093"/>
                  <a:gd name="connsiteY43" fmla="*/ 678542 h 869956"/>
                  <a:gd name="connsiteX44" fmla="*/ 542093 w 1340093"/>
                  <a:gd name="connsiteY44" fmla="*/ 646868 h 869956"/>
                  <a:gd name="connsiteX45" fmla="*/ 467255 w 1340093"/>
                  <a:gd name="connsiteY45" fmla="*/ 590947 h 869956"/>
                  <a:gd name="connsiteX46" fmla="*/ 454710 w 1340093"/>
                  <a:gd name="connsiteY46" fmla="*/ 575990 h 869956"/>
                  <a:gd name="connsiteX47" fmla="*/ 370643 w 1340093"/>
                  <a:gd name="connsiteY47" fmla="*/ 537331 h 869956"/>
                  <a:gd name="connsiteX48" fmla="*/ 295805 w 1340093"/>
                  <a:gd name="connsiteY48" fmla="*/ 481410 h 869956"/>
                  <a:gd name="connsiteX49" fmla="*/ 395247 w 1340093"/>
                  <a:gd name="connsiteY49" fmla="*/ 357431 h 869956"/>
                  <a:gd name="connsiteX50" fmla="*/ 393767 w 1340093"/>
                  <a:gd name="connsiteY50" fmla="*/ 358083 h 869956"/>
                  <a:gd name="connsiteX51" fmla="*/ 324323 w 1340093"/>
                  <a:gd name="connsiteY51" fmla="*/ 407775 h 869956"/>
                  <a:gd name="connsiteX52" fmla="*/ 300496 w 1340093"/>
                  <a:gd name="connsiteY52" fmla="*/ 434978 h 869956"/>
                  <a:gd name="connsiteX53" fmla="*/ 324323 w 1340093"/>
                  <a:gd name="connsiteY53" fmla="*/ 462181 h 869956"/>
                  <a:gd name="connsiteX54" fmla="*/ 393767 w 1340093"/>
                  <a:gd name="connsiteY54" fmla="*/ 511874 h 869956"/>
                  <a:gd name="connsiteX55" fmla="*/ 414969 w 1340093"/>
                  <a:gd name="connsiteY55" fmla="*/ 521211 h 869956"/>
                  <a:gd name="connsiteX56" fmla="*/ 395457 w 1340093"/>
                  <a:gd name="connsiteY56" fmla="*/ 480538 h 869956"/>
                  <a:gd name="connsiteX57" fmla="*/ 385763 w 1340093"/>
                  <a:gd name="connsiteY57" fmla="*/ 418309 h 869956"/>
                  <a:gd name="connsiteX58" fmla="*/ 933921 w 1340093"/>
                  <a:gd name="connsiteY58" fmla="*/ 333744 h 869956"/>
                  <a:gd name="connsiteX59" fmla="*/ 944636 w 1340093"/>
                  <a:gd name="connsiteY59" fmla="*/ 356081 h 869956"/>
                  <a:gd name="connsiteX60" fmla="*/ 954330 w 1340093"/>
                  <a:gd name="connsiteY60" fmla="*/ 418309 h 869956"/>
                  <a:gd name="connsiteX61" fmla="*/ 916832 w 1340093"/>
                  <a:gd name="connsiteY61" fmla="*/ 538497 h 869956"/>
                  <a:gd name="connsiteX62" fmla="*/ 909861 w 1340093"/>
                  <a:gd name="connsiteY62" fmla="*/ 546808 h 869956"/>
                  <a:gd name="connsiteX63" fmla="*/ 989188 w 1340093"/>
                  <a:gd name="connsiteY63" fmla="*/ 511874 h 869956"/>
                  <a:gd name="connsiteX64" fmla="*/ 1058632 w 1340093"/>
                  <a:gd name="connsiteY64" fmla="*/ 462181 h 869956"/>
                  <a:gd name="connsiteX65" fmla="*/ 1082458 w 1340093"/>
                  <a:gd name="connsiteY65" fmla="*/ 434978 h 869956"/>
                  <a:gd name="connsiteX66" fmla="*/ 1058632 w 1340093"/>
                  <a:gd name="connsiteY66" fmla="*/ 407775 h 869956"/>
                  <a:gd name="connsiteX67" fmla="*/ 989188 w 1340093"/>
                  <a:gd name="connsiteY67" fmla="*/ 358083 h 869956"/>
                  <a:gd name="connsiteX68" fmla="*/ 691477 w 1340093"/>
                  <a:gd name="connsiteY68" fmla="*/ 286803 h 869956"/>
                  <a:gd name="connsiteX69" fmla="*/ 480425 w 1340093"/>
                  <a:gd name="connsiteY69" fmla="*/ 319920 h 869956"/>
                  <a:gd name="connsiteX70" fmla="*/ 442333 w 1340093"/>
                  <a:gd name="connsiteY70" fmla="*/ 336695 h 869956"/>
                  <a:gd name="connsiteX71" fmla="*/ 429150 w 1340093"/>
                  <a:gd name="connsiteY71" fmla="*/ 363012 h 869956"/>
                  <a:gd name="connsiteX72" fmla="*/ 420154 w 1340093"/>
                  <a:gd name="connsiteY72" fmla="*/ 418309 h 869956"/>
                  <a:gd name="connsiteX73" fmla="*/ 454949 w 1340093"/>
                  <a:gd name="connsiteY73" fmla="*/ 525111 h 869956"/>
                  <a:gd name="connsiteX74" fmla="*/ 474495 w 1340093"/>
                  <a:gd name="connsiteY74" fmla="*/ 547425 h 869956"/>
                  <a:gd name="connsiteX75" fmla="*/ 480425 w 1340093"/>
                  <a:gd name="connsiteY75" fmla="*/ 550037 h 869956"/>
                  <a:gd name="connsiteX76" fmla="*/ 691477 w 1340093"/>
                  <a:gd name="connsiteY76" fmla="*/ 583153 h 869956"/>
                  <a:gd name="connsiteX77" fmla="*/ 802133 w 1340093"/>
                  <a:gd name="connsiteY77" fmla="*/ 574515 h 869956"/>
                  <a:gd name="connsiteX78" fmla="*/ 852659 w 1340093"/>
                  <a:gd name="connsiteY78" fmla="*/ 562196 h 869956"/>
                  <a:gd name="connsiteX79" fmla="*/ 885142 w 1340093"/>
                  <a:gd name="connsiteY79" fmla="*/ 525111 h 869956"/>
                  <a:gd name="connsiteX80" fmla="*/ 919937 w 1340093"/>
                  <a:gd name="connsiteY80" fmla="*/ 418309 h 869956"/>
                  <a:gd name="connsiteX81" fmla="*/ 910942 w 1340093"/>
                  <a:gd name="connsiteY81" fmla="*/ 363012 h 869956"/>
                  <a:gd name="connsiteX82" fmla="*/ 887523 w 1340093"/>
                  <a:gd name="connsiteY82" fmla="*/ 316261 h 869956"/>
                  <a:gd name="connsiteX83" fmla="*/ 802133 w 1340093"/>
                  <a:gd name="connsiteY83" fmla="*/ 295442 h 869956"/>
                  <a:gd name="connsiteX84" fmla="*/ 691477 w 1340093"/>
                  <a:gd name="connsiteY84" fmla="*/ 286803 h 869956"/>
                  <a:gd name="connsiteX85" fmla="*/ 1139260 w 1340093"/>
                  <a:gd name="connsiteY85" fmla="*/ 205500 h 869956"/>
                  <a:gd name="connsiteX86" fmla="*/ 1158949 w 1340093"/>
                  <a:gd name="connsiteY86" fmla="*/ 246544 h 869956"/>
                  <a:gd name="connsiteX87" fmla="*/ 1168643 w 1340093"/>
                  <a:gd name="connsiteY87" fmla="*/ 308772 h 869956"/>
                  <a:gd name="connsiteX88" fmla="*/ 1131145 w 1340093"/>
                  <a:gd name="connsiteY88" fmla="*/ 428960 h 869956"/>
                  <a:gd name="connsiteX89" fmla="*/ 1126097 w 1340093"/>
                  <a:gd name="connsiteY89" fmla="*/ 434978 h 869956"/>
                  <a:gd name="connsiteX90" fmla="*/ 1131145 w 1340093"/>
                  <a:gd name="connsiteY90" fmla="*/ 440996 h 869956"/>
                  <a:gd name="connsiteX91" fmla="*/ 1168643 w 1340093"/>
                  <a:gd name="connsiteY91" fmla="*/ 561184 h 869956"/>
                  <a:gd name="connsiteX92" fmla="*/ 1159348 w 1340093"/>
                  <a:gd name="connsiteY92" fmla="*/ 620847 h 869956"/>
                  <a:gd name="connsiteX93" fmla="*/ 1176015 w 1340093"/>
                  <a:gd name="connsiteY93" fmla="*/ 612326 h 869956"/>
                  <a:gd name="connsiteX94" fmla="*/ 1305700 w 1340093"/>
                  <a:gd name="connsiteY94" fmla="*/ 418309 h 869956"/>
                  <a:gd name="connsiteX95" fmla="*/ 1176015 w 1340093"/>
                  <a:gd name="connsiteY95" fmla="*/ 224293 h 869956"/>
                  <a:gd name="connsiteX96" fmla="*/ 257963 w 1340093"/>
                  <a:gd name="connsiteY96" fmla="*/ 181250 h 869956"/>
                  <a:gd name="connsiteX97" fmla="*/ 229605 w 1340093"/>
                  <a:gd name="connsiteY97" fmla="*/ 190788 h 869956"/>
                  <a:gd name="connsiteX98" fmla="*/ 34391 w 1340093"/>
                  <a:gd name="connsiteY98" fmla="*/ 418309 h 869956"/>
                  <a:gd name="connsiteX99" fmla="*/ 229605 w 1340093"/>
                  <a:gd name="connsiteY99" fmla="*/ 645830 h 869956"/>
                  <a:gd name="connsiteX100" fmla="*/ 235753 w 1340093"/>
                  <a:gd name="connsiteY100" fmla="*/ 647898 h 869956"/>
                  <a:gd name="connsiteX101" fmla="*/ 224007 w 1340093"/>
                  <a:gd name="connsiteY101" fmla="*/ 623413 h 869956"/>
                  <a:gd name="connsiteX102" fmla="*/ 214313 w 1340093"/>
                  <a:gd name="connsiteY102" fmla="*/ 561184 h 869956"/>
                  <a:gd name="connsiteX103" fmla="*/ 251811 w 1340093"/>
                  <a:gd name="connsiteY103" fmla="*/ 440996 h 869956"/>
                  <a:gd name="connsiteX104" fmla="*/ 256859 w 1340093"/>
                  <a:gd name="connsiteY104" fmla="*/ 434978 h 869956"/>
                  <a:gd name="connsiteX105" fmla="*/ 251811 w 1340093"/>
                  <a:gd name="connsiteY105" fmla="*/ 428960 h 869956"/>
                  <a:gd name="connsiteX106" fmla="*/ 214313 w 1340093"/>
                  <a:gd name="connsiteY106" fmla="*/ 308772 h 869956"/>
                  <a:gd name="connsiteX107" fmla="*/ 251811 w 1340093"/>
                  <a:gd name="connsiteY107" fmla="*/ 188584 h 869956"/>
                  <a:gd name="connsiteX108" fmla="*/ 670420 w 1340093"/>
                  <a:gd name="connsiteY108" fmla="*/ 172523 h 869956"/>
                  <a:gd name="connsiteX109" fmla="*/ 651875 w 1340093"/>
                  <a:gd name="connsiteY109" fmla="*/ 177044 h 869956"/>
                  <a:gd name="connsiteX110" fmla="*/ 495773 w 1340093"/>
                  <a:gd name="connsiteY110" fmla="*/ 264900 h 869956"/>
                  <a:gd name="connsiteX111" fmla="*/ 476949 w 1340093"/>
                  <a:gd name="connsiteY111" fmla="*/ 286391 h 869956"/>
                  <a:gd name="connsiteX112" fmla="*/ 572227 w 1340093"/>
                  <a:gd name="connsiteY112" fmla="*/ 262133 h 869956"/>
                  <a:gd name="connsiteX113" fmla="*/ 691478 w 1340093"/>
                  <a:gd name="connsiteY113" fmla="*/ 252412 h 869956"/>
                  <a:gd name="connsiteX114" fmla="*/ 810729 w 1340093"/>
                  <a:gd name="connsiteY114" fmla="*/ 262133 h 869956"/>
                  <a:gd name="connsiteX115" fmla="*/ 850839 w 1340093"/>
                  <a:gd name="connsiteY115" fmla="*/ 272345 h 869956"/>
                  <a:gd name="connsiteX116" fmla="*/ 844319 w 1340093"/>
                  <a:gd name="connsiteY116" fmla="*/ 264900 h 869956"/>
                  <a:gd name="connsiteX117" fmla="*/ 724723 w 1340093"/>
                  <a:gd name="connsiteY117" fmla="*/ 190788 h 869956"/>
                  <a:gd name="connsiteX118" fmla="*/ 862927 w 1340093"/>
                  <a:gd name="connsiteY118" fmla="*/ 143928 h 869956"/>
                  <a:gd name="connsiteX119" fmla="*/ 752271 w 1340093"/>
                  <a:gd name="connsiteY119" fmla="*/ 152566 h 869956"/>
                  <a:gd name="connsiteX120" fmla="*/ 731053 w 1340093"/>
                  <a:gd name="connsiteY120" fmla="*/ 157740 h 869956"/>
                  <a:gd name="connsiteX121" fmla="*/ 743953 w 1340093"/>
                  <a:gd name="connsiteY121" fmla="*/ 162271 h 869956"/>
                  <a:gd name="connsiteX122" fmla="*/ 872838 w 1340093"/>
                  <a:gd name="connsiteY122" fmla="*/ 245672 h 869956"/>
                  <a:gd name="connsiteX123" fmla="*/ 907260 w 1340093"/>
                  <a:gd name="connsiteY123" fmla="*/ 286710 h 869956"/>
                  <a:gd name="connsiteX124" fmla="*/ 918923 w 1340093"/>
                  <a:gd name="connsiteY124" fmla="*/ 289679 h 869956"/>
                  <a:gd name="connsiteX125" fmla="*/ 1087151 w 1340093"/>
                  <a:gd name="connsiteY125" fmla="*/ 388547 h 869956"/>
                  <a:gd name="connsiteX126" fmla="*/ 1103331 w 1340093"/>
                  <a:gd name="connsiteY126" fmla="*/ 407836 h 869956"/>
                  <a:gd name="connsiteX127" fmla="*/ 1125255 w 1340093"/>
                  <a:gd name="connsiteY127" fmla="*/ 364069 h 869956"/>
                  <a:gd name="connsiteX128" fmla="*/ 1134250 w 1340093"/>
                  <a:gd name="connsiteY128" fmla="*/ 308772 h 869956"/>
                  <a:gd name="connsiteX129" fmla="*/ 1099455 w 1340093"/>
                  <a:gd name="connsiteY129" fmla="*/ 201971 h 869956"/>
                  <a:gd name="connsiteX130" fmla="*/ 1080962 w 1340093"/>
                  <a:gd name="connsiteY130" fmla="*/ 180858 h 869956"/>
                  <a:gd name="connsiteX131" fmla="*/ 1035274 w 1340093"/>
                  <a:gd name="connsiteY131" fmla="*/ 165490 h 869956"/>
                  <a:gd name="connsiteX132" fmla="*/ 862927 w 1340093"/>
                  <a:gd name="connsiteY132" fmla="*/ 143928 h 869956"/>
                  <a:gd name="connsiteX133" fmla="*/ 477164 w 1340093"/>
                  <a:gd name="connsiteY133" fmla="*/ 143928 h 869956"/>
                  <a:gd name="connsiteX134" fmla="*/ 387930 w 1340093"/>
                  <a:gd name="connsiteY134" fmla="*/ 149503 h 869956"/>
                  <a:gd name="connsiteX135" fmla="*/ 317608 w 1340093"/>
                  <a:gd name="connsiteY135" fmla="*/ 163030 h 869956"/>
                  <a:gd name="connsiteX136" fmla="*/ 283499 w 1340093"/>
                  <a:gd name="connsiteY136" fmla="*/ 201971 h 869956"/>
                  <a:gd name="connsiteX137" fmla="*/ 248704 w 1340093"/>
                  <a:gd name="connsiteY137" fmla="*/ 308772 h 869956"/>
                  <a:gd name="connsiteX138" fmla="*/ 257700 w 1340093"/>
                  <a:gd name="connsiteY138" fmla="*/ 364069 h 869956"/>
                  <a:gd name="connsiteX139" fmla="*/ 279624 w 1340093"/>
                  <a:gd name="connsiteY139" fmla="*/ 407838 h 869956"/>
                  <a:gd name="connsiteX140" fmla="*/ 295805 w 1340093"/>
                  <a:gd name="connsiteY140" fmla="*/ 388547 h 869956"/>
                  <a:gd name="connsiteX141" fmla="*/ 370643 w 1340093"/>
                  <a:gd name="connsiteY141" fmla="*/ 332626 h 869956"/>
                  <a:gd name="connsiteX142" fmla="*/ 416917 w 1340093"/>
                  <a:gd name="connsiteY142" fmla="*/ 311346 h 869956"/>
                  <a:gd name="connsiteX143" fmla="*/ 423261 w 1340093"/>
                  <a:gd name="connsiteY143" fmla="*/ 298121 h 869956"/>
                  <a:gd name="connsiteX144" fmla="*/ 596141 w 1340093"/>
                  <a:gd name="connsiteY144" fmla="*/ 162271 h 869956"/>
                  <a:gd name="connsiteX145" fmla="*/ 610138 w 1340093"/>
                  <a:gd name="connsiteY145" fmla="*/ 157916 h 869956"/>
                  <a:gd name="connsiteX146" fmla="*/ 566398 w 1340093"/>
                  <a:gd name="connsiteY146" fmla="*/ 149503 h 869956"/>
                  <a:gd name="connsiteX147" fmla="*/ 477164 w 1340093"/>
                  <a:gd name="connsiteY147" fmla="*/ 143928 h 869956"/>
                  <a:gd name="connsiteX148" fmla="*/ 691477 w 1340093"/>
                  <a:gd name="connsiteY148" fmla="*/ 34391 h 869956"/>
                  <a:gd name="connsiteX149" fmla="*/ 378389 w 1340093"/>
                  <a:gd name="connsiteY149" fmla="*/ 114756 h 869956"/>
                  <a:gd name="connsiteX150" fmla="*/ 375519 w 1340093"/>
                  <a:gd name="connsiteY150" fmla="*/ 116911 h 869956"/>
                  <a:gd name="connsiteX151" fmla="*/ 381000 w 1340093"/>
                  <a:gd name="connsiteY151" fmla="*/ 115810 h 869956"/>
                  <a:gd name="connsiteX152" fmla="*/ 477165 w 1340093"/>
                  <a:gd name="connsiteY152" fmla="*/ 109537 h 869956"/>
                  <a:gd name="connsiteX153" fmla="*/ 662899 w 1340093"/>
                  <a:gd name="connsiteY153" fmla="*/ 133802 h 869956"/>
                  <a:gd name="connsiteX154" fmla="*/ 674527 w 1340093"/>
                  <a:gd name="connsiteY154" fmla="*/ 137886 h 869956"/>
                  <a:gd name="connsiteX155" fmla="*/ 721034 w 1340093"/>
                  <a:gd name="connsiteY155" fmla="*/ 123419 h 869956"/>
                  <a:gd name="connsiteX156" fmla="*/ 862928 w 1340093"/>
                  <a:gd name="connsiteY156" fmla="*/ 109537 h 869956"/>
                  <a:gd name="connsiteX157" fmla="*/ 959094 w 1340093"/>
                  <a:gd name="connsiteY157" fmla="*/ 115810 h 869956"/>
                  <a:gd name="connsiteX158" fmla="*/ 1023083 w 1340093"/>
                  <a:gd name="connsiteY158" fmla="*/ 128664 h 869956"/>
                  <a:gd name="connsiteX159" fmla="*/ 1004565 w 1340093"/>
                  <a:gd name="connsiteY159" fmla="*/ 114756 h 869956"/>
                  <a:gd name="connsiteX160" fmla="*/ 691477 w 1340093"/>
                  <a:gd name="connsiteY160" fmla="*/ 34391 h 869956"/>
                  <a:gd name="connsiteX161" fmla="*/ 691478 w 1340093"/>
                  <a:gd name="connsiteY161" fmla="*/ 0 h 869956"/>
                  <a:gd name="connsiteX162" fmla="*/ 1087151 w 1340093"/>
                  <a:gd name="connsiteY162" fmla="*/ 136135 h 869956"/>
                  <a:gd name="connsiteX163" fmla="*/ 1100452 w 1340093"/>
                  <a:gd name="connsiteY163" fmla="*/ 151992 h 869956"/>
                  <a:gd name="connsiteX164" fmla="*/ 1129716 w 1340093"/>
                  <a:gd name="connsiteY164" fmla="*/ 162271 h 869956"/>
                  <a:gd name="connsiteX165" fmla="*/ 1340093 w 1340093"/>
                  <a:gd name="connsiteY165" fmla="*/ 418309 h 869956"/>
                  <a:gd name="connsiteX166" fmla="*/ 1200335 w 1340093"/>
                  <a:gd name="connsiteY166" fmla="*/ 636644 h 869956"/>
                  <a:gd name="connsiteX167" fmla="*/ 1136167 w 1340093"/>
                  <a:gd name="connsiteY167" fmla="*/ 670903 h 869956"/>
                  <a:gd name="connsiteX168" fmla="*/ 1131145 w 1340093"/>
                  <a:gd name="connsiteY168" fmla="*/ 681372 h 869956"/>
                  <a:gd name="connsiteX169" fmla="*/ 691478 w 1340093"/>
                  <a:gd name="connsiteY169" fmla="*/ 869956 h 869956"/>
                  <a:gd name="connsiteX170" fmla="*/ 295805 w 1340093"/>
                  <a:gd name="connsiteY170" fmla="*/ 733822 h 869956"/>
                  <a:gd name="connsiteX171" fmla="*/ 260763 w 1340093"/>
                  <a:gd name="connsiteY171" fmla="*/ 692045 h 869956"/>
                  <a:gd name="connsiteX172" fmla="*/ 210377 w 1340093"/>
                  <a:gd name="connsiteY172" fmla="*/ 674348 h 869956"/>
                  <a:gd name="connsiteX173" fmla="*/ 0 w 1340093"/>
                  <a:gd name="connsiteY173" fmla="*/ 418309 h 869956"/>
                  <a:gd name="connsiteX174" fmla="*/ 291431 w 1340093"/>
                  <a:gd name="connsiteY174" fmla="*/ 133802 h 869956"/>
                  <a:gd name="connsiteX175" fmla="*/ 301310 w 1340093"/>
                  <a:gd name="connsiteY175" fmla="*/ 131818 h 869956"/>
                  <a:gd name="connsiteX176" fmla="*/ 354072 w 1340093"/>
                  <a:gd name="connsiteY176" fmla="*/ 90437 h 869956"/>
                  <a:gd name="connsiteX177" fmla="*/ 691478 w 1340093"/>
                  <a:gd name="connsiteY177" fmla="*/ 0 h 869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</a:cxnLst>
                <a:rect l="l" t="t" r="r" b="b"/>
                <a:pathLst>
                  <a:path w="1340093" h="869956">
                    <a:moveTo>
                      <a:pt x="1077960" y="692526"/>
                    </a:moveTo>
                    <a:lnTo>
                      <a:pt x="1048662" y="702816"/>
                    </a:lnTo>
                    <a:cubicBezTo>
                      <a:pt x="991575" y="718441"/>
                      <a:pt x="928811" y="727081"/>
                      <a:pt x="862928" y="727081"/>
                    </a:cubicBezTo>
                    <a:cubicBezTo>
                      <a:pt x="821751" y="727081"/>
                      <a:pt x="781793" y="723706"/>
                      <a:pt x="743677" y="717360"/>
                    </a:cubicBezTo>
                    <a:lnTo>
                      <a:pt x="672840" y="699325"/>
                    </a:lnTo>
                    <a:lnTo>
                      <a:pt x="662899" y="702816"/>
                    </a:lnTo>
                    <a:cubicBezTo>
                      <a:pt x="605812" y="718441"/>
                      <a:pt x="543048" y="727081"/>
                      <a:pt x="477165" y="727081"/>
                    </a:cubicBezTo>
                    <a:cubicBezTo>
                      <a:pt x="444224" y="727081"/>
                      <a:pt x="412062" y="724921"/>
                      <a:pt x="381000" y="720808"/>
                    </a:cubicBezTo>
                    <a:lnTo>
                      <a:pt x="318828" y="708320"/>
                    </a:lnTo>
                    <a:lnTo>
                      <a:pt x="324323" y="714593"/>
                    </a:lnTo>
                    <a:cubicBezTo>
                      <a:pt x="403892" y="787579"/>
                      <a:pt x="538642" y="835565"/>
                      <a:pt x="691477" y="835565"/>
                    </a:cubicBezTo>
                    <a:cubicBezTo>
                      <a:pt x="844313" y="835565"/>
                      <a:pt x="979062" y="787579"/>
                      <a:pt x="1058632" y="714593"/>
                    </a:cubicBezTo>
                    <a:close/>
                    <a:moveTo>
                      <a:pt x="529289" y="596891"/>
                    </a:moveTo>
                    <a:lnTo>
                      <a:pt x="549839" y="612326"/>
                    </a:lnTo>
                    <a:cubicBezTo>
                      <a:pt x="569871" y="624739"/>
                      <a:pt x="591813" y="635969"/>
                      <a:pt x="615368" y="645830"/>
                    </a:cubicBezTo>
                    <a:lnTo>
                      <a:pt x="670046" y="664221"/>
                    </a:lnTo>
                    <a:lnTo>
                      <a:pt x="724723" y="645830"/>
                    </a:lnTo>
                    <a:cubicBezTo>
                      <a:pt x="748278" y="635969"/>
                      <a:pt x="770220" y="624739"/>
                      <a:pt x="790252" y="612326"/>
                    </a:cubicBezTo>
                    <a:lnTo>
                      <a:pt x="794484" y="609148"/>
                    </a:lnTo>
                    <a:lnTo>
                      <a:pt x="691478" y="617544"/>
                    </a:lnTo>
                    <a:cubicBezTo>
                      <a:pt x="650301" y="617544"/>
                      <a:pt x="610343" y="614169"/>
                      <a:pt x="572227" y="607823"/>
                    </a:cubicBezTo>
                    <a:close/>
                    <a:moveTo>
                      <a:pt x="1103331" y="462120"/>
                    </a:moveTo>
                    <a:lnTo>
                      <a:pt x="1087151" y="481410"/>
                    </a:lnTo>
                    <a:cubicBezTo>
                      <a:pt x="1044276" y="522477"/>
                      <a:pt x="986534" y="556510"/>
                      <a:pt x="918923" y="580277"/>
                    </a:cubicBezTo>
                    <a:lnTo>
                      <a:pt x="870829" y="592522"/>
                    </a:lnTo>
                    <a:lnTo>
                      <a:pt x="814572" y="636644"/>
                    </a:lnTo>
                    <a:cubicBezTo>
                      <a:pt x="792984" y="650613"/>
                      <a:pt x="769338" y="663250"/>
                      <a:pt x="743953" y="674348"/>
                    </a:cubicBezTo>
                    <a:lnTo>
                      <a:pt x="730989" y="678901"/>
                    </a:lnTo>
                    <a:lnTo>
                      <a:pt x="773693" y="687116"/>
                    </a:lnTo>
                    <a:cubicBezTo>
                      <a:pt x="802516" y="690771"/>
                      <a:pt x="832360" y="692690"/>
                      <a:pt x="862927" y="692690"/>
                    </a:cubicBezTo>
                    <a:cubicBezTo>
                      <a:pt x="954629" y="692690"/>
                      <a:pt x="1039819" y="675415"/>
                      <a:pt x="1110486" y="645830"/>
                    </a:cubicBezTo>
                    <a:lnTo>
                      <a:pt x="1110576" y="645784"/>
                    </a:lnTo>
                    <a:lnTo>
                      <a:pt x="1125255" y="616481"/>
                    </a:lnTo>
                    <a:cubicBezTo>
                      <a:pt x="1131153" y="598620"/>
                      <a:pt x="1134250" y="580126"/>
                      <a:pt x="1134250" y="561184"/>
                    </a:cubicBezTo>
                    <a:cubicBezTo>
                      <a:pt x="1134250" y="542242"/>
                      <a:pt x="1131153" y="523749"/>
                      <a:pt x="1125255" y="505887"/>
                    </a:cubicBezTo>
                    <a:close/>
                    <a:moveTo>
                      <a:pt x="279624" y="462119"/>
                    </a:moveTo>
                    <a:lnTo>
                      <a:pt x="257700" y="505887"/>
                    </a:lnTo>
                    <a:cubicBezTo>
                      <a:pt x="251802" y="523749"/>
                      <a:pt x="248704" y="542242"/>
                      <a:pt x="248704" y="561184"/>
                    </a:cubicBezTo>
                    <a:cubicBezTo>
                      <a:pt x="248704" y="580126"/>
                      <a:pt x="251802" y="598620"/>
                      <a:pt x="257700" y="616481"/>
                    </a:cubicBezTo>
                    <a:lnTo>
                      <a:pt x="281073" y="663142"/>
                    </a:lnTo>
                    <a:lnTo>
                      <a:pt x="304817" y="671128"/>
                    </a:lnTo>
                    <a:cubicBezTo>
                      <a:pt x="357789" y="685012"/>
                      <a:pt x="416030" y="692690"/>
                      <a:pt x="477164" y="692690"/>
                    </a:cubicBezTo>
                    <a:cubicBezTo>
                      <a:pt x="507731" y="692690"/>
                      <a:pt x="537575" y="690771"/>
                      <a:pt x="566398" y="687116"/>
                    </a:cubicBezTo>
                    <a:lnTo>
                      <a:pt x="610971" y="678542"/>
                    </a:lnTo>
                    <a:lnTo>
                      <a:pt x="542093" y="646868"/>
                    </a:lnTo>
                    <a:cubicBezTo>
                      <a:pt x="513847" y="630255"/>
                      <a:pt x="488693" y="611480"/>
                      <a:pt x="467255" y="590947"/>
                    </a:cubicBezTo>
                    <a:lnTo>
                      <a:pt x="454710" y="575990"/>
                    </a:lnTo>
                    <a:lnTo>
                      <a:pt x="370643" y="537331"/>
                    </a:lnTo>
                    <a:cubicBezTo>
                      <a:pt x="342397" y="520718"/>
                      <a:pt x="317243" y="501943"/>
                      <a:pt x="295805" y="481410"/>
                    </a:cubicBezTo>
                    <a:close/>
                    <a:moveTo>
                      <a:pt x="395247" y="357431"/>
                    </a:moveTo>
                    <a:lnTo>
                      <a:pt x="393767" y="358083"/>
                    </a:lnTo>
                    <a:cubicBezTo>
                      <a:pt x="367556" y="372845"/>
                      <a:pt x="344215" y="389529"/>
                      <a:pt x="324323" y="407775"/>
                    </a:cubicBezTo>
                    <a:lnTo>
                      <a:pt x="300496" y="434978"/>
                    </a:lnTo>
                    <a:lnTo>
                      <a:pt x="324323" y="462181"/>
                    </a:lnTo>
                    <a:cubicBezTo>
                      <a:pt x="344215" y="480428"/>
                      <a:pt x="367556" y="497112"/>
                      <a:pt x="393767" y="511874"/>
                    </a:cubicBezTo>
                    <a:lnTo>
                      <a:pt x="414969" y="521211"/>
                    </a:lnTo>
                    <a:lnTo>
                      <a:pt x="395457" y="480538"/>
                    </a:lnTo>
                    <a:cubicBezTo>
                      <a:pt x="389101" y="460437"/>
                      <a:pt x="385763" y="439626"/>
                      <a:pt x="385763" y="418309"/>
                    </a:cubicBezTo>
                    <a:close/>
                    <a:moveTo>
                      <a:pt x="933921" y="333744"/>
                    </a:moveTo>
                    <a:lnTo>
                      <a:pt x="944636" y="356081"/>
                    </a:lnTo>
                    <a:cubicBezTo>
                      <a:pt x="950992" y="376181"/>
                      <a:pt x="954330" y="396993"/>
                      <a:pt x="954330" y="418309"/>
                    </a:cubicBezTo>
                    <a:cubicBezTo>
                      <a:pt x="954330" y="460942"/>
                      <a:pt x="940978" y="501556"/>
                      <a:pt x="916832" y="538497"/>
                    </a:cubicBezTo>
                    <a:lnTo>
                      <a:pt x="909861" y="546808"/>
                    </a:lnTo>
                    <a:lnTo>
                      <a:pt x="989188" y="511874"/>
                    </a:lnTo>
                    <a:cubicBezTo>
                      <a:pt x="1015398" y="497112"/>
                      <a:pt x="1038739" y="480428"/>
                      <a:pt x="1058632" y="462181"/>
                    </a:cubicBezTo>
                    <a:lnTo>
                      <a:pt x="1082458" y="434978"/>
                    </a:lnTo>
                    <a:lnTo>
                      <a:pt x="1058632" y="407775"/>
                    </a:lnTo>
                    <a:cubicBezTo>
                      <a:pt x="1038739" y="389529"/>
                      <a:pt x="1015398" y="372845"/>
                      <a:pt x="989188" y="358083"/>
                    </a:cubicBezTo>
                    <a:close/>
                    <a:moveTo>
                      <a:pt x="691477" y="286803"/>
                    </a:moveTo>
                    <a:cubicBezTo>
                      <a:pt x="615059" y="286803"/>
                      <a:pt x="543163" y="298800"/>
                      <a:pt x="480425" y="319920"/>
                    </a:cubicBezTo>
                    <a:lnTo>
                      <a:pt x="442333" y="336695"/>
                    </a:lnTo>
                    <a:lnTo>
                      <a:pt x="429150" y="363012"/>
                    </a:lnTo>
                    <a:cubicBezTo>
                      <a:pt x="423252" y="380874"/>
                      <a:pt x="420154" y="399367"/>
                      <a:pt x="420154" y="418309"/>
                    </a:cubicBezTo>
                    <a:cubicBezTo>
                      <a:pt x="420154" y="456193"/>
                      <a:pt x="432544" y="492284"/>
                      <a:pt x="454949" y="525111"/>
                    </a:cubicBezTo>
                    <a:lnTo>
                      <a:pt x="474495" y="547425"/>
                    </a:lnTo>
                    <a:lnTo>
                      <a:pt x="480425" y="550037"/>
                    </a:lnTo>
                    <a:cubicBezTo>
                      <a:pt x="543163" y="571157"/>
                      <a:pt x="615059" y="583153"/>
                      <a:pt x="691477" y="583153"/>
                    </a:cubicBezTo>
                    <a:cubicBezTo>
                      <a:pt x="729686" y="583153"/>
                      <a:pt x="766765" y="580154"/>
                      <a:pt x="802133" y="574515"/>
                    </a:cubicBezTo>
                    <a:lnTo>
                      <a:pt x="852659" y="562196"/>
                    </a:lnTo>
                    <a:lnTo>
                      <a:pt x="885142" y="525111"/>
                    </a:lnTo>
                    <a:cubicBezTo>
                      <a:pt x="907547" y="492284"/>
                      <a:pt x="919937" y="456193"/>
                      <a:pt x="919937" y="418309"/>
                    </a:cubicBezTo>
                    <a:cubicBezTo>
                      <a:pt x="919937" y="399367"/>
                      <a:pt x="916840" y="380874"/>
                      <a:pt x="910942" y="363012"/>
                    </a:cubicBezTo>
                    <a:lnTo>
                      <a:pt x="887523" y="316261"/>
                    </a:lnTo>
                    <a:lnTo>
                      <a:pt x="802133" y="295442"/>
                    </a:lnTo>
                    <a:cubicBezTo>
                      <a:pt x="766765" y="289802"/>
                      <a:pt x="729686" y="286803"/>
                      <a:pt x="691477" y="286803"/>
                    </a:cubicBezTo>
                    <a:close/>
                    <a:moveTo>
                      <a:pt x="1139260" y="205500"/>
                    </a:moveTo>
                    <a:lnTo>
                      <a:pt x="1158949" y="246544"/>
                    </a:lnTo>
                    <a:cubicBezTo>
                      <a:pt x="1165305" y="266644"/>
                      <a:pt x="1168643" y="287456"/>
                      <a:pt x="1168643" y="308772"/>
                    </a:cubicBezTo>
                    <a:cubicBezTo>
                      <a:pt x="1168643" y="351405"/>
                      <a:pt x="1155291" y="392019"/>
                      <a:pt x="1131145" y="428960"/>
                    </a:cubicBezTo>
                    <a:lnTo>
                      <a:pt x="1126097" y="434978"/>
                    </a:lnTo>
                    <a:lnTo>
                      <a:pt x="1131145" y="440996"/>
                    </a:lnTo>
                    <a:cubicBezTo>
                      <a:pt x="1155291" y="477937"/>
                      <a:pt x="1168643" y="518552"/>
                      <a:pt x="1168643" y="561184"/>
                    </a:cubicBezTo>
                    <a:lnTo>
                      <a:pt x="1159348" y="620847"/>
                    </a:lnTo>
                    <a:lnTo>
                      <a:pt x="1176015" y="612326"/>
                    </a:lnTo>
                    <a:cubicBezTo>
                      <a:pt x="1256141" y="562673"/>
                      <a:pt x="1305700" y="494077"/>
                      <a:pt x="1305700" y="418309"/>
                    </a:cubicBezTo>
                    <a:cubicBezTo>
                      <a:pt x="1305700" y="342541"/>
                      <a:pt x="1256141" y="273946"/>
                      <a:pt x="1176015" y="224293"/>
                    </a:cubicBezTo>
                    <a:close/>
                    <a:moveTo>
                      <a:pt x="257963" y="181250"/>
                    </a:moveTo>
                    <a:lnTo>
                      <a:pt x="229605" y="190788"/>
                    </a:lnTo>
                    <a:cubicBezTo>
                      <a:pt x="111827" y="240097"/>
                      <a:pt x="34391" y="323599"/>
                      <a:pt x="34391" y="418309"/>
                    </a:cubicBezTo>
                    <a:cubicBezTo>
                      <a:pt x="34391" y="513019"/>
                      <a:pt x="111827" y="596522"/>
                      <a:pt x="229605" y="645830"/>
                    </a:cubicBezTo>
                    <a:lnTo>
                      <a:pt x="235753" y="647898"/>
                    </a:lnTo>
                    <a:lnTo>
                      <a:pt x="224007" y="623413"/>
                    </a:lnTo>
                    <a:cubicBezTo>
                      <a:pt x="217651" y="603312"/>
                      <a:pt x="214313" y="582501"/>
                      <a:pt x="214313" y="561184"/>
                    </a:cubicBezTo>
                    <a:cubicBezTo>
                      <a:pt x="214313" y="518552"/>
                      <a:pt x="227665" y="477937"/>
                      <a:pt x="251811" y="440996"/>
                    </a:cubicBezTo>
                    <a:lnTo>
                      <a:pt x="256859" y="434978"/>
                    </a:lnTo>
                    <a:lnTo>
                      <a:pt x="251811" y="428960"/>
                    </a:lnTo>
                    <a:cubicBezTo>
                      <a:pt x="227665" y="392019"/>
                      <a:pt x="214313" y="351405"/>
                      <a:pt x="214313" y="308772"/>
                    </a:cubicBezTo>
                    <a:cubicBezTo>
                      <a:pt x="214313" y="266140"/>
                      <a:pt x="227665" y="225525"/>
                      <a:pt x="251811" y="188584"/>
                    </a:cubicBezTo>
                    <a:close/>
                    <a:moveTo>
                      <a:pt x="670420" y="172523"/>
                    </a:moveTo>
                    <a:lnTo>
                      <a:pt x="651875" y="177044"/>
                    </a:lnTo>
                    <a:cubicBezTo>
                      <a:pt x="589137" y="198164"/>
                      <a:pt x="535558" y="228407"/>
                      <a:pt x="495773" y="264900"/>
                    </a:cubicBezTo>
                    <a:lnTo>
                      <a:pt x="476949" y="286391"/>
                    </a:lnTo>
                    <a:lnTo>
                      <a:pt x="572227" y="262133"/>
                    </a:lnTo>
                    <a:cubicBezTo>
                      <a:pt x="610343" y="255787"/>
                      <a:pt x="650301" y="252412"/>
                      <a:pt x="691478" y="252412"/>
                    </a:cubicBezTo>
                    <a:cubicBezTo>
                      <a:pt x="732655" y="252412"/>
                      <a:pt x="772613" y="255787"/>
                      <a:pt x="810729" y="262133"/>
                    </a:cubicBezTo>
                    <a:lnTo>
                      <a:pt x="850839" y="272345"/>
                    </a:lnTo>
                    <a:lnTo>
                      <a:pt x="844319" y="264900"/>
                    </a:lnTo>
                    <a:cubicBezTo>
                      <a:pt x="812491" y="235706"/>
                      <a:pt x="771834" y="210512"/>
                      <a:pt x="724723" y="190788"/>
                    </a:cubicBezTo>
                    <a:close/>
                    <a:moveTo>
                      <a:pt x="862927" y="143928"/>
                    </a:moveTo>
                    <a:cubicBezTo>
                      <a:pt x="824718" y="143928"/>
                      <a:pt x="787640" y="146927"/>
                      <a:pt x="752271" y="152566"/>
                    </a:cubicBezTo>
                    <a:lnTo>
                      <a:pt x="731053" y="157740"/>
                    </a:lnTo>
                    <a:lnTo>
                      <a:pt x="743953" y="162271"/>
                    </a:lnTo>
                    <a:cubicBezTo>
                      <a:pt x="794723" y="184466"/>
                      <a:pt x="838538" y="212818"/>
                      <a:pt x="872838" y="245672"/>
                    </a:cubicBezTo>
                    <a:lnTo>
                      <a:pt x="907260" y="286710"/>
                    </a:lnTo>
                    <a:lnTo>
                      <a:pt x="918923" y="289679"/>
                    </a:lnTo>
                    <a:cubicBezTo>
                      <a:pt x="986534" y="313446"/>
                      <a:pt x="1044276" y="347480"/>
                      <a:pt x="1087151" y="388547"/>
                    </a:cubicBezTo>
                    <a:lnTo>
                      <a:pt x="1103331" y="407836"/>
                    </a:lnTo>
                    <a:lnTo>
                      <a:pt x="1125255" y="364069"/>
                    </a:lnTo>
                    <a:cubicBezTo>
                      <a:pt x="1131153" y="346208"/>
                      <a:pt x="1134250" y="327714"/>
                      <a:pt x="1134250" y="308772"/>
                    </a:cubicBezTo>
                    <a:cubicBezTo>
                      <a:pt x="1134250" y="270888"/>
                      <a:pt x="1121860" y="234797"/>
                      <a:pt x="1099455" y="201971"/>
                    </a:cubicBezTo>
                    <a:lnTo>
                      <a:pt x="1080962" y="180858"/>
                    </a:lnTo>
                    <a:lnTo>
                      <a:pt x="1035274" y="165490"/>
                    </a:lnTo>
                    <a:cubicBezTo>
                      <a:pt x="982302" y="151606"/>
                      <a:pt x="924061" y="143928"/>
                      <a:pt x="862927" y="143928"/>
                    </a:cubicBezTo>
                    <a:close/>
                    <a:moveTo>
                      <a:pt x="477164" y="143928"/>
                    </a:moveTo>
                    <a:cubicBezTo>
                      <a:pt x="446597" y="143928"/>
                      <a:pt x="416753" y="145848"/>
                      <a:pt x="387930" y="149503"/>
                    </a:cubicBezTo>
                    <a:lnTo>
                      <a:pt x="317608" y="163030"/>
                    </a:lnTo>
                    <a:lnTo>
                      <a:pt x="283499" y="201971"/>
                    </a:lnTo>
                    <a:cubicBezTo>
                      <a:pt x="261094" y="234797"/>
                      <a:pt x="248704" y="270888"/>
                      <a:pt x="248704" y="308772"/>
                    </a:cubicBezTo>
                    <a:cubicBezTo>
                      <a:pt x="248704" y="327714"/>
                      <a:pt x="251802" y="346208"/>
                      <a:pt x="257700" y="364069"/>
                    </a:cubicBezTo>
                    <a:lnTo>
                      <a:pt x="279624" y="407838"/>
                    </a:lnTo>
                    <a:lnTo>
                      <a:pt x="295805" y="388547"/>
                    </a:lnTo>
                    <a:cubicBezTo>
                      <a:pt x="317243" y="368013"/>
                      <a:pt x="342397" y="349238"/>
                      <a:pt x="370643" y="332626"/>
                    </a:cubicBezTo>
                    <a:lnTo>
                      <a:pt x="416917" y="311346"/>
                    </a:lnTo>
                    <a:lnTo>
                      <a:pt x="423261" y="298121"/>
                    </a:lnTo>
                    <a:cubicBezTo>
                      <a:pt x="459480" y="242710"/>
                      <a:pt x="519985" y="195564"/>
                      <a:pt x="596141" y="162271"/>
                    </a:cubicBezTo>
                    <a:lnTo>
                      <a:pt x="610138" y="157916"/>
                    </a:lnTo>
                    <a:lnTo>
                      <a:pt x="566398" y="149503"/>
                    </a:lnTo>
                    <a:cubicBezTo>
                      <a:pt x="537575" y="145848"/>
                      <a:pt x="507731" y="143928"/>
                      <a:pt x="477164" y="143928"/>
                    </a:cubicBezTo>
                    <a:close/>
                    <a:moveTo>
                      <a:pt x="691477" y="34391"/>
                    </a:moveTo>
                    <a:cubicBezTo>
                      <a:pt x="569209" y="34391"/>
                      <a:pt x="458515" y="65102"/>
                      <a:pt x="378389" y="114756"/>
                    </a:cubicBezTo>
                    <a:lnTo>
                      <a:pt x="375519" y="116911"/>
                    </a:lnTo>
                    <a:lnTo>
                      <a:pt x="381000" y="115810"/>
                    </a:lnTo>
                    <a:cubicBezTo>
                      <a:pt x="412062" y="111697"/>
                      <a:pt x="444224" y="109537"/>
                      <a:pt x="477165" y="109537"/>
                    </a:cubicBezTo>
                    <a:cubicBezTo>
                      <a:pt x="543048" y="109537"/>
                      <a:pt x="605812" y="118177"/>
                      <a:pt x="662899" y="133802"/>
                    </a:cubicBezTo>
                    <a:lnTo>
                      <a:pt x="674527" y="137886"/>
                    </a:lnTo>
                    <a:lnTo>
                      <a:pt x="721034" y="123419"/>
                    </a:lnTo>
                    <a:cubicBezTo>
                      <a:pt x="765858" y="114397"/>
                      <a:pt x="813516" y="109537"/>
                      <a:pt x="862928" y="109537"/>
                    </a:cubicBezTo>
                    <a:cubicBezTo>
                      <a:pt x="895869" y="109537"/>
                      <a:pt x="928031" y="111697"/>
                      <a:pt x="959094" y="115810"/>
                    </a:cubicBezTo>
                    <a:lnTo>
                      <a:pt x="1023083" y="128664"/>
                    </a:lnTo>
                    <a:lnTo>
                      <a:pt x="1004565" y="114756"/>
                    </a:lnTo>
                    <a:cubicBezTo>
                      <a:pt x="924439" y="65102"/>
                      <a:pt x="813746" y="34391"/>
                      <a:pt x="691477" y="34391"/>
                    </a:cubicBezTo>
                    <a:close/>
                    <a:moveTo>
                      <a:pt x="691478" y="0"/>
                    </a:moveTo>
                    <a:cubicBezTo>
                      <a:pt x="856185" y="0"/>
                      <a:pt x="1001401" y="54001"/>
                      <a:pt x="1087151" y="136135"/>
                    </a:cubicBezTo>
                    <a:lnTo>
                      <a:pt x="1100452" y="151992"/>
                    </a:lnTo>
                    <a:lnTo>
                      <a:pt x="1129716" y="162271"/>
                    </a:lnTo>
                    <a:cubicBezTo>
                      <a:pt x="1256642" y="217759"/>
                      <a:pt x="1340093" y="311728"/>
                      <a:pt x="1340093" y="418309"/>
                    </a:cubicBezTo>
                    <a:cubicBezTo>
                      <a:pt x="1340093" y="503574"/>
                      <a:pt x="1286685" y="580767"/>
                      <a:pt x="1200335" y="636644"/>
                    </a:cubicBezTo>
                    <a:lnTo>
                      <a:pt x="1136167" y="670903"/>
                    </a:lnTo>
                    <a:lnTo>
                      <a:pt x="1131145" y="681372"/>
                    </a:lnTo>
                    <a:cubicBezTo>
                      <a:pt x="1058708" y="792195"/>
                      <a:pt x="889126" y="869956"/>
                      <a:pt x="691478" y="869956"/>
                    </a:cubicBezTo>
                    <a:cubicBezTo>
                      <a:pt x="526771" y="869956"/>
                      <a:pt x="381555" y="815955"/>
                      <a:pt x="295805" y="733822"/>
                    </a:cubicBezTo>
                    <a:lnTo>
                      <a:pt x="260763" y="692045"/>
                    </a:lnTo>
                    <a:lnTo>
                      <a:pt x="210377" y="674348"/>
                    </a:lnTo>
                    <a:cubicBezTo>
                      <a:pt x="83451" y="618859"/>
                      <a:pt x="0" y="524891"/>
                      <a:pt x="0" y="418309"/>
                    </a:cubicBezTo>
                    <a:cubicBezTo>
                      <a:pt x="0" y="290412"/>
                      <a:pt x="120169" y="180676"/>
                      <a:pt x="291431" y="133802"/>
                    </a:cubicBezTo>
                    <a:lnTo>
                      <a:pt x="301310" y="131818"/>
                    </a:lnTo>
                    <a:lnTo>
                      <a:pt x="354072" y="90437"/>
                    </a:lnTo>
                    <a:cubicBezTo>
                      <a:pt x="440421" y="34561"/>
                      <a:pt x="559713" y="0"/>
                      <a:pt x="6914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927" name="吹き出し: 円形 926">
            <a:extLst>
              <a:ext uri="{FF2B5EF4-FFF2-40B4-BE49-F238E27FC236}">
                <a16:creationId xmlns:a16="http://schemas.microsoft.com/office/drawing/2014/main" id="{216416FF-3EA4-41FC-96B1-A3338108D40F}"/>
              </a:ext>
            </a:extLst>
          </p:cNvPr>
          <p:cNvSpPr/>
          <p:nvPr/>
        </p:nvSpPr>
        <p:spPr>
          <a:xfrm>
            <a:off x="8551573" y="888521"/>
            <a:ext cx="1015121" cy="396673"/>
          </a:xfrm>
          <a:prstGeom prst="wedgeEllipseCallout">
            <a:avLst>
              <a:gd name="adj1" fmla="val -14217"/>
              <a:gd name="adj2" fmla="val 68462"/>
            </a:avLst>
          </a:prstGeom>
          <a:solidFill>
            <a:schemeClr val="tx2">
              <a:lumMod val="20000"/>
              <a:lumOff val="80000"/>
            </a:schemeClr>
          </a:solidFill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絶品</a:t>
            </a:r>
          </a:p>
        </p:txBody>
      </p:sp>
      <p:sp>
        <p:nvSpPr>
          <p:cNvPr id="928" name="テキスト ボックス 927">
            <a:extLst>
              <a:ext uri="{FF2B5EF4-FFF2-40B4-BE49-F238E27FC236}">
                <a16:creationId xmlns:a16="http://schemas.microsoft.com/office/drawing/2014/main" id="{2601930A-A17C-409E-A8A4-358A997219DD}"/>
              </a:ext>
            </a:extLst>
          </p:cNvPr>
          <p:cNvSpPr txBox="1"/>
          <p:nvPr/>
        </p:nvSpPr>
        <p:spPr>
          <a:xfrm>
            <a:off x="8257517" y="2575696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信州そば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pSp>
        <p:nvGrpSpPr>
          <p:cNvPr id="929" name="グループ化 928">
            <a:extLst>
              <a:ext uri="{FF2B5EF4-FFF2-40B4-BE49-F238E27FC236}">
                <a16:creationId xmlns:a16="http://schemas.microsoft.com/office/drawing/2014/main" id="{C6CAF034-7AA6-44B2-B0F0-9788291D4D91}"/>
              </a:ext>
            </a:extLst>
          </p:cNvPr>
          <p:cNvGrpSpPr/>
          <p:nvPr/>
        </p:nvGrpSpPr>
        <p:grpSpPr>
          <a:xfrm>
            <a:off x="7845879" y="5185892"/>
            <a:ext cx="1433469" cy="847855"/>
            <a:chOff x="4977895" y="5353796"/>
            <a:chExt cx="2662881" cy="1575016"/>
          </a:xfrm>
        </p:grpSpPr>
        <p:grpSp>
          <p:nvGrpSpPr>
            <p:cNvPr id="930" name="グループ化 929">
              <a:extLst>
                <a:ext uri="{FF2B5EF4-FFF2-40B4-BE49-F238E27FC236}">
                  <a16:creationId xmlns:a16="http://schemas.microsoft.com/office/drawing/2014/main" id="{CC3A02C2-A406-4032-BEDD-B269DD3F137E}"/>
                </a:ext>
              </a:extLst>
            </p:cNvPr>
            <p:cNvGrpSpPr/>
            <p:nvPr/>
          </p:nvGrpSpPr>
          <p:grpSpPr>
            <a:xfrm>
              <a:off x="4977895" y="5392113"/>
              <a:ext cx="2562286" cy="1536699"/>
              <a:chOff x="746064" y="1894185"/>
              <a:chExt cx="2562286" cy="1536699"/>
            </a:xfrm>
          </p:grpSpPr>
          <p:grpSp>
            <p:nvGrpSpPr>
              <p:cNvPr id="947" name="グループ化 946">
                <a:extLst>
                  <a:ext uri="{FF2B5EF4-FFF2-40B4-BE49-F238E27FC236}">
                    <a16:creationId xmlns:a16="http://schemas.microsoft.com/office/drawing/2014/main" id="{DA3E18FD-3FA6-4B50-9003-B2DD8B4B63EC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950" name="フリーフォーム: 図形 949">
                  <a:extLst>
                    <a:ext uri="{FF2B5EF4-FFF2-40B4-BE49-F238E27FC236}">
                      <a16:creationId xmlns:a16="http://schemas.microsoft.com/office/drawing/2014/main" id="{41887DB7-71DC-4F2E-83AD-18CFB85F6E39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1" name="楕円 950">
                  <a:extLst>
                    <a:ext uri="{FF2B5EF4-FFF2-40B4-BE49-F238E27FC236}">
                      <a16:creationId xmlns:a16="http://schemas.microsoft.com/office/drawing/2014/main" id="{4712CDED-4BD7-461F-9167-F442C5DBAB22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948" name="楕円 947">
                <a:extLst>
                  <a:ext uri="{FF2B5EF4-FFF2-40B4-BE49-F238E27FC236}">
                    <a16:creationId xmlns:a16="http://schemas.microsoft.com/office/drawing/2014/main" id="{075019B8-65B7-4EB3-B980-979D28B93336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49" name="フリーフォーム: 図形 948">
                <a:extLst>
                  <a:ext uri="{FF2B5EF4-FFF2-40B4-BE49-F238E27FC236}">
                    <a16:creationId xmlns:a16="http://schemas.microsoft.com/office/drawing/2014/main" id="{4699407A-C93A-47E3-AAE8-FE7A435F5120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931" name="グループ化 930">
              <a:extLst>
                <a:ext uri="{FF2B5EF4-FFF2-40B4-BE49-F238E27FC236}">
                  <a16:creationId xmlns:a16="http://schemas.microsoft.com/office/drawing/2014/main" id="{17DB766F-D360-40FB-A81B-437B487F0A77}"/>
                </a:ext>
              </a:extLst>
            </p:cNvPr>
            <p:cNvGrpSpPr/>
            <p:nvPr/>
          </p:nvGrpSpPr>
          <p:grpSpPr>
            <a:xfrm>
              <a:off x="5198265" y="5353796"/>
              <a:ext cx="2442511" cy="890805"/>
              <a:chOff x="576067" y="5296385"/>
              <a:chExt cx="1529409" cy="557789"/>
            </a:xfrm>
          </p:grpSpPr>
          <p:grpSp>
            <p:nvGrpSpPr>
              <p:cNvPr id="932" name="グループ化 931">
                <a:extLst>
                  <a:ext uri="{FF2B5EF4-FFF2-40B4-BE49-F238E27FC236}">
                    <a16:creationId xmlns:a16="http://schemas.microsoft.com/office/drawing/2014/main" id="{2377CD7C-657E-4198-9A6C-8493F115AAD3}"/>
                  </a:ext>
                </a:extLst>
              </p:cNvPr>
              <p:cNvGrpSpPr/>
              <p:nvPr/>
            </p:nvGrpSpPr>
            <p:grpSpPr>
              <a:xfrm rot="3600000">
                <a:off x="1058930" y="4813522"/>
                <a:ext cx="314979" cy="1280706"/>
                <a:chOff x="3656600" y="2484688"/>
                <a:chExt cx="529638" cy="2153513"/>
              </a:xfrm>
            </p:grpSpPr>
            <p:sp>
              <p:nvSpPr>
                <p:cNvPr id="943" name="楕円 24">
                  <a:extLst>
                    <a:ext uri="{FF2B5EF4-FFF2-40B4-BE49-F238E27FC236}">
                      <a16:creationId xmlns:a16="http://schemas.microsoft.com/office/drawing/2014/main" id="{84DBAF31-2392-4838-AAC1-A3D7630DF02E}"/>
                    </a:ext>
                  </a:extLst>
                </p:cNvPr>
                <p:cNvSpPr/>
                <p:nvPr/>
              </p:nvSpPr>
              <p:spPr bwMode="auto">
                <a:xfrm>
                  <a:off x="3656600" y="2522830"/>
                  <a:ext cx="529638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44" name="楕円 24">
                  <a:extLst>
                    <a:ext uri="{FF2B5EF4-FFF2-40B4-BE49-F238E27FC236}">
                      <a16:creationId xmlns:a16="http://schemas.microsoft.com/office/drawing/2014/main" id="{3C72CFC6-9C83-4D33-B8BC-4CD2BDE3BD55}"/>
                    </a:ext>
                  </a:extLst>
                </p:cNvPr>
                <p:cNvSpPr/>
                <p:nvPr/>
              </p:nvSpPr>
              <p:spPr bwMode="auto">
                <a:xfrm>
                  <a:off x="3728038" y="2522830"/>
                  <a:ext cx="386762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99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45" name="楕円 24">
                  <a:extLst>
                    <a:ext uri="{FF2B5EF4-FFF2-40B4-BE49-F238E27FC236}">
                      <a16:creationId xmlns:a16="http://schemas.microsoft.com/office/drawing/2014/main" id="{46B629FC-98A3-45CD-9C10-44EC8E4F34E7}"/>
                    </a:ext>
                  </a:extLst>
                </p:cNvPr>
                <p:cNvSpPr/>
                <p:nvPr/>
              </p:nvSpPr>
              <p:spPr bwMode="auto">
                <a:xfrm>
                  <a:off x="3853693" y="2522830"/>
                  <a:ext cx="151570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33CC33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46" name="フリーフォーム: 図形 945">
                  <a:extLst>
                    <a:ext uri="{FF2B5EF4-FFF2-40B4-BE49-F238E27FC236}">
                      <a16:creationId xmlns:a16="http://schemas.microsoft.com/office/drawing/2014/main" id="{35D4AD6B-6D36-411A-8A99-D23CFA9CD2FB}"/>
                    </a:ext>
                  </a:extLst>
                </p:cNvPr>
                <p:cNvSpPr/>
                <p:nvPr/>
              </p:nvSpPr>
              <p:spPr bwMode="auto">
                <a:xfrm>
                  <a:off x="3811381" y="2484688"/>
                  <a:ext cx="220076" cy="136970"/>
                </a:xfrm>
                <a:custGeom>
                  <a:avLst/>
                  <a:gdLst>
                    <a:gd name="connsiteX0" fmla="*/ 158432 w 324073"/>
                    <a:gd name="connsiteY0" fmla="*/ 0 h 180132"/>
                    <a:gd name="connsiteX1" fmla="*/ 175950 w 324073"/>
                    <a:gd name="connsiteY1" fmla="*/ 7078 h 180132"/>
                    <a:gd name="connsiteX2" fmla="*/ 179263 w 324073"/>
                    <a:gd name="connsiteY2" fmla="*/ 11549 h 180132"/>
                    <a:gd name="connsiteX3" fmla="*/ 190516 w 324073"/>
                    <a:gd name="connsiteY3" fmla="*/ 3071 h 180132"/>
                    <a:gd name="connsiteX4" fmla="*/ 209268 w 324073"/>
                    <a:gd name="connsiteY4" fmla="*/ 5373 h 180132"/>
                    <a:gd name="connsiteX5" fmla="*/ 218799 w 324073"/>
                    <a:gd name="connsiteY5" fmla="*/ 12943 h 180132"/>
                    <a:gd name="connsiteX6" fmla="*/ 219482 w 324073"/>
                    <a:gd name="connsiteY6" fmla="*/ 12068 h 180132"/>
                    <a:gd name="connsiteX7" fmla="*/ 238192 w 324073"/>
                    <a:gd name="connsiteY7" fmla="*/ 9439 h 180132"/>
                    <a:gd name="connsiteX8" fmla="*/ 303491 w 324073"/>
                    <a:gd name="connsiteY8" fmla="*/ 67565 h 180132"/>
                    <a:gd name="connsiteX9" fmla="*/ 309548 w 324073"/>
                    <a:gd name="connsiteY9" fmla="*/ 168067 h 180132"/>
                    <a:gd name="connsiteX10" fmla="*/ 268798 w 324073"/>
                    <a:gd name="connsiteY10" fmla="*/ 161133 h 180132"/>
                    <a:gd name="connsiteX11" fmla="*/ 257839 w 324073"/>
                    <a:gd name="connsiteY11" fmla="*/ 151477 h 180132"/>
                    <a:gd name="connsiteX12" fmla="*/ 252226 w 324073"/>
                    <a:gd name="connsiteY12" fmla="*/ 165694 h 180132"/>
                    <a:gd name="connsiteX13" fmla="*/ 237137 w 324073"/>
                    <a:gd name="connsiteY13" fmla="*/ 177065 h 180132"/>
                    <a:gd name="connsiteX14" fmla="*/ 199570 w 324073"/>
                    <a:gd name="connsiteY14" fmla="*/ 159820 h 180132"/>
                    <a:gd name="connsiteX15" fmla="*/ 192031 w 324073"/>
                    <a:gd name="connsiteY15" fmla="*/ 148481 h 180132"/>
                    <a:gd name="connsiteX16" fmla="*/ 190256 w 324073"/>
                    <a:gd name="connsiteY16" fmla="*/ 153752 h 180132"/>
                    <a:gd name="connsiteX17" fmla="*/ 158432 w 324073"/>
                    <a:gd name="connsiteY17" fmla="*/ 180132 h 180132"/>
                    <a:gd name="connsiteX18" fmla="*/ 140914 w 324073"/>
                    <a:gd name="connsiteY18" fmla="*/ 173054 h 180132"/>
                    <a:gd name="connsiteX19" fmla="*/ 127920 w 324073"/>
                    <a:gd name="connsiteY19" fmla="*/ 155522 h 180132"/>
                    <a:gd name="connsiteX20" fmla="*/ 125061 w 324073"/>
                    <a:gd name="connsiteY20" fmla="*/ 159819 h 180132"/>
                    <a:gd name="connsiteX21" fmla="*/ 87496 w 324073"/>
                    <a:gd name="connsiteY21" fmla="*/ 177063 h 180132"/>
                    <a:gd name="connsiteX22" fmla="*/ 72406 w 324073"/>
                    <a:gd name="connsiteY22" fmla="*/ 165693 h 180132"/>
                    <a:gd name="connsiteX23" fmla="*/ 66649 w 324073"/>
                    <a:gd name="connsiteY23" fmla="*/ 151110 h 180132"/>
                    <a:gd name="connsiteX24" fmla="*/ 55274 w 324073"/>
                    <a:gd name="connsiteY24" fmla="*/ 161133 h 180132"/>
                    <a:gd name="connsiteX25" fmla="*/ 14525 w 324073"/>
                    <a:gd name="connsiteY25" fmla="*/ 168066 h 180132"/>
                    <a:gd name="connsiteX26" fmla="*/ 20582 w 324073"/>
                    <a:gd name="connsiteY26" fmla="*/ 67564 h 180132"/>
                    <a:gd name="connsiteX27" fmla="*/ 104591 w 324073"/>
                    <a:gd name="connsiteY27" fmla="*/ 12067 h 180132"/>
                    <a:gd name="connsiteX28" fmla="*/ 105488 w 324073"/>
                    <a:gd name="connsiteY28" fmla="*/ 13215 h 180132"/>
                    <a:gd name="connsiteX29" fmla="*/ 115364 w 324073"/>
                    <a:gd name="connsiteY29" fmla="*/ 5372 h 180132"/>
                    <a:gd name="connsiteX30" fmla="*/ 134117 w 324073"/>
                    <a:gd name="connsiteY30" fmla="*/ 3070 h 180132"/>
                    <a:gd name="connsiteX31" fmla="*/ 140385 w 324073"/>
                    <a:gd name="connsiteY31" fmla="*/ 7791 h 180132"/>
                    <a:gd name="connsiteX32" fmla="*/ 140914 w 324073"/>
                    <a:gd name="connsiteY32" fmla="*/ 7078 h 180132"/>
                    <a:gd name="connsiteX33" fmla="*/ 158432 w 324073"/>
                    <a:gd name="connsiteY33" fmla="*/ 0 h 18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24073" h="180132">
                      <a:moveTo>
                        <a:pt x="158432" y="0"/>
                      </a:moveTo>
                      <a:cubicBezTo>
                        <a:pt x="164646" y="0"/>
                        <a:pt x="170566" y="2521"/>
                        <a:pt x="175950" y="7078"/>
                      </a:cubicBezTo>
                      <a:lnTo>
                        <a:pt x="179263" y="11549"/>
                      </a:lnTo>
                      <a:lnTo>
                        <a:pt x="190516" y="3071"/>
                      </a:lnTo>
                      <a:cubicBezTo>
                        <a:pt x="196518" y="1462"/>
                        <a:pt x="202888" y="2364"/>
                        <a:pt x="209268" y="5373"/>
                      </a:cubicBezTo>
                      <a:lnTo>
                        <a:pt x="218799" y="12943"/>
                      </a:lnTo>
                      <a:lnTo>
                        <a:pt x="219482" y="12068"/>
                      </a:lnTo>
                      <a:cubicBezTo>
                        <a:pt x="224864" y="8961"/>
                        <a:pt x="231251" y="8183"/>
                        <a:pt x="238192" y="9439"/>
                      </a:cubicBezTo>
                      <a:cubicBezTo>
                        <a:pt x="259018" y="13203"/>
                        <a:pt x="284837" y="35256"/>
                        <a:pt x="303491" y="67565"/>
                      </a:cubicBezTo>
                      <a:cubicBezTo>
                        <a:pt x="328362" y="110643"/>
                        <a:pt x="331074" y="155639"/>
                        <a:pt x="309548" y="168067"/>
                      </a:cubicBezTo>
                      <a:cubicBezTo>
                        <a:pt x="298785" y="174281"/>
                        <a:pt x="284001" y="171176"/>
                        <a:pt x="268798" y="161133"/>
                      </a:cubicBezTo>
                      <a:lnTo>
                        <a:pt x="257839" y="151477"/>
                      </a:lnTo>
                      <a:lnTo>
                        <a:pt x="252226" y="165694"/>
                      </a:lnTo>
                      <a:cubicBezTo>
                        <a:pt x="248205" y="171490"/>
                        <a:pt x="243140" y="175456"/>
                        <a:pt x="237137" y="177065"/>
                      </a:cubicBezTo>
                      <a:cubicBezTo>
                        <a:pt x="225133" y="180281"/>
                        <a:pt x="211656" y="173456"/>
                        <a:pt x="199570" y="159820"/>
                      </a:cubicBezTo>
                      <a:lnTo>
                        <a:pt x="192031" y="148481"/>
                      </a:lnTo>
                      <a:lnTo>
                        <a:pt x="190256" y="153752"/>
                      </a:lnTo>
                      <a:cubicBezTo>
                        <a:pt x="182111" y="170051"/>
                        <a:pt x="170860" y="180132"/>
                        <a:pt x="158432" y="180132"/>
                      </a:cubicBezTo>
                      <a:cubicBezTo>
                        <a:pt x="152218" y="180133"/>
                        <a:pt x="146297" y="177612"/>
                        <a:pt x="140914" y="173054"/>
                      </a:cubicBezTo>
                      <a:lnTo>
                        <a:pt x="127920" y="155522"/>
                      </a:lnTo>
                      <a:lnTo>
                        <a:pt x="125061" y="159819"/>
                      </a:lnTo>
                      <a:cubicBezTo>
                        <a:pt x="112977" y="173455"/>
                        <a:pt x="99500" y="180280"/>
                        <a:pt x="87496" y="177063"/>
                      </a:cubicBezTo>
                      <a:cubicBezTo>
                        <a:pt x="81493" y="175455"/>
                        <a:pt x="76427" y="171489"/>
                        <a:pt x="72406" y="165693"/>
                      </a:cubicBezTo>
                      <a:lnTo>
                        <a:pt x="66649" y="151110"/>
                      </a:lnTo>
                      <a:lnTo>
                        <a:pt x="55274" y="161133"/>
                      </a:lnTo>
                      <a:cubicBezTo>
                        <a:pt x="40072" y="171175"/>
                        <a:pt x="25288" y="174280"/>
                        <a:pt x="14525" y="168066"/>
                      </a:cubicBezTo>
                      <a:cubicBezTo>
                        <a:pt x="-7001" y="155638"/>
                        <a:pt x="-4289" y="110642"/>
                        <a:pt x="20582" y="67564"/>
                      </a:cubicBezTo>
                      <a:cubicBezTo>
                        <a:pt x="45453" y="24486"/>
                        <a:pt x="83065" y="-361"/>
                        <a:pt x="104591" y="12067"/>
                      </a:cubicBezTo>
                      <a:lnTo>
                        <a:pt x="105488" y="13215"/>
                      </a:lnTo>
                      <a:lnTo>
                        <a:pt x="115364" y="5372"/>
                      </a:lnTo>
                      <a:cubicBezTo>
                        <a:pt x="121744" y="2363"/>
                        <a:pt x="128115" y="1461"/>
                        <a:pt x="134117" y="3070"/>
                      </a:cubicBezTo>
                      <a:lnTo>
                        <a:pt x="140385" y="7791"/>
                      </a:lnTo>
                      <a:lnTo>
                        <a:pt x="140914" y="7078"/>
                      </a:lnTo>
                      <a:cubicBezTo>
                        <a:pt x="146298" y="2521"/>
                        <a:pt x="152218" y="0"/>
                        <a:pt x="158432" y="0"/>
                      </a:cubicBezTo>
                      <a:close/>
                    </a:path>
                  </a:pathLst>
                </a:custGeom>
                <a:solidFill>
                  <a:srgbClr val="92D05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933" name="グループ化 932">
                <a:extLst>
                  <a:ext uri="{FF2B5EF4-FFF2-40B4-BE49-F238E27FC236}">
                    <a16:creationId xmlns:a16="http://schemas.microsoft.com/office/drawing/2014/main" id="{5769F47B-C440-4E16-8621-715042DA97F2}"/>
                  </a:ext>
                </a:extLst>
              </p:cNvPr>
              <p:cNvGrpSpPr/>
              <p:nvPr/>
            </p:nvGrpSpPr>
            <p:grpSpPr>
              <a:xfrm rot="4592918">
                <a:off x="1307633" y="5001588"/>
                <a:ext cx="314979" cy="1280706"/>
                <a:chOff x="3656600" y="2484688"/>
                <a:chExt cx="529638" cy="2153513"/>
              </a:xfrm>
            </p:grpSpPr>
            <p:sp>
              <p:nvSpPr>
                <p:cNvPr id="939" name="楕円 24">
                  <a:extLst>
                    <a:ext uri="{FF2B5EF4-FFF2-40B4-BE49-F238E27FC236}">
                      <a16:creationId xmlns:a16="http://schemas.microsoft.com/office/drawing/2014/main" id="{5ADCE9EF-2FEF-44D2-AE44-7CA0BCD65C84}"/>
                    </a:ext>
                  </a:extLst>
                </p:cNvPr>
                <p:cNvSpPr/>
                <p:nvPr/>
              </p:nvSpPr>
              <p:spPr bwMode="auto">
                <a:xfrm>
                  <a:off x="3656600" y="2522830"/>
                  <a:ext cx="529638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40" name="楕円 24">
                  <a:extLst>
                    <a:ext uri="{FF2B5EF4-FFF2-40B4-BE49-F238E27FC236}">
                      <a16:creationId xmlns:a16="http://schemas.microsoft.com/office/drawing/2014/main" id="{2566F260-13B9-4BED-B7D6-ACA737446B51}"/>
                    </a:ext>
                  </a:extLst>
                </p:cNvPr>
                <p:cNvSpPr/>
                <p:nvPr/>
              </p:nvSpPr>
              <p:spPr bwMode="auto">
                <a:xfrm>
                  <a:off x="3728038" y="2522830"/>
                  <a:ext cx="386762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99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41" name="楕円 24">
                  <a:extLst>
                    <a:ext uri="{FF2B5EF4-FFF2-40B4-BE49-F238E27FC236}">
                      <a16:creationId xmlns:a16="http://schemas.microsoft.com/office/drawing/2014/main" id="{DC9F0EDD-A456-492C-9691-95C0E54B77B5}"/>
                    </a:ext>
                  </a:extLst>
                </p:cNvPr>
                <p:cNvSpPr/>
                <p:nvPr/>
              </p:nvSpPr>
              <p:spPr bwMode="auto">
                <a:xfrm>
                  <a:off x="3853693" y="2522830"/>
                  <a:ext cx="151570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33CC33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42" name="フリーフォーム: 図形 941">
                  <a:extLst>
                    <a:ext uri="{FF2B5EF4-FFF2-40B4-BE49-F238E27FC236}">
                      <a16:creationId xmlns:a16="http://schemas.microsoft.com/office/drawing/2014/main" id="{F4869C95-1C0F-4C0B-8999-E0EC68A1BFEC}"/>
                    </a:ext>
                  </a:extLst>
                </p:cNvPr>
                <p:cNvSpPr/>
                <p:nvPr/>
              </p:nvSpPr>
              <p:spPr bwMode="auto">
                <a:xfrm>
                  <a:off x="3811381" y="2484688"/>
                  <a:ext cx="220076" cy="136970"/>
                </a:xfrm>
                <a:custGeom>
                  <a:avLst/>
                  <a:gdLst>
                    <a:gd name="connsiteX0" fmla="*/ 158432 w 324073"/>
                    <a:gd name="connsiteY0" fmla="*/ 0 h 180132"/>
                    <a:gd name="connsiteX1" fmla="*/ 175950 w 324073"/>
                    <a:gd name="connsiteY1" fmla="*/ 7078 h 180132"/>
                    <a:gd name="connsiteX2" fmla="*/ 179263 w 324073"/>
                    <a:gd name="connsiteY2" fmla="*/ 11549 h 180132"/>
                    <a:gd name="connsiteX3" fmla="*/ 190516 w 324073"/>
                    <a:gd name="connsiteY3" fmla="*/ 3071 h 180132"/>
                    <a:gd name="connsiteX4" fmla="*/ 209268 w 324073"/>
                    <a:gd name="connsiteY4" fmla="*/ 5373 h 180132"/>
                    <a:gd name="connsiteX5" fmla="*/ 218799 w 324073"/>
                    <a:gd name="connsiteY5" fmla="*/ 12943 h 180132"/>
                    <a:gd name="connsiteX6" fmla="*/ 219482 w 324073"/>
                    <a:gd name="connsiteY6" fmla="*/ 12068 h 180132"/>
                    <a:gd name="connsiteX7" fmla="*/ 238192 w 324073"/>
                    <a:gd name="connsiteY7" fmla="*/ 9439 h 180132"/>
                    <a:gd name="connsiteX8" fmla="*/ 303491 w 324073"/>
                    <a:gd name="connsiteY8" fmla="*/ 67565 h 180132"/>
                    <a:gd name="connsiteX9" fmla="*/ 309548 w 324073"/>
                    <a:gd name="connsiteY9" fmla="*/ 168067 h 180132"/>
                    <a:gd name="connsiteX10" fmla="*/ 268798 w 324073"/>
                    <a:gd name="connsiteY10" fmla="*/ 161133 h 180132"/>
                    <a:gd name="connsiteX11" fmla="*/ 257839 w 324073"/>
                    <a:gd name="connsiteY11" fmla="*/ 151477 h 180132"/>
                    <a:gd name="connsiteX12" fmla="*/ 252226 w 324073"/>
                    <a:gd name="connsiteY12" fmla="*/ 165694 h 180132"/>
                    <a:gd name="connsiteX13" fmla="*/ 237137 w 324073"/>
                    <a:gd name="connsiteY13" fmla="*/ 177065 h 180132"/>
                    <a:gd name="connsiteX14" fmla="*/ 199570 w 324073"/>
                    <a:gd name="connsiteY14" fmla="*/ 159820 h 180132"/>
                    <a:gd name="connsiteX15" fmla="*/ 192031 w 324073"/>
                    <a:gd name="connsiteY15" fmla="*/ 148481 h 180132"/>
                    <a:gd name="connsiteX16" fmla="*/ 190256 w 324073"/>
                    <a:gd name="connsiteY16" fmla="*/ 153752 h 180132"/>
                    <a:gd name="connsiteX17" fmla="*/ 158432 w 324073"/>
                    <a:gd name="connsiteY17" fmla="*/ 180132 h 180132"/>
                    <a:gd name="connsiteX18" fmla="*/ 140914 w 324073"/>
                    <a:gd name="connsiteY18" fmla="*/ 173054 h 180132"/>
                    <a:gd name="connsiteX19" fmla="*/ 127920 w 324073"/>
                    <a:gd name="connsiteY19" fmla="*/ 155522 h 180132"/>
                    <a:gd name="connsiteX20" fmla="*/ 125061 w 324073"/>
                    <a:gd name="connsiteY20" fmla="*/ 159819 h 180132"/>
                    <a:gd name="connsiteX21" fmla="*/ 87496 w 324073"/>
                    <a:gd name="connsiteY21" fmla="*/ 177063 h 180132"/>
                    <a:gd name="connsiteX22" fmla="*/ 72406 w 324073"/>
                    <a:gd name="connsiteY22" fmla="*/ 165693 h 180132"/>
                    <a:gd name="connsiteX23" fmla="*/ 66649 w 324073"/>
                    <a:gd name="connsiteY23" fmla="*/ 151110 h 180132"/>
                    <a:gd name="connsiteX24" fmla="*/ 55274 w 324073"/>
                    <a:gd name="connsiteY24" fmla="*/ 161133 h 180132"/>
                    <a:gd name="connsiteX25" fmla="*/ 14525 w 324073"/>
                    <a:gd name="connsiteY25" fmla="*/ 168066 h 180132"/>
                    <a:gd name="connsiteX26" fmla="*/ 20582 w 324073"/>
                    <a:gd name="connsiteY26" fmla="*/ 67564 h 180132"/>
                    <a:gd name="connsiteX27" fmla="*/ 104591 w 324073"/>
                    <a:gd name="connsiteY27" fmla="*/ 12067 h 180132"/>
                    <a:gd name="connsiteX28" fmla="*/ 105488 w 324073"/>
                    <a:gd name="connsiteY28" fmla="*/ 13215 h 180132"/>
                    <a:gd name="connsiteX29" fmla="*/ 115364 w 324073"/>
                    <a:gd name="connsiteY29" fmla="*/ 5372 h 180132"/>
                    <a:gd name="connsiteX30" fmla="*/ 134117 w 324073"/>
                    <a:gd name="connsiteY30" fmla="*/ 3070 h 180132"/>
                    <a:gd name="connsiteX31" fmla="*/ 140385 w 324073"/>
                    <a:gd name="connsiteY31" fmla="*/ 7791 h 180132"/>
                    <a:gd name="connsiteX32" fmla="*/ 140914 w 324073"/>
                    <a:gd name="connsiteY32" fmla="*/ 7078 h 180132"/>
                    <a:gd name="connsiteX33" fmla="*/ 158432 w 324073"/>
                    <a:gd name="connsiteY33" fmla="*/ 0 h 18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24073" h="180132">
                      <a:moveTo>
                        <a:pt x="158432" y="0"/>
                      </a:moveTo>
                      <a:cubicBezTo>
                        <a:pt x="164646" y="0"/>
                        <a:pt x="170566" y="2521"/>
                        <a:pt x="175950" y="7078"/>
                      </a:cubicBezTo>
                      <a:lnTo>
                        <a:pt x="179263" y="11549"/>
                      </a:lnTo>
                      <a:lnTo>
                        <a:pt x="190516" y="3071"/>
                      </a:lnTo>
                      <a:cubicBezTo>
                        <a:pt x="196518" y="1462"/>
                        <a:pt x="202888" y="2364"/>
                        <a:pt x="209268" y="5373"/>
                      </a:cubicBezTo>
                      <a:lnTo>
                        <a:pt x="218799" y="12943"/>
                      </a:lnTo>
                      <a:lnTo>
                        <a:pt x="219482" y="12068"/>
                      </a:lnTo>
                      <a:cubicBezTo>
                        <a:pt x="224864" y="8961"/>
                        <a:pt x="231251" y="8183"/>
                        <a:pt x="238192" y="9439"/>
                      </a:cubicBezTo>
                      <a:cubicBezTo>
                        <a:pt x="259018" y="13203"/>
                        <a:pt x="284837" y="35256"/>
                        <a:pt x="303491" y="67565"/>
                      </a:cubicBezTo>
                      <a:cubicBezTo>
                        <a:pt x="328362" y="110643"/>
                        <a:pt x="331074" y="155639"/>
                        <a:pt x="309548" y="168067"/>
                      </a:cubicBezTo>
                      <a:cubicBezTo>
                        <a:pt x="298785" y="174281"/>
                        <a:pt x="284001" y="171176"/>
                        <a:pt x="268798" y="161133"/>
                      </a:cubicBezTo>
                      <a:lnTo>
                        <a:pt x="257839" y="151477"/>
                      </a:lnTo>
                      <a:lnTo>
                        <a:pt x="252226" y="165694"/>
                      </a:lnTo>
                      <a:cubicBezTo>
                        <a:pt x="248205" y="171490"/>
                        <a:pt x="243140" y="175456"/>
                        <a:pt x="237137" y="177065"/>
                      </a:cubicBezTo>
                      <a:cubicBezTo>
                        <a:pt x="225133" y="180281"/>
                        <a:pt x="211656" y="173456"/>
                        <a:pt x="199570" y="159820"/>
                      </a:cubicBezTo>
                      <a:lnTo>
                        <a:pt x="192031" y="148481"/>
                      </a:lnTo>
                      <a:lnTo>
                        <a:pt x="190256" y="153752"/>
                      </a:lnTo>
                      <a:cubicBezTo>
                        <a:pt x="182111" y="170051"/>
                        <a:pt x="170860" y="180132"/>
                        <a:pt x="158432" y="180132"/>
                      </a:cubicBezTo>
                      <a:cubicBezTo>
                        <a:pt x="152218" y="180133"/>
                        <a:pt x="146297" y="177612"/>
                        <a:pt x="140914" y="173054"/>
                      </a:cubicBezTo>
                      <a:lnTo>
                        <a:pt x="127920" y="155522"/>
                      </a:lnTo>
                      <a:lnTo>
                        <a:pt x="125061" y="159819"/>
                      </a:lnTo>
                      <a:cubicBezTo>
                        <a:pt x="112977" y="173455"/>
                        <a:pt x="99500" y="180280"/>
                        <a:pt x="87496" y="177063"/>
                      </a:cubicBezTo>
                      <a:cubicBezTo>
                        <a:pt x="81493" y="175455"/>
                        <a:pt x="76427" y="171489"/>
                        <a:pt x="72406" y="165693"/>
                      </a:cubicBezTo>
                      <a:lnTo>
                        <a:pt x="66649" y="151110"/>
                      </a:lnTo>
                      <a:lnTo>
                        <a:pt x="55274" y="161133"/>
                      </a:lnTo>
                      <a:cubicBezTo>
                        <a:pt x="40072" y="171175"/>
                        <a:pt x="25288" y="174280"/>
                        <a:pt x="14525" y="168066"/>
                      </a:cubicBezTo>
                      <a:cubicBezTo>
                        <a:pt x="-7001" y="155638"/>
                        <a:pt x="-4289" y="110642"/>
                        <a:pt x="20582" y="67564"/>
                      </a:cubicBezTo>
                      <a:cubicBezTo>
                        <a:pt x="45453" y="24486"/>
                        <a:pt x="83065" y="-361"/>
                        <a:pt x="104591" y="12067"/>
                      </a:cubicBezTo>
                      <a:lnTo>
                        <a:pt x="105488" y="13215"/>
                      </a:lnTo>
                      <a:lnTo>
                        <a:pt x="115364" y="5372"/>
                      </a:lnTo>
                      <a:cubicBezTo>
                        <a:pt x="121744" y="2363"/>
                        <a:pt x="128115" y="1461"/>
                        <a:pt x="134117" y="3070"/>
                      </a:cubicBezTo>
                      <a:lnTo>
                        <a:pt x="140385" y="7791"/>
                      </a:lnTo>
                      <a:lnTo>
                        <a:pt x="140914" y="7078"/>
                      </a:lnTo>
                      <a:cubicBezTo>
                        <a:pt x="146298" y="2521"/>
                        <a:pt x="152218" y="0"/>
                        <a:pt x="158432" y="0"/>
                      </a:cubicBezTo>
                      <a:close/>
                    </a:path>
                  </a:pathLst>
                </a:custGeom>
                <a:solidFill>
                  <a:srgbClr val="92D05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934" name="グループ化 933">
                <a:extLst>
                  <a:ext uri="{FF2B5EF4-FFF2-40B4-BE49-F238E27FC236}">
                    <a16:creationId xmlns:a16="http://schemas.microsoft.com/office/drawing/2014/main" id="{FDDFF91B-51D0-4501-9192-910F4D12B240}"/>
                  </a:ext>
                </a:extLst>
              </p:cNvPr>
              <p:cNvGrpSpPr/>
              <p:nvPr/>
            </p:nvGrpSpPr>
            <p:grpSpPr>
              <a:xfrm rot="3622904">
                <a:off x="1307295" y="5056332"/>
                <a:ext cx="314979" cy="1280706"/>
                <a:chOff x="3656600" y="2484688"/>
                <a:chExt cx="529638" cy="2153513"/>
              </a:xfrm>
            </p:grpSpPr>
            <p:sp>
              <p:nvSpPr>
                <p:cNvPr id="935" name="楕円 24">
                  <a:extLst>
                    <a:ext uri="{FF2B5EF4-FFF2-40B4-BE49-F238E27FC236}">
                      <a16:creationId xmlns:a16="http://schemas.microsoft.com/office/drawing/2014/main" id="{6AF6A689-61ED-4755-8747-C99682C12A15}"/>
                    </a:ext>
                  </a:extLst>
                </p:cNvPr>
                <p:cNvSpPr/>
                <p:nvPr/>
              </p:nvSpPr>
              <p:spPr bwMode="auto">
                <a:xfrm>
                  <a:off x="3656600" y="2522830"/>
                  <a:ext cx="529638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36" name="楕円 24">
                  <a:extLst>
                    <a:ext uri="{FF2B5EF4-FFF2-40B4-BE49-F238E27FC236}">
                      <a16:creationId xmlns:a16="http://schemas.microsoft.com/office/drawing/2014/main" id="{3F795623-5077-47DE-BF7C-279613FCD014}"/>
                    </a:ext>
                  </a:extLst>
                </p:cNvPr>
                <p:cNvSpPr/>
                <p:nvPr/>
              </p:nvSpPr>
              <p:spPr bwMode="auto">
                <a:xfrm>
                  <a:off x="3728038" y="2522830"/>
                  <a:ext cx="386762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99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37" name="楕円 24">
                  <a:extLst>
                    <a:ext uri="{FF2B5EF4-FFF2-40B4-BE49-F238E27FC236}">
                      <a16:creationId xmlns:a16="http://schemas.microsoft.com/office/drawing/2014/main" id="{03478A1F-9FBE-46DB-8B35-A9609C199FB3}"/>
                    </a:ext>
                  </a:extLst>
                </p:cNvPr>
                <p:cNvSpPr/>
                <p:nvPr/>
              </p:nvSpPr>
              <p:spPr bwMode="auto">
                <a:xfrm>
                  <a:off x="3853693" y="2522830"/>
                  <a:ext cx="151570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33CC33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38" name="フリーフォーム: 図形 937">
                  <a:extLst>
                    <a:ext uri="{FF2B5EF4-FFF2-40B4-BE49-F238E27FC236}">
                      <a16:creationId xmlns:a16="http://schemas.microsoft.com/office/drawing/2014/main" id="{65AA2735-3841-436E-8E96-E6B1BB341C3A}"/>
                    </a:ext>
                  </a:extLst>
                </p:cNvPr>
                <p:cNvSpPr/>
                <p:nvPr/>
              </p:nvSpPr>
              <p:spPr bwMode="auto">
                <a:xfrm>
                  <a:off x="3811381" y="2484688"/>
                  <a:ext cx="220076" cy="136970"/>
                </a:xfrm>
                <a:custGeom>
                  <a:avLst/>
                  <a:gdLst>
                    <a:gd name="connsiteX0" fmla="*/ 158432 w 324073"/>
                    <a:gd name="connsiteY0" fmla="*/ 0 h 180132"/>
                    <a:gd name="connsiteX1" fmla="*/ 175950 w 324073"/>
                    <a:gd name="connsiteY1" fmla="*/ 7078 h 180132"/>
                    <a:gd name="connsiteX2" fmla="*/ 179263 w 324073"/>
                    <a:gd name="connsiteY2" fmla="*/ 11549 h 180132"/>
                    <a:gd name="connsiteX3" fmla="*/ 190516 w 324073"/>
                    <a:gd name="connsiteY3" fmla="*/ 3071 h 180132"/>
                    <a:gd name="connsiteX4" fmla="*/ 209268 w 324073"/>
                    <a:gd name="connsiteY4" fmla="*/ 5373 h 180132"/>
                    <a:gd name="connsiteX5" fmla="*/ 218799 w 324073"/>
                    <a:gd name="connsiteY5" fmla="*/ 12943 h 180132"/>
                    <a:gd name="connsiteX6" fmla="*/ 219482 w 324073"/>
                    <a:gd name="connsiteY6" fmla="*/ 12068 h 180132"/>
                    <a:gd name="connsiteX7" fmla="*/ 238192 w 324073"/>
                    <a:gd name="connsiteY7" fmla="*/ 9439 h 180132"/>
                    <a:gd name="connsiteX8" fmla="*/ 303491 w 324073"/>
                    <a:gd name="connsiteY8" fmla="*/ 67565 h 180132"/>
                    <a:gd name="connsiteX9" fmla="*/ 309548 w 324073"/>
                    <a:gd name="connsiteY9" fmla="*/ 168067 h 180132"/>
                    <a:gd name="connsiteX10" fmla="*/ 268798 w 324073"/>
                    <a:gd name="connsiteY10" fmla="*/ 161133 h 180132"/>
                    <a:gd name="connsiteX11" fmla="*/ 257839 w 324073"/>
                    <a:gd name="connsiteY11" fmla="*/ 151477 h 180132"/>
                    <a:gd name="connsiteX12" fmla="*/ 252226 w 324073"/>
                    <a:gd name="connsiteY12" fmla="*/ 165694 h 180132"/>
                    <a:gd name="connsiteX13" fmla="*/ 237137 w 324073"/>
                    <a:gd name="connsiteY13" fmla="*/ 177065 h 180132"/>
                    <a:gd name="connsiteX14" fmla="*/ 199570 w 324073"/>
                    <a:gd name="connsiteY14" fmla="*/ 159820 h 180132"/>
                    <a:gd name="connsiteX15" fmla="*/ 192031 w 324073"/>
                    <a:gd name="connsiteY15" fmla="*/ 148481 h 180132"/>
                    <a:gd name="connsiteX16" fmla="*/ 190256 w 324073"/>
                    <a:gd name="connsiteY16" fmla="*/ 153752 h 180132"/>
                    <a:gd name="connsiteX17" fmla="*/ 158432 w 324073"/>
                    <a:gd name="connsiteY17" fmla="*/ 180132 h 180132"/>
                    <a:gd name="connsiteX18" fmla="*/ 140914 w 324073"/>
                    <a:gd name="connsiteY18" fmla="*/ 173054 h 180132"/>
                    <a:gd name="connsiteX19" fmla="*/ 127920 w 324073"/>
                    <a:gd name="connsiteY19" fmla="*/ 155522 h 180132"/>
                    <a:gd name="connsiteX20" fmla="*/ 125061 w 324073"/>
                    <a:gd name="connsiteY20" fmla="*/ 159819 h 180132"/>
                    <a:gd name="connsiteX21" fmla="*/ 87496 w 324073"/>
                    <a:gd name="connsiteY21" fmla="*/ 177063 h 180132"/>
                    <a:gd name="connsiteX22" fmla="*/ 72406 w 324073"/>
                    <a:gd name="connsiteY22" fmla="*/ 165693 h 180132"/>
                    <a:gd name="connsiteX23" fmla="*/ 66649 w 324073"/>
                    <a:gd name="connsiteY23" fmla="*/ 151110 h 180132"/>
                    <a:gd name="connsiteX24" fmla="*/ 55274 w 324073"/>
                    <a:gd name="connsiteY24" fmla="*/ 161133 h 180132"/>
                    <a:gd name="connsiteX25" fmla="*/ 14525 w 324073"/>
                    <a:gd name="connsiteY25" fmla="*/ 168066 h 180132"/>
                    <a:gd name="connsiteX26" fmla="*/ 20582 w 324073"/>
                    <a:gd name="connsiteY26" fmla="*/ 67564 h 180132"/>
                    <a:gd name="connsiteX27" fmla="*/ 104591 w 324073"/>
                    <a:gd name="connsiteY27" fmla="*/ 12067 h 180132"/>
                    <a:gd name="connsiteX28" fmla="*/ 105488 w 324073"/>
                    <a:gd name="connsiteY28" fmla="*/ 13215 h 180132"/>
                    <a:gd name="connsiteX29" fmla="*/ 115364 w 324073"/>
                    <a:gd name="connsiteY29" fmla="*/ 5372 h 180132"/>
                    <a:gd name="connsiteX30" fmla="*/ 134117 w 324073"/>
                    <a:gd name="connsiteY30" fmla="*/ 3070 h 180132"/>
                    <a:gd name="connsiteX31" fmla="*/ 140385 w 324073"/>
                    <a:gd name="connsiteY31" fmla="*/ 7791 h 180132"/>
                    <a:gd name="connsiteX32" fmla="*/ 140914 w 324073"/>
                    <a:gd name="connsiteY32" fmla="*/ 7078 h 180132"/>
                    <a:gd name="connsiteX33" fmla="*/ 158432 w 324073"/>
                    <a:gd name="connsiteY33" fmla="*/ 0 h 18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24073" h="180132">
                      <a:moveTo>
                        <a:pt x="158432" y="0"/>
                      </a:moveTo>
                      <a:cubicBezTo>
                        <a:pt x="164646" y="0"/>
                        <a:pt x="170566" y="2521"/>
                        <a:pt x="175950" y="7078"/>
                      </a:cubicBezTo>
                      <a:lnTo>
                        <a:pt x="179263" y="11549"/>
                      </a:lnTo>
                      <a:lnTo>
                        <a:pt x="190516" y="3071"/>
                      </a:lnTo>
                      <a:cubicBezTo>
                        <a:pt x="196518" y="1462"/>
                        <a:pt x="202888" y="2364"/>
                        <a:pt x="209268" y="5373"/>
                      </a:cubicBezTo>
                      <a:lnTo>
                        <a:pt x="218799" y="12943"/>
                      </a:lnTo>
                      <a:lnTo>
                        <a:pt x="219482" y="12068"/>
                      </a:lnTo>
                      <a:cubicBezTo>
                        <a:pt x="224864" y="8961"/>
                        <a:pt x="231251" y="8183"/>
                        <a:pt x="238192" y="9439"/>
                      </a:cubicBezTo>
                      <a:cubicBezTo>
                        <a:pt x="259018" y="13203"/>
                        <a:pt x="284837" y="35256"/>
                        <a:pt x="303491" y="67565"/>
                      </a:cubicBezTo>
                      <a:cubicBezTo>
                        <a:pt x="328362" y="110643"/>
                        <a:pt x="331074" y="155639"/>
                        <a:pt x="309548" y="168067"/>
                      </a:cubicBezTo>
                      <a:cubicBezTo>
                        <a:pt x="298785" y="174281"/>
                        <a:pt x="284001" y="171176"/>
                        <a:pt x="268798" y="161133"/>
                      </a:cubicBezTo>
                      <a:lnTo>
                        <a:pt x="257839" y="151477"/>
                      </a:lnTo>
                      <a:lnTo>
                        <a:pt x="252226" y="165694"/>
                      </a:lnTo>
                      <a:cubicBezTo>
                        <a:pt x="248205" y="171490"/>
                        <a:pt x="243140" y="175456"/>
                        <a:pt x="237137" y="177065"/>
                      </a:cubicBezTo>
                      <a:cubicBezTo>
                        <a:pt x="225133" y="180281"/>
                        <a:pt x="211656" y="173456"/>
                        <a:pt x="199570" y="159820"/>
                      </a:cubicBezTo>
                      <a:lnTo>
                        <a:pt x="192031" y="148481"/>
                      </a:lnTo>
                      <a:lnTo>
                        <a:pt x="190256" y="153752"/>
                      </a:lnTo>
                      <a:cubicBezTo>
                        <a:pt x="182111" y="170051"/>
                        <a:pt x="170860" y="180132"/>
                        <a:pt x="158432" y="180132"/>
                      </a:cubicBezTo>
                      <a:cubicBezTo>
                        <a:pt x="152218" y="180133"/>
                        <a:pt x="146297" y="177612"/>
                        <a:pt x="140914" y="173054"/>
                      </a:cubicBezTo>
                      <a:lnTo>
                        <a:pt x="127920" y="155522"/>
                      </a:lnTo>
                      <a:lnTo>
                        <a:pt x="125061" y="159819"/>
                      </a:lnTo>
                      <a:cubicBezTo>
                        <a:pt x="112977" y="173455"/>
                        <a:pt x="99500" y="180280"/>
                        <a:pt x="87496" y="177063"/>
                      </a:cubicBezTo>
                      <a:cubicBezTo>
                        <a:pt x="81493" y="175455"/>
                        <a:pt x="76427" y="171489"/>
                        <a:pt x="72406" y="165693"/>
                      </a:cubicBezTo>
                      <a:lnTo>
                        <a:pt x="66649" y="151110"/>
                      </a:lnTo>
                      <a:lnTo>
                        <a:pt x="55274" y="161133"/>
                      </a:lnTo>
                      <a:cubicBezTo>
                        <a:pt x="40072" y="171175"/>
                        <a:pt x="25288" y="174280"/>
                        <a:pt x="14525" y="168066"/>
                      </a:cubicBezTo>
                      <a:cubicBezTo>
                        <a:pt x="-7001" y="155638"/>
                        <a:pt x="-4289" y="110642"/>
                        <a:pt x="20582" y="67564"/>
                      </a:cubicBezTo>
                      <a:cubicBezTo>
                        <a:pt x="45453" y="24486"/>
                        <a:pt x="83065" y="-361"/>
                        <a:pt x="104591" y="12067"/>
                      </a:cubicBezTo>
                      <a:lnTo>
                        <a:pt x="105488" y="13215"/>
                      </a:lnTo>
                      <a:lnTo>
                        <a:pt x="115364" y="5372"/>
                      </a:lnTo>
                      <a:cubicBezTo>
                        <a:pt x="121744" y="2363"/>
                        <a:pt x="128115" y="1461"/>
                        <a:pt x="134117" y="3070"/>
                      </a:cubicBezTo>
                      <a:lnTo>
                        <a:pt x="140385" y="7791"/>
                      </a:lnTo>
                      <a:lnTo>
                        <a:pt x="140914" y="7078"/>
                      </a:lnTo>
                      <a:cubicBezTo>
                        <a:pt x="146298" y="2521"/>
                        <a:pt x="152218" y="0"/>
                        <a:pt x="158432" y="0"/>
                      </a:cubicBezTo>
                      <a:close/>
                    </a:path>
                  </a:pathLst>
                </a:custGeom>
                <a:solidFill>
                  <a:srgbClr val="92D05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952" name="グループ化 951">
            <a:extLst>
              <a:ext uri="{FF2B5EF4-FFF2-40B4-BE49-F238E27FC236}">
                <a16:creationId xmlns:a16="http://schemas.microsoft.com/office/drawing/2014/main" id="{545865E1-D5B0-4823-88AD-E34B517CB0B7}"/>
              </a:ext>
            </a:extLst>
          </p:cNvPr>
          <p:cNvGrpSpPr/>
          <p:nvPr/>
        </p:nvGrpSpPr>
        <p:grpSpPr>
          <a:xfrm>
            <a:off x="7889143" y="3815978"/>
            <a:ext cx="1379317" cy="827228"/>
            <a:chOff x="498500" y="5429633"/>
            <a:chExt cx="2562286" cy="1536699"/>
          </a:xfrm>
        </p:grpSpPr>
        <p:grpSp>
          <p:nvGrpSpPr>
            <p:cNvPr id="953" name="グループ化 952">
              <a:extLst>
                <a:ext uri="{FF2B5EF4-FFF2-40B4-BE49-F238E27FC236}">
                  <a16:creationId xmlns:a16="http://schemas.microsoft.com/office/drawing/2014/main" id="{6AE62DD1-229A-44A0-9B88-F612632EB05A}"/>
                </a:ext>
              </a:extLst>
            </p:cNvPr>
            <p:cNvGrpSpPr/>
            <p:nvPr/>
          </p:nvGrpSpPr>
          <p:grpSpPr>
            <a:xfrm>
              <a:off x="498500" y="5429633"/>
              <a:ext cx="2562286" cy="1536699"/>
              <a:chOff x="746064" y="1894185"/>
              <a:chExt cx="2562286" cy="1536699"/>
            </a:xfrm>
          </p:grpSpPr>
          <p:grpSp>
            <p:nvGrpSpPr>
              <p:cNvPr id="1255" name="グループ化 1254">
                <a:extLst>
                  <a:ext uri="{FF2B5EF4-FFF2-40B4-BE49-F238E27FC236}">
                    <a16:creationId xmlns:a16="http://schemas.microsoft.com/office/drawing/2014/main" id="{65D7CF5D-D244-4372-A5BF-CD0D5FC741AA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258" name="フリーフォーム: 図形 1257">
                  <a:extLst>
                    <a:ext uri="{FF2B5EF4-FFF2-40B4-BE49-F238E27FC236}">
                      <a16:creationId xmlns:a16="http://schemas.microsoft.com/office/drawing/2014/main" id="{78605AAF-A3B0-4EA0-86B8-09E4B47A9A84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59" name="楕円 1258">
                  <a:extLst>
                    <a:ext uri="{FF2B5EF4-FFF2-40B4-BE49-F238E27FC236}">
                      <a16:creationId xmlns:a16="http://schemas.microsoft.com/office/drawing/2014/main" id="{0A7807BA-28E7-4E36-81A4-DD2B3767D7AE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256" name="楕円 1255">
                <a:extLst>
                  <a:ext uri="{FF2B5EF4-FFF2-40B4-BE49-F238E27FC236}">
                    <a16:creationId xmlns:a16="http://schemas.microsoft.com/office/drawing/2014/main" id="{05C47F49-FC01-4D9C-A869-E62E9EBF1833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257" name="フリーフォーム: 図形 1256">
                <a:extLst>
                  <a:ext uri="{FF2B5EF4-FFF2-40B4-BE49-F238E27FC236}">
                    <a16:creationId xmlns:a16="http://schemas.microsoft.com/office/drawing/2014/main" id="{9E152D34-C3B1-4301-8B3B-F527D633B101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954" name="グループ化 953">
              <a:extLst>
                <a:ext uri="{FF2B5EF4-FFF2-40B4-BE49-F238E27FC236}">
                  <a16:creationId xmlns:a16="http://schemas.microsoft.com/office/drawing/2014/main" id="{0D735CC0-43B5-483A-8A58-F871FBFF2516}"/>
                </a:ext>
              </a:extLst>
            </p:cNvPr>
            <p:cNvGrpSpPr/>
            <p:nvPr/>
          </p:nvGrpSpPr>
          <p:grpSpPr>
            <a:xfrm>
              <a:off x="1021645" y="5441255"/>
              <a:ext cx="1808255" cy="1055287"/>
              <a:chOff x="561953" y="5179874"/>
              <a:chExt cx="1474002" cy="860219"/>
            </a:xfrm>
          </p:grpSpPr>
          <p:grpSp>
            <p:nvGrpSpPr>
              <p:cNvPr id="1107" name="グループ化 1106">
                <a:extLst>
                  <a:ext uri="{FF2B5EF4-FFF2-40B4-BE49-F238E27FC236}">
                    <a16:creationId xmlns:a16="http://schemas.microsoft.com/office/drawing/2014/main" id="{447603CB-4517-45BB-814D-2FFAF97E4598}"/>
                  </a:ext>
                </a:extLst>
              </p:cNvPr>
              <p:cNvGrpSpPr/>
              <p:nvPr/>
            </p:nvGrpSpPr>
            <p:grpSpPr>
              <a:xfrm rot="3600000">
                <a:off x="1019074" y="4765481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1219" name="グループ化 1218">
                  <a:extLst>
                    <a:ext uri="{FF2B5EF4-FFF2-40B4-BE49-F238E27FC236}">
                      <a16:creationId xmlns:a16="http://schemas.microsoft.com/office/drawing/2014/main" id="{81234451-A587-4DC5-97CD-6A03965C15FB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244" name="台形 1243">
                    <a:extLst>
                      <a:ext uri="{FF2B5EF4-FFF2-40B4-BE49-F238E27FC236}">
                        <a16:creationId xmlns:a16="http://schemas.microsoft.com/office/drawing/2014/main" id="{794DA95A-CD69-410B-A7E7-0710FC920DF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45" name="二等辺三角形 1244">
                    <a:extLst>
                      <a:ext uri="{FF2B5EF4-FFF2-40B4-BE49-F238E27FC236}">
                        <a16:creationId xmlns:a16="http://schemas.microsoft.com/office/drawing/2014/main" id="{E9E2A11E-294F-479B-8B5A-54CFCD7BBC6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46" name="二等辺三角形 1245">
                    <a:extLst>
                      <a:ext uri="{FF2B5EF4-FFF2-40B4-BE49-F238E27FC236}">
                        <a16:creationId xmlns:a16="http://schemas.microsoft.com/office/drawing/2014/main" id="{9DEB1D20-B2CC-482B-81BA-52A2B6C3616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47" name="二等辺三角形 1246">
                    <a:extLst>
                      <a:ext uri="{FF2B5EF4-FFF2-40B4-BE49-F238E27FC236}">
                        <a16:creationId xmlns:a16="http://schemas.microsoft.com/office/drawing/2014/main" id="{41ABF59E-606E-42A2-BABA-48F37D72F69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48" name="二等辺三角形 1247">
                    <a:extLst>
                      <a:ext uri="{FF2B5EF4-FFF2-40B4-BE49-F238E27FC236}">
                        <a16:creationId xmlns:a16="http://schemas.microsoft.com/office/drawing/2014/main" id="{7DF6645B-CFD6-4C58-98E4-1984A0599F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249" name="グループ化 1248">
                    <a:extLst>
                      <a:ext uri="{FF2B5EF4-FFF2-40B4-BE49-F238E27FC236}">
                        <a16:creationId xmlns:a16="http://schemas.microsoft.com/office/drawing/2014/main" id="{0CB3661F-CAA9-4796-B66D-F891E707723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250" name="楕円 19">
                      <a:extLst>
                        <a:ext uri="{FF2B5EF4-FFF2-40B4-BE49-F238E27FC236}">
                          <a16:creationId xmlns:a16="http://schemas.microsoft.com/office/drawing/2014/main" id="{8690C02D-1EC6-4041-9EF4-B401E94267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51" name="楕円 19">
                      <a:extLst>
                        <a:ext uri="{FF2B5EF4-FFF2-40B4-BE49-F238E27FC236}">
                          <a16:creationId xmlns:a16="http://schemas.microsoft.com/office/drawing/2014/main" id="{CBED0BDA-11B6-4ED5-85A5-DBEC818C7C0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52" name="楕円 19">
                      <a:extLst>
                        <a:ext uri="{FF2B5EF4-FFF2-40B4-BE49-F238E27FC236}">
                          <a16:creationId xmlns:a16="http://schemas.microsoft.com/office/drawing/2014/main" id="{95EE5396-1FE5-4612-A2CF-6063AF1BD6FB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53" name="楕円 19">
                      <a:extLst>
                        <a:ext uri="{FF2B5EF4-FFF2-40B4-BE49-F238E27FC236}">
                          <a16:creationId xmlns:a16="http://schemas.microsoft.com/office/drawing/2014/main" id="{0B4BB2A7-CEE6-4DB7-93EE-07C0350ECA25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54" name="楕円 19">
                      <a:extLst>
                        <a:ext uri="{FF2B5EF4-FFF2-40B4-BE49-F238E27FC236}">
                          <a16:creationId xmlns:a16="http://schemas.microsoft.com/office/drawing/2014/main" id="{44DAE4E8-96CF-40C7-BD7D-8E6A9803C4E5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220" name="グループ化 1219">
                  <a:extLst>
                    <a:ext uri="{FF2B5EF4-FFF2-40B4-BE49-F238E27FC236}">
                      <a16:creationId xmlns:a16="http://schemas.microsoft.com/office/drawing/2014/main" id="{94208E64-6552-4B37-B84D-AD9FE00BCF86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233" name="台形 1232">
                    <a:extLst>
                      <a:ext uri="{FF2B5EF4-FFF2-40B4-BE49-F238E27FC236}">
                        <a16:creationId xmlns:a16="http://schemas.microsoft.com/office/drawing/2014/main" id="{42C156A4-1320-45D8-B649-62976B9771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34" name="二等辺三角形 1233">
                    <a:extLst>
                      <a:ext uri="{FF2B5EF4-FFF2-40B4-BE49-F238E27FC236}">
                        <a16:creationId xmlns:a16="http://schemas.microsoft.com/office/drawing/2014/main" id="{C35047C5-3219-4647-953D-B9FC3F983A7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35" name="二等辺三角形 1234">
                    <a:extLst>
                      <a:ext uri="{FF2B5EF4-FFF2-40B4-BE49-F238E27FC236}">
                        <a16:creationId xmlns:a16="http://schemas.microsoft.com/office/drawing/2014/main" id="{8E82BA2B-C594-4F32-8915-EA38A8A8CF1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36" name="二等辺三角形 1235">
                    <a:extLst>
                      <a:ext uri="{FF2B5EF4-FFF2-40B4-BE49-F238E27FC236}">
                        <a16:creationId xmlns:a16="http://schemas.microsoft.com/office/drawing/2014/main" id="{20F04AD3-E6A6-4621-AC33-8430F67DECC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37" name="二等辺三角形 1236">
                    <a:extLst>
                      <a:ext uri="{FF2B5EF4-FFF2-40B4-BE49-F238E27FC236}">
                        <a16:creationId xmlns:a16="http://schemas.microsoft.com/office/drawing/2014/main" id="{31709840-9EC6-4D6E-95B7-34D7F219ED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238" name="グループ化 1237">
                    <a:extLst>
                      <a:ext uri="{FF2B5EF4-FFF2-40B4-BE49-F238E27FC236}">
                        <a16:creationId xmlns:a16="http://schemas.microsoft.com/office/drawing/2014/main" id="{27610C9C-DBB3-4DC9-BFB5-06E5B4A4A1F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239" name="楕円 19">
                      <a:extLst>
                        <a:ext uri="{FF2B5EF4-FFF2-40B4-BE49-F238E27FC236}">
                          <a16:creationId xmlns:a16="http://schemas.microsoft.com/office/drawing/2014/main" id="{10BDC82E-15AE-4424-B01A-FFAB4AF69F9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40" name="楕円 19">
                      <a:extLst>
                        <a:ext uri="{FF2B5EF4-FFF2-40B4-BE49-F238E27FC236}">
                          <a16:creationId xmlns:a16="http://schemas.microsoft.com/office/drawing/2014/main" id="{BB908D4C-D76F-45D7-9E32-5DA03AA5342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41" name="楕円 19">
                      <a:extLst>
                        <a:ext uri="{FF2B5EF4-FFF2-40B4-BE49-F238E27FC236}">
                          <a16:creationId xmlns:a16="http://schemas.microsoft.com/office/drawing/2014/main" id="{48070B4C-44F9-487A-B4F6-0C882E069396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42" name="楕円 19">
                      <a:extLst>
                        <a:ext uri="{FF2B5EF4-FFF2-40B4-BE49-F238E27FC236}">
                          <a16:creationId xmlns:a16="http://schemas.microsoft.com/office/drawing/2014/main" id="{B2141EF2-A38F-4673-AAE2-A213DC3A7B68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43" name="楕円 19">
                      <a:extLst>
                        <a:ext uri="{FF2B5EF4-FFF2-40B4-BE49-F238E27FC236}">
                          <a16:creationId xmlns:a16="http://schemas.microsoft.com/office/drawing/2014/main" id="{340241AB-F3D4-4AAF-B2B2-31D4329C83FC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221" name="グループ化 1220">
                  <a:extLst>
                    <a:ext uri="{FF2B5EF4-FFF2-40B4-BE49-F238E27FC236}">
                      <a16:creationId xmlns:a16="http://schemas.microsoft.com/office/drawing/2014/main" id="{D6117000-8B70-47A7-B0FC-9C3F48365ADA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222" name="台形 1221">
                    <a:extLst>
                      <a:ext uri="{FF2B5EF4-FFF2-40B4-BE49-F238E27FC236}">
                        <a16:creationId xmlns:a16="http://schemas.microsoft.com/office/drawing/2014/main" id="{CBA63E80-76D7-467A-8BA9-BF2FFC5172B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23" name="二等辺三角形 1222">
                    <a:extLst>
                      <a:ext uri="{FF2B5EF4-FFF2-40B4-BE49-F238E27FC236}">
                        <a16:creationId xmlns:a16="http://schemas.microsoft.com/office/drawing/2014/main" id="{47788724-FDD2-4F68-881D-15AB0D5319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24" name="二等辺三角形 1223">
                    <a:extLst>
                      <a:ext uri="{FF2B5EF4-FFF2-40B4-BE49-F238E27FC236}">
                        <a16:creationId xmlns:a16="http://schemas.microsoft.com/office/drawing/2014/main" id="{346E505E-3403-4EC6-8CE6-8815B091185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25" name="二等辺三角形 1224">
                    <a:extLst>
                      <a:ext uri="{FF2B5EF4-FFF2-40B4-BE49-F238E27FC236}">
                        <a16:creationId xmlns:a16="http://schemas.microsoft.com/office/drawing/2014/main" id="{EC7E680D-41BB-4EB5-B75B-CE8A2F84EB3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26" name="二等辺三角形 1225">
                    <a:extLst>
                      <a:ext uri="{FF2B5EF4-FFF2-40B4-BE49-F238E27FC236}">
                        <a16:creationId xmlns:a16="http://schemas.microsoft.com/office/drawing/2014/main" id="{08AE09D6-1650-4F90-94F0-3AD8322255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227" name="グループ化 1226">
                    <a:extLst>
                      <a:ext uri="{FF2B5EF4-FFF2-40B4-BE49-F238E27FC236}">
                        <a16:creationId xmlns:a16="http://schemas.microsoft.com/office/drawing/2014/main" id="{64F4CDD2-5650-449C-8BCD-353B060498D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228" name="楕円 19">
                      <a:extLst>
                        <a:ext uri="{FF2B5EF4-FFF2-40B4-BE49-F238E27FC236}">
                          <a16:creationId xmlns:a16="http://schemas.microsoft.com/office/drawing/2014/main" id="{3245519D-3DB4-4C64-8912-637F794A64E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29" name="楕円 19">
                      <a:extLst>
                        <a:ext uri="{FF2B5EF4-FFF2-40B4-BE49-F238E27FC236}">
                          <a16:creationId xmlns:a16="http://schemas.microsoft.com/office/drawing/2014/main" id="{CB2EBB73-0A11-4DDC-899C-86B953553AC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30" name="楕円 19">
                      <a:extLst>
                        <a:ext uri="{FF2B5EF4-FFF2-40B4-BE49-F238E27FC236}">
                          <a16:creationId xmlns:a16="http://schemas.microsoft.com/office/drawing/2014/main" id="{ADC97229-BB5F-4B9B-BE8E-D3CA0DEA0D1F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31" name="楕円 19">
                      <a:extLst>
                        <a:ext uri="{FF2B5EF4-FFF2-40B4-BE49-F238E27FC236}">
                          <a16:creationId xmlns:a16="http://schemas.microsoft.com/office/drawing/2014/main" id="{85151925-27A2-42C6-8E0D-799F8FC30D7B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32" name="楕円 19">
                      <a:extLst>
                        <a:ext uri="{FF2B5EF4-FFF2-40B4-BE49-F238E27FC236}">
                          <a16:creationId xmlns:a16="http://schemas.microsoft.com/office/drawing/2014/main" id="{E54823D0-7E3D-435E-8F4C-277B0CC9C9AC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108" name="グループ化 1107">
                <a:extLst>
                  <a:ext uri="{FF2B5EF4-FFF2-40B4-BE49-F238E27FC236}">
                    <a16:creationId xmlns:a16="http://schemas.microsoft.com/office/drawing/2014/main" id="{EFC49F83-395F-4E76-B9ED-78F8F4BB9E2D}"/>
                  </a:ext>
                </a:extLst>
              </p:cNvPr>
              <p:cNvGrpSpPr/>
              <p:nvPr/>
            </p:nvGrpSpPr>
            <p:grpSpPr>
              <a:xfrm rot="4010478">
                <a:off x="1172898" y="4953488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1183" name="グループ化 1182">
                  <a:extLst>
                    <a:ext uri="{FF2B5EF4-FFF2-40B4-BE49-F238E27FC236}">
                      <a16:creationId xmlns:a16="http://schemas.microsoft.com/office/drawing/2014/main" id="{AAFE2A56-CC59-4434-8415-FC210B370C05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208" name="台形 1207">
                    <a:extLst>
                      <a:ext uri="{FF2B5EF4-FFF2-40B4-BE49-F238E27FC236}">
                        <a16:creationId xmlns:a16="http://schemas.microsoft.com/office/drawing/2014/main" id="{EEAB476C-3E52-4F78-9A9F-4AEF05819D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09" name="二等辺三角形 1208">
                    <a:extLst>
                      <a:ext uri="{FF2B5EF4-FFF2-40B4-BE49-F238E27FC236}">
                        <a16:creationId xmlns:a16="http://schemas.microsoft.com/office/drawing/2014/main" id="{8DA55F42-A324-41BD-A400-C63750E896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10" name="二等辺三角形 1209">
                    <a:extLst>
                      <a:ext uri="{FF2B5EF4-FFF2-40B4-BE49-F238E27FC236}">
                        <a16:creationId xmlns:a16="http://schemas.microsoft.com/office/drawing/2014/main" id="{A4D02EC1-C71B-419A-9385-A92DF57CDA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11" name="二等辺三角形 1210">
                    <a:extLst>
                      <a:ext uri="{FF2B5EF4-FFF2-40B4-BE49-F238E27FC236}">
                        <a16:creationId xmlns:a16="http://schemas.microsoft.com/office/drawing/2014/main" id="{3DF587FC-F5C9-4277-8B65-3C4ABDDF62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12" name="二等辺三角形 1211">
                    <a:extLst>
                      <a:ext uri="{FF2B5EF4-FFF2-40B4-BE49-F238E27FC236}">
                        <a16:creationId xmlns:a16="http://schemas.microsoft.com/office/drawing/2014/main" id="{2C89D330-BFD3-41E1-8227-8F112D765D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213" name="グループ化 1212">
                    <a:extLst>
                      <a:ext uri="{FF2B5EF4-FFF2-40B4-BE49-F238E27FC236}">
                        <a16:creationId xmlns:a16="http://schemas.microsoft.com/office/drawing/2014/main" id="{3B94AC40-9E83-491D-BACA-90CE898EDB6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214" name="楕円 19">
                      <a:extLst>
                        <a:ext uri="{FF2B5EF4-FFF2-40B4-BE49-F238E27FC236}">
                          <a16:creationId xmlns:a16="http://schemas.microsoft.com/office/drawing/2014/main" id="{C2F71C43-8F6E-48BC-B8CD-DC603B3836C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15" name="楕円 19">
                      <a:extLst>
                        <a:ext uri="{FF2B5EF4-FFF2-40B4-BE49-F238E27FC236}">
                          <a16:creationId xmlns:a16="http://schemas.microsoft.com/office/drawing/2014/main" id="{C1153E66-33A7-411A-AD4E-D79C5D16DB9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16" name="楕円 19">
                      <a:extLst>
                        <a:ext uri="{FF2B5EF4-FFF2-40B4-BE49-F238E27FC236}">
                          <a16:creationId xmlns:a16="http://schemas.microsoft.com/office/drawing/2014/main" id="{5382B8DA-CB66-4B50-9DF9-C462A194220F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17" name="楕円 19">
                      <a:extLst>
                        <a:ext uri="{FF2B5EF4-FFF2-40B4-BE49-F238E27FC236}">
                          <a16:creationId xmlns:a16="http://schemas.microsoft.com/office/drawing/2014/main" id="{D46FA1BB-6CFC-44AA-A0FA-A29CC9373C32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18" name="楕円 19">
                      <a:extLst>
                        <a:ext uri="{FF2B5EF4-FFF2-40B4-BE49-F238E27FC236}">
                          <a16:creationId xmlns:a16="http://schemas.microsoft.com/office/drawing/2014/main" id="{EB319819-743C-4AD3-B316-FF10DB18C909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84" name="グループ化 1183">
                  <a:extLst>
                    <a:ext uri="{FF2B5EF4-FFF2-40B4-BE49-F238E27FC236}">
                      <a16:creationId xmlns:a16="http://schemas.microsoft.com/office/drawing/2014/main" id="{939EA35B-D1D9-43A1-A5BF-F9507B38B861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97" name="台形 1196">
                    <a:extLst>
                      <a:ext uri="{FF2B5EF4-FFF2-40B4-BE49-F238E27FC236}">
                        <a16:creationId xmlns:a16="http://schemas.microsoft.com/office/drawing/2014/main" id="{F61A6665-DC11-49F3-9D05-723B7A7CEB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98" name="二等辺三角形 1197">
                    <a:extLst>
                      <a:ext uri="{FF2B5EF4-FFF2-40B4-BE49-F238E27FC236}">
                        <a16:creationId xmlns:a16="http://schemas.microsoft.com/office/drawing/2014/main" id="{11F022C7-C674-4944-91CF-1C34101EABE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99" name="二等辺三角形 1198">
                    <a:extLst>
                      <a:ext uri="{FF2B5EF4-FFF2-40B4-BE49-F238E27FC236}">
                        <a16:creationId xmlns:a16="http://schemas.microsoft.com/office/drawing/2014/main" id="{BACF51B8-D202-45AA-8E69-0A649BC28BF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00" name="二等辺三角形 1199">
                    <a:extLst>
                      <a:ext uri="{FF2B5EF4-FFF2-40B4-BE49-F238E27FC236}">
                        <a16:creationId xmlns:a16="http://schemas.microsoft.com/office/drawing/2014/main" id="{AF2F0768-AEE6-4E6A-ABB4-5977001A5BD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201" name="二等辺三角形 1200">
                    <a:extLst>
                      <a:ext uri="{FF2B5EF4-FFF2-40B4-BE49-F238E27FC236}">
                        <a16:creationId xmlns:a16="http://schemas.microsoft.com/office/drawing/2014/main" id="{696E8DE3-E4EE-48B9-9708-857378A5744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202" name="グループ化 1201">
                    <a:extLst>
                      <a:ext uri="{FF2B5EF4-FFF2-40B4-BE49-F238E27FC236}">
                        <a16:creationId xmlns:a16="http://schemas.microsoft.com/office/drawing/2014/main" id="{2F29665C-82A0-441F-890A-A62C8C7B304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203" name="楕円 19">
                      <a:extLst>
                        <a:ext uri="{FF2B5EF4-FFF2-40B4-BE49-F238E27FC236}">
                          <a16:creationId xmlns:a16="http://schemas.microsoft.com/office/drawing/2014/main" id="{677A2037-23D2-443E-9931-1770DE72AD6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04" name="楕円 19">
                      <a:extLst>
                        <a:ext uri="{FF2B5EF4-FFF2-40B4-BE49-F238E27FC236}">
                          <a16:creationId xmlns:a16="http://schemas.microsoft.com/office/drawing/2014/main" id="{DFA78E48-54D5-43A2-ADB9-7E215DCFF9A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05" name="楕円 19">
                      <a:extLst>
                        <a:ext uri="{FF2B5EF4-FFF2-40B4-BE49-F238E27FC236}">
                          <a16:creationId xmlns:a16="http://schemas.microsoft.com/office/drawing/2014/main" id="{1B2072A9-C118-429A-8630-89B6CEB89D43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06" name="楕円 19">
                      <a:extLst>
                        <a:ext uri="{FF2B5EF4-FFF2-40B4-BE49-F238E27FC236}">
                          <a16:creationId xmlns:a16="http://schemas.microsoft.com/office/drawing/2014/main" id="{01A277A8-ED98-4BB5-ADA4-58658B89AEB2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07" name="楕円 19">
                      <a:extLst>
                        <a:ext uri="{FF2B5EF4-FFF2-40B4-BE49-F238E27FC236}">
                          <a16:creationId xmlns:a16="http://schemas.microsoft.com/office/drawing/2014/main" id="{D23649BC-E868-4376-91D0-129465AD6B43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85" name="グループ化 1184">
                  <a:extLst>
                    <a:ext uri="{FF2B5EF4-FFF2-40B4-BE49-F238E27FC236}">
                      <a16:creationId xmlns:a16="http://schemas.microsoft.com/office/drawing/2014/main" id="{9EE36624-4118-4BCC-B03B-ACF0D1C0D826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86" name="台形 1185">
                    <a:extLst>
                      <a:ext uri="{FF2B5EF4-FFF2-40B4-BE49-F238E27FC236}">
                        <a16:creationId xmlns:a16="http://schemas.microsoft.com/office/drawing/2014/main" id="{339DF0E2-0FC2-443F-940F-28E5E7BC16A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87" name="二等辺三角形 1186">
                    <a:extLst>
                      <a:ext uri="{FF2B5EF4-FFF2-40B4-BE49-F238E27FC236}">
                        <a16:creationId xmlns:a16="http://schemas.microsoft.com/office/drawing/2014/main" id="{6D8D5E9D-9AAE-4F8E-A7E2-02DB9969166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88" name="二等辺三角形 1187">
                    <a:extLst>
                      <a:ext uri="{FF2B5EF4-FFF2-40B4-BE49-F238E27FC236}">
                        <a16:creationId xmlns:a16="http://schemas.microsoft.com/office/drawing/2014/main" id="{454F53DB-7899-4E4F-80EE-05EC0AC95C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89" name="二等辺三角形 1188">
                    <a:extLst>
                      <a:ext uri="{FF2B5EF4-FFF2-40B4-BE49-F238E27FC236}">
                        <a16:creationId xmlns:a16="http://schemas.microsoft.com/office/drawing/2014/main" id="{97526B97-941A-4FB2-88BE-9BA79AAF36B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90" name="二等辺三角形 1189">
                    <a:extLst>
                      <a:ext uri="{FF2B5EF4-FFF2-40B4-BE49-F238E27FC236}">
                        <a16:creationId xmlns:a16="http://schemas.microsoft.com/office/drawing/2014/main" id="{B503F507-8C6C-4B27-808C-7DEE519DA20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91" name="グループ化 1190">
                    <a:extLst>
                      <a:ext uri="{FF2B5EF4-FFF2-40B4-BE49-F238E27FC236}">
                        <a16:creationId xmlns:a16="http://schemas.microsoft.com/office/drawing/2014/main" id="{2D38739F-288A-4647-BCA9-DDD4C1794A5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92" name="楕円 19">
                      <a:extLst>
                        <a:ext uri="{FF2B5EF4-FFF2-40B4-BE49-F238E27FC236}">
                          <a16:creationId xmlns:a16="http://schemas.microsoft.com/office/drawing/2014/main" id="{B3BB85EF-1A58-475A-B267-DF0BDA9B469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93" name="楕円 19">
                      <a:extLst>
                        <a:ext uri="{FF2B5EF4-FFF2-40B4-BE49-F238E27FC236}">
                          <a16:creationId xmlns:a16="http://schemas.microsoft.com/office/drawing/2014/main" id="{CE4B0E07-F577-428C-AFCB-9757E0A0A3D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94" name="楕円 19">
                      <a:extLst>
                        <a:ext uri="{FF2B5EF4-FFF2-40B4-BE49-F238E27FC236}">
                          <a16:creationId xmlns:a16="http://schemas.microsoft.com/office/drawing/2014/main" id="{A5EF2810-91C2-4211-B5ED-7BAA5C33D333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95" name="楕円 19">
                      <a:extLst>
                        <a:ext uri="{FF2B5EF4-FFF2-40B4-BE49-F238E27FC236}">
                          <a16:creationId xmlns:a16="http://schemas.microsoft.com/office/drawing/2014/main" id="{4B6690AC-5990-4FF5-B648-5FE8729D8516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96" name="楕円 19">
                      <a:extLst>
                        <a:ext uri="{FF2B5EF4-FFF2-40B4-BE49-F238E27FC236}">
                          <a16:creationId xmlns:a16="http://schemas.microsoft.com/office/drawing/2014/main" id="{64678CC0-A0DD-4A9A-944B-F9FDF944823A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109" name="グループ化 1108">
                <a:extLst>
                  <a:ext uri="{FF2B5EF4-FFF2-40B4-BE49-F238E27FC236}">
                    <a16:creationId xmlns:a16="http://schemas.microsoft.com/office/drawing/2014/main" id="{A8B21A55-4B9C-4798-AC42-7134E40908C7}"/>
                  </a:ext>
                </a:extLst>
              </p:cNvPr>
              <p:cNvGrpSpPr/>
              <p:nvPr/>
            </p:nvGrpSpPr>
            <p:grpSpPr>
              <a:xfrm rot="4673572">
                <a:off x="1258655" y="5262792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1147" name="グループ化 1146">
                  <a:extLst>
                    <a:ext uri="{FF2B5EF4-FFF2-40B4-BE49-F238E27FC236}">
                      <a16:creationId xmlns:a16="http://schemas.microsoft.com/office/drawing/2014/main" id="{DDC54FB4-C131-4BB8-8855-E306377C6232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72" name="台形 1171">
                    <a:extLst>
                      <a:ext uri="{FF2B5EF4-FFF2-40B4-BE49-F238E27FC236}">
                        <a16:creationId xmlns:a16="http://schemas.microsoft.com/office/drawing/2014/main" id="{DA2702C7-82BF-4305-9004-E52A9D5EF0C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73" name="二等辺三角形 1172">
                    <a:extLst>
                      <a:ext uri="{FF2B5EF4-FFF2-40B4-BE49-F238E27FC236}">
                        <a16:creationId xmlns:a16="http://schemas.microsoft.com/office/drawing/2014/main" id="{4ACB500E-1CC3-4864-8223-36BB6377000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74" name="二等辺三角形 1173">
                    <a:extLst>
                      <a:ext uri="{FF2B5EF4-FFF2-40B4-BE49-F238E27FC236}">
                        <a16:creationId xmlns:a16="http://schemas.microsoft.com/office/drawing/2014/main" id="{4C405FEB-2D7B-4A8A-A1BF-304C5C9DE0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75" name="二等辺三角形 1174">
                    <a:extLst>
                      <a:ext uri="{FF2B5EF4-FFF2-40B4-BE49-F238E27FC236}">
                        <a16:creationId xmlns:a16="http://schemas.microsoft.com/office/drawing/2014/main" id="{58DFE03E-6FD9-4F93-8DCA-0B093FD9ED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76" name="二等辺三角形 1175">
                    <a:extLst>
                      <a:ext uri="{FF2B5EF4-FFF2-40B4-BE49-F238E27FC236}">
                        <a16:creationId xmlns:a16="http://schemas.microsoft.com/office/drawing/2014/main" id="{E776824B-40FC-4135-AC24-2FA7FE014E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77" name="グループ化 1176">
                    <a:extLst>
                      <a:ext uri="{FF2B5EF4-FFF2-40B4-BE49-F238E27FC236}">
                        <a16:creationId xmlns:a16="http://schemas.microsoft.com/office/drawing/2014/main" id="{EA3312C3-496A-4BEC-A5F6-6A14B6128A2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78" name="楕円 19">
                      <a:extLst>
                        <a:ext uri="{FF2B5EF4-FFF2-40B4-BE49-F238E27FC236}">
                          <a16:creationId xmlns:a16="http://schemas.microsoft.com/office/drawing/2014/main" id="{7F7EBA79-AA08-43C7-9FE8-A24FF2BAB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79" name="楕円 19">
                      <a:extLst>
                        <a:ext uri="{FF2B5EF4-FFF2-40B4-BE49-F238E27FC236}">
                          <a16:creationId xmlns:a16="http://schemas.microsoft.com/office/drawing/2014/main" id="{097B98C9-0401-4102-AD66-1664709B0C8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80" name="楕円 19">
                      <a:extLst>
                        <a:ext uri="{FF2B5EF4-FFF2-40B4-BE49-F238E27FC236}">
                          <a16:creationId xmlns:a16="http://schemas.microsoft.com/office/drawing/2014/main" id="{9B5E00CD-A68F-41A9-BAFD-7DD1C649CAB5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81" name="楕円 19">
                      <a:extLst>
                        <a:ext uri="{FF2B5EF4-FFF2-40B4-BE49-F238E27FC236}">
                          <a16:creationId xmlns:a16="http://schemas.microsoft.com/office/drawing/2014/main" id="{4F569171-AB6D-42F2-8D91-0C2AE61BC8C5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82" name="楕円 19">
                      <a:extLst>
                        <a:ext uri="{FF2B5EF4-FFF2-40B4-BE49-F238E27FC236}">
                          <a16:creationId xmlns:a16="http://schemas.microsoft.com/office/drawing/2014/main" id="{5F9646B1-BB4B-419D-9FBA-B315ADE10E84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48" name="グループ化 1147">
                  <a:extLst>
                    <a:ext uri="{FF2B5EF4-FFF2-40B4-BE49-F238E27FC236}">
                      <a16:creationId xmlns:a16="http://schemas.microsoft.com/office/drawing/2014/main" id="{D43E43B6-77A3-4DB4-9132-89F67E838515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61" name="台形 1160">
                    <a:extLst>
                      <a:ext uri="{FF2B5EF4-FFF2-40B4-BE49-F238E27FC236}">
                        <a16:creationId xmlns:a16="http://schemas.microsoft.com/office/drawing/2014/main" id="{BC1DECB6-E728-42E6-9927-8BEC4B5309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62" name="二等辺三角形 1161">
                    <a:extLst>
                      <a:ext uri="{FF2B5EF4-FFF2-40B4-BE49-F238E27FC236}">
                        <a16:creationId xmlns:a16="http://schemas.microsoft.com/office/drawing/2014/main" id="{407EE353-8FBA-49F8-BD66-85C231510BC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63" name="二等辺三角形 1162">
                    <a:extLst>
                      <a:ext uri="{FF2B5EF4-FFF2-40B4-BE49-F238E27FC236}">
                        <a16:creationId xmlns:a16="http://schemas.microsoft.com/office/drawing/2014/main" id="{8EF8484A-863A-4E76-8A46-80B8BD43257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64" name="二等辺三角形 1163">
                    <a:extLst>
                      <a:ext uri="{FF2B5EF4-FFF2-40B4-BE49-F238E27FC236}">
                        <a16:creationId xmlns:a16="http://schemas.microsoft.com/office/drawing/2014/main" id="{0B8A2F63-234C-44D9-BAA9-599CA92F24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65" name="二等辺三角形 1164">
                    <a:extLst>
                      <a:ext uri="{FF2B5EF4-FFF2-40B4-BE49-F238E27FC236}">
                        <a16:creationId xmlns:a16="http://schemas.microsoft.com/office/drawing/2014/main" id="{34793E47-C71E-4C20-8106-ADECEA52171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66" name="グループ化 1165">
                    <a:extLst>
                      <a:ext uri="{FF2B5EF4-FFF2-40B4-BE49-F238E27FC236}">
                        <a16:creationId xmlns:a16="http://schemas.microsoft.com/office/drawing/2014/main" id="{0BC67A41-780E-4683-8CAF-042F060015D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67" name="楕円 19">
                      <a:extLst>
                        <a:ext uri="{FF2B5EF4-FFF2-40B4-BE49-F238E27FC236}">
                          <a16:creationId xmlns:a16="http://schemas.microsoft.com/office/drawing/2014/main" id="{A55A4AB1-3EA1-4FAF-9BD7-D725B8D43E1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68" name="楕円 19">
                      <a:extLst>
                        <a:ext uri="{FF2B5EF4-FFF2-40B4-BE49-F238E27FC236}">
                          <a16:creationId xmlns:a16="http://schemas.microsoft.com/office/drawing/2014/main" id="{3A46AA22-A634-455E-9914-CA652287588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69" name="楕円 19">
                      <a:extLst>
                        <a:ext uri="{FF2B5EF4-FFF2-40B4-BE49-F238E27FC236}">
                          <a16:creationId xmlns:a16="http://schemas.microsoft.com/office/drawing/2014/main" id="{5D7BCDE6-D77B-440B-8441-9D6783EF0A52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70" name="楕円 19">
                      <a:extLst>
                        <a:ext uri="{FF2B5EF4-FFF2-40B4-BE49-F238E27FC236}">
                          <a16:creationId xmlns:a16="http://schemas.microsoft.com/office/drawing/2014/main" id="{8B1B9F03-C43F-46FD-97C1-C8D2A7E200A6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71" name="楕円 19">
                      <a:extLst>
                        <a:ext uri="{FF2B5EF4-FFF2-40B4-BE49-F238E27FC236}">
                          <a16:creationId xmlns:a16="http://schemas.microsoft.com/office/drawing/2014/main" id="{95A99155-ACEC-42BD-B3EB-71650B771594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49" name="グループ化 1148">
                  <a:extLst>
                    <a:ext uri="{FF2B5EF4-FFF2-40B4-BE49-F238E27FC236}">
                      <a16:creationId xmlns:a16="http://schemas.microsoft.com/office/drawing/2014/main" id="{0F3A219E-4FF1-4054-98D7-649000F3C0C7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50" name="台形 1149">
                    <a:extLst>
                      <a:ext uri="{FF2B5EF4-FFF2-40B4-BE49-F238E27FC236}">
                        <a16:creationId xmlns:a16="http://schemas.microsoft.com/office/drawing/2014/main" id="{947B29F1-07C0-4E56-887C-04F4DA633B0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51" name="二等辺三角形 1150">
                    <a:extLst>
                      <a:ext uri="{FF2B5EF4-FFF2-40B4-BE49-F238E27FC236}">
                        <a16:creationId xmlns:a16="http://schemas.microsoft.com/office/drawing/2014/main" id="{5577B2C0-BC44-4189-8A2A-80382CEBAA3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52" name="二等辺三角形 1151">
                    <a:extLst>
                      <a:ext uri="{FF2B5EF4-FFF2-40B4-BE49-F238E27FC236}">
                        <a16:creationId xmlns:a16="http://schemas.microsoft.com/office/drawing/2014/main" id="{5B6F8E24-7EB2-4D64-9073-94C3A01BF4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53" name="二等辺三角形 1152">
                    <a:extLst>
                      <a:ext uri="{FF2B5EF4-FFF2-40B4-BE49-F238E27FC236}">
                        <a16:creationId xmlns:a16="http://schemas.microsoft.com/office/drawing/2014/main" id="{CCBD1143-8E07-4F6F-9D83-865416C7062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54" name="二等辺三角形 1153">
                    <a:extLst>
                      <a:ext uri="{FF2B5EF4-FFF2-40B4-BE49-F238E27FC236}">
                        <a16:creationId xmlns:a16="http://schemas.microsoft.com/office/drawing/2014/main" id="{A4E5B835-88C0-4665-8940-D106CF5B53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55" name="グループ化 1154">
                    <a:extLst>
                      <a:ext uri="{FF2B5EF4-FFF2-40B4-BE49-F238E27FC236}">
                        <a16:creationId xmlns:a16="http://schemas.microsoft.com/office/drawing/2014/main" id="{26AA86D5-F029-484C-A654-B58905DCDEE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56" name="楕円 19">
                      <a:extLst>
                        <a:ext uri="{FF2B5EF4-FFF2-40B4-BE49-F238E27FC236}">
                          <a16:creationId xmlns:a16="http://schemas.microsoft.com/office/drawing/2014/main" id="{72C30C03-54D3-4EA6-AF9A-DCAE70FD09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57" name="楕円 19">
                      <a:extLst>
                        <a:ext uri="{FF2B5EF4-FFF2-40B4-BE49-F238E27FC236}">
                          <a16:creationId xmlns:a16="http://schemas.microsoft.com/office/drawing/2014/main" id="{80741253-8065-4E50-B4E8-52BCCFFA578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58" name="楕円 19">
                      <a:extLst>
                        <a:ext uri="{FF2B5EF4-FFF2-40B4-BE49-F238E27FC236}">
                          <a16:creationId xmlns:a16="http://schemas.microsoft.com/office/drawing/2014/main" id="{FC52D4F8-0E7B-4186-95DD-F4A66905121C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59" name="楕円 19">
                      <a:extLst>
                        <a:ext uri="{FF2B5EF4-FFF2-40B4-BE49-F238E27FC236}">
                          <a16:creationId xmlns:a16="http://schemas.microsoft.com/office/drawing/2014/main" id="{6A9A4338-D6B0-4BDE-A092-5BBBB92EB47C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60" name="楕円 19">
                      <a:extLst>
                        <a:ext uri="{FF2B5EF4-FFF2-40B4-BE49-F238E27FC236}">
                          <a16:creationId xmlns:a16="http://schemas.microsoft.com/office/drawing/2014/main" id="{850511B8-D7C5-474E-81D5-83339320E458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110" name="グループ化 1109">
                <a:extLst>
                  <a:ext uri="{FF2B5EF4-FFF2-40B4-BE49-F238E27FC236}">
                    <a16:creationId xmlns:a16="http://schemas.microsoft.com/office/drawing/2014/main" id="{ABDD8E51-AD58-4F59-8238-539207CAEB9F}"/>
                  </a:ext>
                </a:extLst>
              </p:cNvPr>
              <p:cNvGrpSpPr/>
              <p:nvPr/>
            </p:nvGrpSpPr>
            <p:grpSpPr>
              <a:xfrm rot="3600000">
                <a:off x="976346" y="5004762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1111" name="グループ化 1110">
                  <a:extLst>
                    <a:ext uri="{FF2B5EF4-FFF2-40B4-BE49-F238E27FC236}">
                      <a16:creationId xmlns:a16="http://schemas.microsoft.com/office/drawing/2014/main" id="{C782085D-53E6-4AB9-9D33-87213CD78567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36" name="台形 1135">
                    <a:extLst>
                      <a:ext uri="{FF2B5EF4-FFF2-40B4-BE49-F238E27FC236}">
                        <a16:creationId xmlns:a16="http://schemas.microsoft.com/office/drawing/2014/main" id="{25E338E7-6714-48C2-B969-FCA6FA0ECA2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37" name="二等辺三角形 1136">
                    <a:extLst>
                      <a:ext uri="{FF2B5EF4-FFF2-40B4-BE49-F238E27FC236}">
                        <a16:creationId xmlns:a16="http://schemas.microsoft.com/office/drawing/2014/main" id="{B071BDB6-CD9C-4A32-A3C6-37B90393FE0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38" name="二等辺三角形 1137">
                    <a:extLst>
                      <a:ext uri="{FF2B5EF4-FFF2-40B4-BE49-F238E27FC236}">
                        <a16:creationId xmlns:a16="http://schemas.microsoft.com/office/drawing/2014/main" id="{FE6D6F9C-52E2-4824-9B79-FA82254D6B3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39" name="二等辺三角形 1138">
                    <a:extLst>
                      <a:ext uri="{FF2B5EF4-FFF2-40B4-BE49-F238E27FC236}">
                        <a16:creationId xmlns:a16="http://schemas.microsoft.com/office/drawing/2014/main" id="{9EFC77E1-BBC8-4019-BA49-40AC77E55B6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40" name="二等辺三角形 1139">
                    <a:extLst>
                      <a:ext uri="{FF2B5EF4-FFF2-40B4-BE49-F238E27FC236}">
                        <a16:creationId xmlns:a16="http://schemas.microsoft.com/office/drawing/2014/main" id="{4BE3E3E2-478A-4161-BAD6-7CA86E168C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41" name="グループ化 1140">
                    <a:extLst>
                      <a:ext uri="{FF2B5EF4-FFF2-40B4-BE49-F238E27FC236}">
                        <a16:creationId xmlns:a16="http://schemas.microsoft.com/office/drawing/2014/main" id="{A1BEFCBB-774C-4784-9514-0AB06048CDA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42" name="楕円 19">
                      <a:extLst>
                        <a:ext uri="{FF2B5EF4-FFF2-40B4-BE49-F238E27FC236}">
                          <a16:creationId xmlns:a16="http://schemas.microsoft.com/office/drawing/2014/main" id="{99C706EA-394B-4509-AF67-B4D4DE9152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43" name="楕円 19">
                      <a:extLst>
                        <a:ext uri="{FF2B5EF4-FFF2-40B4-BE49-F238E27FC236}">
                          <a16:creationId xmlns:a16="http://schemas.microsoft.com/office/drawing/2014/main" id="{817B780B-05FD-419F-BA51-3ED6E58B7874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44" name="楕円 19">
                      <a:extLst>
                        <a:ext uri="{FF2B5EF4-FFF2-40B4-BE49-F238E27FC236}">
                          <a16:creationId xmlns:a16="http://schemas.microsoft.com/office/drawing/2014/main" id="{C81C44A6-FD19-4903-8361-7F67A263390B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45" name="楕円 19">
                      <a:extLst>
                        <a:ext uri="{FF2B5EF4-FFF2-40B4-BE49-F238E27FC236}">
                          <a16:creationId xmlns:a16="http://schemas.microsoft.com/office/drawing/2014/main" id="{149D6C58-BA65-4911-8301-506D16AFBF90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46" name="楕円 19">
                      <a:extLst>
                        <a:ext uri="{FF2B5EF4-FFF2-40B4-BE49-F238E27FC236}">
                          <a16:creationId xmlns:a16="http://schemas.microsoft.com/office/drawing/2014/main" id="{8BCEFD5B-6B31-486E-A793-A547C3C53424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12" name="グループ化 1111">
                  <a:extLst>
                    <a:ext uri="{FF2B5EF4-FFF2-40B4-BE49-F238E27FC236}">
                      <a16:creationId xmlns:a16="http://schemas.microsoft.com/office/drawing/2014/main" id="{90E6EEF3-38A2-46ED-9215-021C5A733AC6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25" name="台形 1124">
                    <a:extLst>
                      <a:ext uri="{FF2B5EF4-FFF2-40B4-BE49-F238E27FC236}">
                        <a16:creationId xmlns:a16="http://schemas.microsoft.com/office/drawing/2014/main" id="{2DF0D2F2-6FD8-4214-A2FD-DACF37E110A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26" name="二等辺三角形 1125">
                    <a:extLst>
                      <a:ext uri="{FF2B5EF4-FFF2-40B4-BE49-F238E27FC236}">
                        <a16:creationId xmlns:a16="http://schemas.microsoft.com/office/drawing/2014/main" id="{E2188352-1C7B-4524-9F1A-3EA0D9C1F0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27" name="二等辺三角形 1126">
                    <a:extLst>
                      <a:ext uri="{FF2B5EF4-FFF2-40B4-BE49-F238E27FC236}">
                        <a16:creationId xmlns:a16="http://schemas.microsoft.com/office/drawing/2014/main" id="{44C263A9-0394-4483-9EA6-CB850FD7021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28" name="二等辺三角形 1127">
                    <a:extLst>
                      <a:ext uri="{FF2B5EF4-FFF2-40B4-BE49-F238E27FC236}">
                        <a16:creationId xmlns:a16="http://schemas.microsoft.com/office/drawing/2014/main" id="{FF8BE79B-1F57-49DF-A0F0-C3357E2CFCD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29" name="二等辺三角形 1128">
                    <a:extLst>
                      <a:ext uri="{FF2B5EF4-FFF2-40B4-BE49-F238E27FC236}">
                        <a16:creationId xmlns:a16="http://schemas.microsoft.com/office/drawing/2014/main" id="{2E7F38F7-2F66-4397-82D1-D91D7ED2C4E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30" name="グループ化 1129">
                    <a:extLst>
                      <a:ext uri="{FF2B5EF4-FFF2-40B4-BE49-F238E27FC236}">
                        <a16:creationId xmlns:a16="http://schemas.microsoft.com/office/drawing/2014/main" id="{A57AC27D-E508-4E8C-83C5-F09B67AE725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31" name="楕円 19">
                      <a:extLst>
                        <a:ext uri="{FF2B5EF4-FFF2-40B4-BE49-F238E27FC236}">
                          <a16:creationId xmlns:a16="http://schemas.microsoft.com/office/drawing/2014/main" id="{D25B77EF-F02B-483C-B30E-D6CA798D52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32" name="楕円 19">
                      <a:extLst>
                        <a:ext uri="{FF2B5EF4-FFF2-40B4-BE49-F238E27FC236}">
                          <a16:creationId xmlns:a16="http://schemas.microsoft.com/office/drawing/2014/main" id="{8E94FE74-A56D-4D5C-A203-282C39046B8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33" name="楕円 19">
                      <a:extLst>
                        <a:ext uri="{FF2B5EF4-FFF2-40B4-BE49-F238E27FC236}">
                          <a16:creationId xmlns:a16="http://schemas.microsoft.com/office/drawing/2014/main" id="{882E7D6D-AED6-4A1E-956B-53D19CD5BE8A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34" name="楕円 19">
                      <a:extLst>
                        <a:ext uri="{FF2B5EF4-FFF2-40B4-BE49-F238E27FC236}">
                          <a16:creationId xmlns:a16="http://schemas.microsoft.com/office/drawing/2014/main" id="{6533CBCE-0FBE-44DB-BC33-8E66525D641A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35" name="楕円 19">
                      <a:extLst>
                        <a:ext uri="{FF2B5EF4-FFF2-40B4-BE49-F238E27FC236}">
                          <a16:creationId xmlns:a16="http://schemas.microsoft.com/office/drawing/2014/main" id="{7910D5D4-A84F-4D94-852D-29224E641F50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13" name="グループ化 1112">
                  <a:extLst>
                    <a:ext uri="{FF2B5EF4-FFF2-40B4-BE49-F238E27FC236}">
                      <a16:creationId xmlns:a16="http://schemas.microsoft.com/office/drawing/2014/main" id="{C0AF2139-F36A-475D-9AA4-8CAF912667CE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14" name="台形 1113">
                    <a:extLst>
                      <a:ext uri="{FF2B5EF4-FFF2-40B4-BE49-F238E27FC236}">
                        <a16:creationId xmlns:a16="http://schemas.microsoft.com/office/drawing/2014/main" id="{4C3F8C78-3AE4-4613-BB16-24942C14517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5" name="二等辺三角形 1114">
                    <a:extLst>
                      <a:ext uri="{FF2B5EF4-FFF2-40B4-BE49-F238E27FC236}">
                        <a16:creationId xmlns:a16="http://schemas.microsoft.com/office/drawing/2014/main" id="{8A140D47-95EA-482E-9BCE-68CD3D07F6D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6" name="二等辺三角形 1115">
                    <a:extLst>
                      <a:ext uri="{FF2B5EF4-FFF2-40B4-BE49-F238E27FC236}">
                        <a16:creationId xmlns:a16="http://schemas.microsoft.com/office/drawing/2014/main" id="{A874E60B-E6DD-42EA-BB5C-B46A575753D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7" name="二等辺三角形 1116">
                    <a:extLst>
                      <a:ext uri="{FF2B5EF4-FFF2-40B4-BE49-F238E27FC236}">
                        <a16:creationId xmlns:a16="http://schemas.microsoft.com/office/drawing/2014/main" id="{DD6F44BC-37DD-465C-853A-B3F775B5BB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8" name="二等辺三角形 1117">
                    <a:extLst>
                      <a:ext uri="{FF2B5EF4-FFF2-40B4-BE49-F238E27FC236}">
                        <a16:creationId xmlns:a16="http://schemas.microsoft.com/office/drawing/2014/main" id="{C9479482-1478-4EAB-9002-C54130761E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19" name="グループ化 1118">
                    <a:extLst>
                      <a:ext uri="{FF2B5EF4-FFF2-40B4-BE49-F238E27FC236}">
                        <a16:creationId xmlns:a16="http://schemas.microsoft.com/office/drawing/2014/main" id="{455282D9-3E18-4EFE-B9DB-08FDC539D30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20" name="楕円 19">
                      <a:extLst>
                        <a:ext uri="{FF2B5EF4-FFF2-40B4-BE49-F238E27FC236}">
                          <a16:creationId xmlns:a16="http://schemas.microsoft.com/office/drawing/2014/main" id="{57BC9D98-825F-44D7-9A54-C85FED1AB7D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21" name="楕円 19">
                      <a:extLst>
                        <a:ext uri="{FF2B5EF4-FFF2-40B4-BE49-F238E27FC236}">
                          <a16:creationId xmlns:a16="http://schemas.microsoft.com/office/drawing/2014/main" id="{29BE34E3-4F6A-4E76-8D0D-E6D8527A699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22" name="楕円 19">
                      <a:extLst>
                        <a:ext uri="{FF2B5EF4-FFF2-40B4-BE49-F238E27FC236}">
                          <a16:creationId xmlns:a16="http://schemas.microsoft.com/office/drawing/2014/main" id="{DB25D31D-9E49-4CF8-BC4A-4A51E20A4D19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23" name="楕円 19">
                      <a:extLst>
                        <a:ext uri="{FF2B5EF4-FFF2-40B4-BE49-F238E27FC236}">
                          <a16:creationId xmlns:a16="http://schemas.microsoft.com/office/drawing/2014/main" id="{63244839-EAFF-4235-93E3-691F5DA947F9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24" name="楕円 19">
                      <a:extLst>
                        <a:ext uri="{FF2B5EF4-FFF2-40B4-BE49-F238E27FC236}">
                          <a16:creationId xmlns:a16="http://schemas.microsoft.com/office/drawing/2014/main" id="{8956E1EF-248D-4E9B-BFAA-A912977A1D89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</p:grpSp>
        <p:grpSp>
          <p:nvGrpSpPr>
            <p:cNvPr id="955" name="グループ化 954">
              <a:extLst>
                <a:ext uri="{FF2B5EF4-FFF2-40B4-BE49-F238E27FC236}">
                  <a16:creationId xmlns:a16="http://schemas.microsoft.com/office/drawing/2014/main" id="{40181882-3CA7-4531-9CC9-0D51F80FDAC2}"/>
                </a:ext>
              </a:extLst>
            </p:cNvPr>
            <p:cNvGrpSpPr/>
            <p:nvPr/>
          </p:nvGrpSpPr>
          <p:grpSpPr>
            <a:xfrm rot="21112670">
              <a:off x="658088" y="5430238"/>
              <a:ext cx="1808255" cy="1055287"/>
              <a:chOff x="561953" y="5179874"/>
              <a:chExt cx="1474002" cy="860219"/>
            </a:xfrm>
          </p:grpSpPr>
          <p:grpSp>
            <p:nvGrpSpPr>
              <p:cNvPr id="956" name="グループ化 955">
                <a:extLst>
                  <a:ext uri="{FF2B5EF4-FFF2-40B4-BE49-F238E27FC236}">
                    <a16:creationId xmlns:a16="http://schemas.microsoft.com/office/drawing/2014/main" id="{93830D2D-52F9-4485-B3DC-260A2F95940B}"/>
                  </a:ext>
                </a:extLst>
              </p:cNvPr>
              <p:cNvGrpSpPr/>
              <p:nvPr/>
            </p:nvGrpSpPr>
            <p:grpSpPr>
              <a:xfrm rot="3600000">
                <a:off x="1019074" y="4765481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1071" name="グループ化 1070">
                  <a:extLst>
                    <a:ext uri="{FF2B5EF4-FFF2-40B4-BE49-F238E27FC236}">
                      <a16:creationId xmlns:a16="http://schemas.microsoft.com/office/drawing/2014/main" id="{67DEE719-AEF3-4864-BA5A-D5F33C91EB67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96" name="台形 1095">
                    <a:extLst>
                      <a:ext uri="{FF2B5EF4-FFF2-40B4-BE49-F238E27FC236}">
                        <a16:creationId xmlns:a16="http://schemas.microsoft.com/office/drawing/2014/main" id="{37A8E7B1-9967-4316-BA03-E315B22CF0E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97" name="二等辺三角形 1096">
                    <a:extLst>
                      <a:ext uri="{FF2B5EF4-FFF2-40B4-BE49-F238E27FC236}">
                        <a16:creationId xmlns:a16="http://schemas.microsoft.com/office/drawing/2014/main" id="{100E0C9E-E9B5-4A5D-AEF2-04CE12EE4B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98" name="二等辺三角形 1097">
                    <a:extLst>
                      <a:ext uri="{FF2B5EF4-FFF2-40B4-BE49-F238E27FC236}">
                        <a16:creationId xmlns:a16="http://schemas.microsoft.com/office/drawing/2014/main" id="{5D4FE8C3-0545-4EB8-B2C2-6B121DD872A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99" name="二等辺三角形 1098">
                    <a:extLst>
                      <a:ext uri="{FF2B5EF4-FFF2-40B4-BE49-F238E27FC236}">
                        <a16:creationId xmlns:a16="http://schemas.microsoft.com/office/drawing/2014/main" id="{BEDE933F-0D6A-4FD5-9BD7-9AD8D28431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00" name="二等辺三角形 1099">
                    <a:extLst>
                      <a:ext uri="{FF2B5EF4-FFF2-40B4-BE49-F238E27FC236}">
                        <a16:creationId xmlns:a16="http://schemas.microsoft.com/office/drawing/2014/main" id="{85B6DFCF-CE3D-4F4A-BF21-F4749D68D66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01" name="グループ化 1100">
                    <a:extLst>
                      <a:ext uri="{FF2B5EF4-FFF2-40B4-BE49-F238E27FC236}">
                        <a16:creationId xmlns:a16="http://schemas.microsoft.com/office/drawing/2014/main" id="{49AF8B3F-C37A-4349-B555-0F78594DFCA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02" name="楕円 19">
                      <a:extLst>
                        <a:ext uri="{FF2B5EF4-FFF2-40B4-BE49-F238E27FC236}">
                          <a16:creationId xmlns:a16="http://schemas.microsoft.com/office/drawing/2014/main" id="{348CF399-8E6E-43FD-BB7D-50A2EF022BF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03" name="楕円 19">
                      <a:extLst>
                        <a:ext uri="{FF2B5EF4-FFF2-40B4-BE49-F238E27FC236}">
                          <a16:creationId xmlns:a16="http://schemas.microsoft.com/office/drawing/2014/main" id="{95818256-72CA-4B88-897C-4496D439A72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04" name="楕円 19">
                      <a:extLst>
                        <a:ext uri="{FF2B5EF4-FFF2-40B4-BE49-F238E27FC236}">
                          <a16:creationId xmlns:a16="http://schemas.microsoft.com/office/drawing/2014/main" id="{1BF0E671-C182-4FEB-97B6-A2941E6CF439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05" name="楕円 19">
                      <a:extLst>
                        <a:ext uri="{FF2B5EF4-FFF2-40B4-BE49-F238E27FC236}">
                          <a16:creationId xmlns:a16="http://schemas.microsoft.com/office/drawing/2014/main" id="{89F4A979-A5A2-4DFA-AC6D-D867467A3B36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06" name="楕円 19">
                      <a:extLst>
                        <a:ext uri="{FF2B5EF4-FFF2-40B4-BE49-F238E27FC236}">
                          <a16:creationId xmlns:a16="http://schemas.microsoft.com/office/drawing/2014/main" id="{BBA56BE3-86A2-4AE3-A656-43FB4CA14AA4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072" name="グループ化 1071">
                  <a:extLst>
                    <a:ext uri="{FF2B5EF4-FFF2-40B4-BE49-F238E27FC236}">
                      <a16:creationId xmlns:a16="http://schemas.microsoft.com/office/drawing/2014/main" id="{B89080A5-68EE-45EF-B4C4-C4268714C4DA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85" name="台形 1084">
                    <a:extLst>
                      <a:ext uri="{FF2B5EF4-FFF2-40B4-BE49-F238E27FC236}">
                        <a16:creationId xmlns:a16="http://schemas.microsoft.com/office/drawing/2014/main" id="{ED047F3E-85BE-4191-92E9-5590EC6F549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86" name="二等辺三角形 1085">
                    <a:extLst>
                      <a:ext uri="{FF2B5EF4-FFF2-40B4-BE49-F238E27FC236}">
                        <a16:creationId xmlns:a16="http://schemas.microsoft.com/office/drawing/2014/main" id="{EAC5A75B-20FF-48DC-B703-E3864CF1F7C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87" name="二等辺三角形 1086">
                    <a:extLst>
                      <a:ext uri="{FF2B5EF4-FFF2-40B4-BE49-F238E27FC236}">
                        <a16:creationId xmlns:a16="http://schemas.microsoft.com/office/drawing/2014/main" id="{76CCF71A-3174-4859-A3BD-C3EF9CCC1FD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88" name="二等辺三角形 1087">
                    <a:extLst>
                      <a:ext uri="{FF2B5EF4-FFF2-40B4-BE49-F238E27FC236}">
                        <a16:creationId xmlns:a16="http://schemas.microsoft.com/office/drawing/2014/main" id="{6AF893D6-36F9-4C87-BCC9-D20902E6B62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89" name="二等辺三角形 1088">
                    <a:extLst>
                      <a:ext uri="{FF2B5EF4-FFF2-40B4-BE49-F238E27FC236}">
                        <a16:creationId xmlns:a16="http://schemas.microsoft.com/office/drawing/2014/main" id="{A7F283F7-5EE8-4F19-B96D-A5E9D54B3C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90" name="グループ化 1089">
                    <a:extLst>
                      <a:ext uri="{FF2B5EF4-FFF2-40B4-BE49-F238E27FC236}">
                        <a16:creationId xmlns:a16="http://schemas.microsoft.com/office/drawing/2014/main" id="{7CDD8614-1E7B-43A9-BD5B-1E1C490ECAC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91" name="楕円 19">
                      <a:extLst>
                        <a:ext uri="{FF2B5EF4-FFF2-40B4-BE49-F238E27FC236}">
                          <a16:creationId xmlns:a16="http://schemas.microsoft.com/office/drawing/2014/main" id="{59C3EB11-794A-4A90-A62B-4D5261C7A53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92" name="楕円 19">
                      <a:extLst>
                        <a:ext uri="{FF2B5EF4-FFF2-40B4-BE49-F238E27FC236}">
                          <a16:creationId xmlns:a16="http://schemas.microsoft.com/office/drawing/2014/main" id="{8BEFB3B1-7DFD-482C-A9BD-6C48CC8969D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93" name="楕円 19">
                      <a:extLst>
                        <a:ext uri="{FF2B5EF4-FFF2-40B4-BE49-F238E27FC236}">
                          <a16:creationId xmlns:a16="http://schemas.microsoft.com/office/drawing/2014/main" id="{19E6D9AD-EAE6-4B90-BF17-3DEEDF1BF33D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94" name="楕円 19">
                      <a:extLst>
                        <a:ext uri="{FF2B5EF4-FFF2-40B4-BE49-F238E27FC236}">
                          <a16:creationId xmlns:a16="http://schemas.microsoft.com/office/drawing/2014/main" id="{D88150BA-1ABF-42B2-B814-C9A075D1459F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95" name="楕円 19">
                      <a:extLst>
                        <a:ext uri="{FF2B5EF4-FFF2-40B4-BE49-F238E27FC236}">
                          <a16:creationId xmlns:a16="http://schemas.microsoft.com/office/drawing/2014/main" id="{6C722772-7A19-4299-A8C5-D4D72344A9E8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073" name="グループ化 1072">
                  <a:extLst>
                    <a:ext uri="{FF2B5EF4-FFF2-40B4-BE49-F238E27FC236}">
                      <a16:creationId xmlns:a16="http://schemas.microsoft.com/office/drawing/2014/main" id="{0426FD85-ED99-479E-8C55-AE3C5B56D34A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74" name="台形 1073">
                    <a:extLst>
                      <a:ext uri="{FF2B5EF4-FFF2-40B4-BE49-F238E27FC236}">
                        <a16:creationId xmlns:a16="http://schemas.microsoft.com/office/drawing/2014/main" id="{E1E5E476-8D07-4CCE-8EB8-2CF10DB2BF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75" name="二等辺三角形 1074">
                    <a:extLst>
                      <a:ext uri="{FF2B5EF4-FFF2-40B4-BE49-F238E27FC236}">
                        <a16:creationId xmlns:a16="http://schemas.microsoft.com/office/drawing/2014/main" id="{DDA869D1-A7AC-4F7C-B5C1-E2E61115F8F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76" name="二等辺三角形 1075">
                    <a:extLst>
                      <a:ext uri="{FF2B5EF4-FFF2-40B4-BE49-F238E27FC236}">
                        <a16:creationId xmlns:a16="http://schemas.microsoft.com/office/drawing/2014/main" id="{5EF828F7-E7B3-4C8B-8112-C6450DFA2BE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77" name="二等辺三角形 1076">
                    <a:extLst>
                      <a:ext uri="{FF2B5EF4-FFF2-40B4-BE49-F238E27FC236}">
                        <a16:creationId xmlns:a16="http://schemas.microsoft.com/office/drawing/2014/main" id="{F98D24B9-B913-4B97-BE55-EEA1535E6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78" name="二等辺三角形 1077">
                    <a:extLst>
                      <a:ext uri="{FF2B5EF4-FFF2-40B4-BE49-F238E27FC236}">
                        <a16:creationId xmlns:a16="http://schemas.microsoft.com/office/drawing/2014/main" id="{A3465B8B-9329-4A94-919D-7CF39BC20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79" name="グループ化 1078">
                    <a:extLst>
                      <a:ext uri="{FF2B5EF4-FFF2-40B4-BE49-F238E27FC236}">
                        <a16:creationId xmlns:a16="http://schemas.microsoft.com/office/drawing/2014/main" id="{09E5F2BA-F886-40B7-B119-DE15962B52A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80" name="楕円 19">
                      <a:extLst>
                        <a:ext uri="{FF2B5EF4-FFF2-40B4-BE49-F238E27FC236}">
                          <a16:creationId xmlns:a16="http://schemas.microsoft.com/office/drawing/2014/main" id="{C8CF8E90-A0A2-41E0-83A8-9556E2922E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81" name="楕円 19">
                      <a:extLst>
                        <a:ext uri="{FF2B5EF4-FFF2-40B4-BE49-F238E27FC236}">
                          <a16:creationId xmlns:a16="http://schemas.microsoft.com/office/drawing/2014/main" id="{1E3CD592-4249-4C35-B203-580993527A9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82" name="楕円 19">
                      <a:extLst>
                        <a:ext uri="{FF2B5EF4-FFF2-40B4-BE49-F238E27FC236}">
                          <a16:creationId xmlns:a16="http://schemas.microsoft.com/office/drawing/2014/main" id="{EBD050EA-8E64-4184-929D-846296989074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83" name="楕円 19">
                      <a:extLst>
                        <a:ext uri="{FF2B5EF4-FFF2-40B4-BE49-F238E27FC236}">
                          <a16:creationId xmlns:a16="http://schemas.microsoft.com/office/drawing/2014/main" id="{9E742D37-7C90-4418-A34F-E2586D0506C7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84" name="楕円 19">
                      <a:extLst>
                        <a:ext uri="{FF2B5EF4-FFF2-40B4-BE49-F238E27FC236}">
                          <a16:creationId xmlns:a16="http://schemas.microsoft.com/office/drawing/2014/main" id="{AE20DAFD-D748-476E-A657-C2FE05DEB0AB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957" name="グループ化 956">
                <a:extLst>
                  <a:ext uri="{FF2B5EF4-FFF2-40B4-BE49-F238E27FC236}">
                    <a16:creationId xmlns:a16="http://schemas.microsoft.com/office/drawing/2014/main" id="{B4E6B1C8-E8AD-4785-9D42-85413D0ECB1A}"/>
                  </a:ext>
                </a:extLst>
              </p:cNvPr>
              <p:cNvGrpSpPr/>
              <p:nvPr/>
            </p:nvGrpSpPr>
            <p:grpSpPr>
              <a:xfrm rot="4010478">
                <a:off x="1172898" y="4953488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1035" name="グループ化 1034">
                  <a:extLst>
                    <a:ext uri="{FF2B5EF4-FFF2-40B4-BE49-F238E27FC236}">
                      <a16:creationId xmlns:a16="http://schemas.microsoft.com/office/drawing/2014/main" id="{35350378-0DFF-4E5E-904E-91B76878FA3B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60" name="台形 1059">
                    <a:extLst>
                      <a:ext uri="{FF2B5EF4-FFF2-40B4-BE49-F238E27FC236}">
                        <a16:creationId xmlns:a16="http://schemas.microsoft.com/office/drawing/2014/main" id="{56F84D08-6103-40B9-92D3-937DC00F46D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61" name="二等辺三角形 1060">
                    <a:extLst>
                      <a:ext uri="{FF2B5EF4-FFF2-40B4-BE49-F238E27FC236}">
                        <a16:creationId xmlns:a16="http://schemas.microsoft.com/office/drawing/2014/main" id="{0B7E4B19-71BF-44A3-B6F8-1702DEF4711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62" name="二等辺三角形 1061">
                    <a:extLst>
                      <a:ext uri="{FF2B5EF4-FFF2-40B4-BE49-F238E27FC236}">
                        <a16:creationId xmlns:a16="http://schemas.microsoft.com/office/drawing/2014/main" id="{3E375D9C-A145-40D1-B506-311C922E5E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63" name="二等辺三角形 1062">
                    <a:extLst>
                      <a:ext uri="{FF2B5EF4-FFF2-40B4-BE49-F238E27FC236}">
                        <a16:creationId xmlns:a16="http://schemas.microsoft.com/office/drawing/2014/main" id="{98F06A69-8B5E-4BE4-B7A0-B7917CE624A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64" name="二等辺三角形 1063">
                    <a:extLst>
                      <a:ext uri="{FF2B5EF4-FFF2-40B4-BE49-F238E27FC236}">
                        <a16:creationId xmlns:a16="http://schemas.microsoft.com/office/drawing/2014/main" id="{42D76E93-A467-4612-A5EB-710173F08FE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65" name="グループ化 1064">
                    <a:extLst>
                      <a:ext uri="{FF2B5EF4-FFF2-40B4-BE49-F238E27FC236}">
                        <a16:creationId xmlns:a16="http://schemas.microsoft.com/office/drawing/2014/main" id="{CA6056D5-933E-4E5C-AA7B-68E4FCE35CF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66" name="楕円 19">
                      <a:extLst>
                        <a:ext uri="{FF2B5EF4-FFF2-40B4-BE49-F238E27FC236}">
                          <a16:creationId xmlns:a16="http://schemas.microsoft.com/office/drawing/2014/main" id="{FA57442E-2AAF-4663-B626-C67C455F4D3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67" name="楕円 19">
                      <a:extLst>
                        <a:ext uri="{FF2B5EF4-FFF2-40B4-BE49-F238E27FC236}">
                          <a16:creationId xmlns:a16="http://schemas.microsoft.com/office/drawing/2014/main" id="{7F41B703-6F55-4A19-9C73-F9100F13006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68" name="楕円 19">
                      <a:extLst>
                        <a:ext uri="{FF2B5EF4-FFF2-40B4-BE49-F238E27FC236}">
                          <a16:creationId xmlns:a16="http://schemas.microsoft.com/office/drawing/2014/main" id="{CE60D695-7085-46E8-AE50-8F2520601683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69" name="楕円 19">
                      <a:extLst>
                        <a:ext uri="{FF2B5EF4-FFF2-40B4-BE49-F238E27FC236}">
                          <a16:creationId xmlns:a16="http://schemas.microsoft.com/office/drawing/2014/main" id="{6825A4C9-5678-4BD0-8754-44E667DB9884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70" name="楕円 19">
                      <a:extLst>
                        <a:ext uri="{FF2B5EF4-FFF2-40B4-BE49-F238E27FC236}">
                          <a16:creationId xmlns:a16="http://schemas.microsoft.com/office/drawing/2014/main" id="{FDDCEF01-32F8-461D-B5A3-B5A1EDC02358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036" name="グループ化 1035">
                  <a:extLst>
                    <a:ext uri="{FF2B5EF4-FFF2-40B4-BE49-F238E27FC236}">
                      <a16:creationId xmlns:a16="http://schemas.microsoft.com/office/drawing/2014/main" id="{651D1D4B-B60A-4E2A-87CE-6EE7F76C3349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49" name="台形 1048">
                    <a:extLst>
                      <a:ext uri="{FF2B5EF4-FFF2-40B4-BE49-F238E27FC236}">
                        <a16:creationId xmlns:a16="http://schemas.microsoft.com/office/drawing/2014/main" id="{D1191A89-D365-4C7C-9677-C1A60C2BFD5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50" name="二等辺三角形 1049">
                    <a:extLst>
                      <a:ext uri="{FF2B5EF4-FFF2-40B4-BE49-F238E27FC236}">
                        <a16:creationId xmlns:a16="http://schemas.microsoft.com/office/drawing/2014/main" id="{21626FBC-9DB4-49B2-9B40-8B7984C07E6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51" name="二等辺三角形 1050">
                    <a:extLst>
                      <a:ext uri="{FF2B5EF4-FFF2-40B4-BE49-F238E27FC236}">
                        <a16:creationId xmlns:a16="http://schemas.microsoft.com/office/drawing/2014/main" id="{DC079A8E-5F00-4C90-BE39-3A98136E67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52" name="二等辺三角形 1051">
                    <a:extLst>
                      <a:ext uri="{FF2B5EF4-FFF2-40B4-BE49-F238E27FC236}">
                        <a16:creationId xmlns:a16="http://schemas.microsoft.com/office/drawing/2014/main" id="{2D1C8673-D7DB-498B-989F-250BA14ECA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53" name="二等辺三角形 1052">
                    <a:extLst>
                      <a:ext uri="{FF2B5EF4-FFF2-40B4-BE49-F238E27FC236}">
                        <a16:creationId xmlns:a16="http://schemas.microsoft.com/office/drawing/2014/main" id="{6E2BF85C-5A51-4817-9ABB-A99575A527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54" name="グループ化 1053">
                    <a:extLst>
                      <a:ext uri="{FF2B5EF4-FFF2-40B4-BE49-F238E27FC236}">
                        <a16:creationId xmlns:a16="http://schemas.microsoft.com/office/drawing/2014/main" id="{02D36ABE-AE3C-468A-AC89-C23E3578C60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55" name="楕円 19">
                      <a:extLst>
                        <a:ext uri="{FF2B5EF4-FFF2-40B4-BE49-F238E27FC236}">
                          <a16:creationId xmlns:a16="http://schemas.microsoft.com/office/drawing/2014/main" id="{96E8AE22-6FCD-4281-9D2B-E9E7E34C643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56" name="楕円 19">
                      <a:extLst>
                        <a:ext uri="{FF2B5EF4-FFF2-40B4-BE49-F238E27FC236}">
                          <a16:creationId xmlns:a16="http://schemas.microsoft.com/office/drawing/2014/main" id="{F0CBE2FB-C2F5-4E8E-A2D3-55D39402F92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57" name="楕円 19">
                      <a:extLst>
                        <a:ext uri="{FF2B5EF4-FFF2-40B4-BE49-F238E27FC236}">
                          <a16:creationId xmlns:a16="http://schemas.microsoft.com/office/drawing/2014/main" id="{EFB16DAB-5611-486D-B2BC-4CC3E5A1B820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58" name="楕円 19">
                      <a:extLst>
                        <a:ext uri="{FF2B5EF4-FFF2-40B4-BE49-F238E27FC236}">
                          <a16:creationId xmlns:a16="http://schemas.microsoft.com/office/drawing/2014/main" id="{43E9890B-6C74-4198-80CF-05998F48D3D9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59" name="楕円 19">
                      <a:extLst>
                        <a:ext uri="{FF2B5EF4-FFF2-40B4-BE49-F238E27FC236}">
                          <a16:creationId xmlns:a16="http://schemas.microsoft.com/office/drawing/2014/main" id="{BCFC75AA-D464-42D3-9D4B-604EA460C91D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037" name="グループ化 1036">
                  <a:extLst>
                    <a:ext uri="{FF2B5EF4-FFF2-40B4-BE49-F238E27FC236}">
                      <a16:creationId xmlns:a16="http://schemas.microsoft.com/office/drawing/2014/main" id="{B558E2A7-C8C0-4F40-A16D-62B8AFEF9F47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38" name="台形 1037">
                    <a:extLst>
                      <a:ext uri="{FF2B5EF4-FFF2-40B4-BE49-F238E27FC236}">
                        <a16:creationId xmlns:a16="http://schemas.microsoft.com/office/drawing/2014/main" id="{9226B9FE-8F7B-42C1-89B0-6C969911927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39" name="二等辺三角形 1038">
                    <a:extLst>
                      <a:ext uri="{FF2B5EF4-FFF2-40B4-BE49-F238E27FC236}">
                        <a16:creationId xmlns:a16="http://schemas.microsoft.com/office/drawing/2014/main" id="{2AAC800F-B227-4492-B1EB-33F76306BBA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40" name="二等辺三角形 1039">
                    <a:extLst>
                      <a:ext uri="{FF2B5EF4-FFF2-40B4-BE49-F238E27FC236}">
                        <a16:creationId xmlns:a16="http://schemas.microsoft.com/office/drawing/2014/main" id="{C2A9F4D5-4FAE-47A0-A9AF-0975F16E76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41" name="二等辺三角形 1040">
                    <a:extLst>
                      <a:ext uri="{FF2B5EF4-FFF2-40B4-BE49-F238E27FC236}">
                        <a16:creationId xmlns:a16="http://schemas.microsoft.com/office/drawing/2014/main" id="{713D3B89-2FB7-4CC4-AD2F-A08254A1770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42" name="二等辺三角形 1041">
                    <a:extLst>
                      <a:ext uri="{FF2B5EF4-FFF2-40B4-BE49-F238E27FC236}">
                        <a16:creationId xmlns:a16="http://schemas.microsoft.com/office/drawing/2014/main" id="{D37348CD-26B9-4820-8E69-8DCACDFB35D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43" name="グループ化 1042">
                    <a:extLst>
                      <a:ext uri="{FF2B5EF4-FFF2-40B4-BE49-F238E27FC236}">
                        <a16:creationId xmlns:a16="http://schemas.microsoft.com/office/drawing/2014/main" id="{C1A10052-48F8-49BE-A348-E956B89F1E0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44" name="楕円 19">
                      <a:extLst>
                        <a:ext uri="{FF2B5EF4-FFF2-40B4-BE49-F238E27FC236}">
                          <a16:creationId xmlns:a16="http://schemas.microsoft.com/office/drawing/2014/main" id="{81028751-2FB5-489B-B3B1-9170B3FD4D5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45" name="楕円 19">
                      <a:extLst>
                        <a:ext uri="{FF2B5EF4-FFF2-40B4-BE49-F238E27FC236}">
                          <a16:creationId xmlns:a16="http://schemas.microsoft.com/office/drawing/2014/main" id="{5C4DE3EE-0333-4B39-BD34-CC1119C3932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46" name="楕円 19">
                      <a:extLst>
                        <a:ext uri="{FF2B5EF4-FFF2-40B4-BE49-F238E27FC236}">
                          <a16:creationId xmlns:a16="http://schemas.microsoft.com/office/drawing/2014/main" id="{A873C58B-FE25-442A-B9CF-EDFCFCE36675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47" name="楕円 19">
                      <a:extLst>
                        <a:ext uri="{FF2B5EF4-FFF2-40B4-BE49-F238E27FC236}">
                          <a16:creationId xmlns:a16="http://schemas.microsoft.com/office/drawing/2014/main" id="{F7CD9E10-35EF-465F-B072-9966233B3BCC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48" name="楕円 19">
                      <a:extLst>
                        <a:ext uri="{FF2B5EF4-FFF2-40B4-BE49-F238E27FC236}">
                          <a16:creationId xmlns:a16="http://schemas.microsoft.com/office/drawing/2014/main" id="{352ED4ED-4590-458C-84AB-116BA31EBDC3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958" name="グループ化 957">
                <a:extLst>
                  <a:ext uri="{FF2B5EF4-FFF2-40B4-BE49-F238E27FC236}">
                    <a16:creationId xmlns:a16="http://schemas.microsoft.com/office/drawing/2014/main" id="{04B28E96-9C0B-4388-80C4-456A07A7586B}"/>
                  </a:ext>
                </a:extLst>
              </p:cNvPr>
              <p:cNvGrpSpPr/>
              <p:nvPr/>
            </p:nvGrpSpPr>
            <p:grpSpPr>
              <a:xfrm rot="4673572">
                <a:off x="1258655" y="5262792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996" name="グループ化 995">
                  <a:extLst>
                    <a:ext uri="{FF2B5EF4-FFF2-40B4-BE49-F238E27FC236}">
                      <a16:creationId xmlns:a16="http://schemas.microsoft.com/office/drawing/2014/main" id="{D00FDAB3-F423-45D0-B9FD-31F169F9D548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21" name="台形 1020">
                    <a:extLst>
                      <a:ext uri="{FF2B5EF4-FFF2-40B4-BE49-F238E27FC236}">
                        <a16:creationId xmlns:a16="http://schemas.microsoft.com/office/drawing/2014/main" id="{2BC622F8-4E67-4ECE-8185-49989AF384F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22" name="二等辺三角形 1021">
                    <a:extLst>
                      <a:ext uri="{FF2B5EF4-FFF2-40B4-BE49-F238E27FC236}">
                        <a16:creationId xmlns:a16="http://schemas.microsoft.com/office/drawing/2014/main" id="{B422569F-68EF-4B3A-B37F-960EE16994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23" name="二等辺三角形 1022">
                    <a:extLst>
                      <a:ext uri="{FF2B5EF4-FFF2-40B4-BE49-F238E27FC236}">
                        <a16:creationId xmlns:a16="http://schemas.microsoft.com/office/drawing/2014/main" id="{3DFA778A-94B6-413A-8A74-9E925366250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27" name="二等辺三角形 1026">
                    <a:extLst>
                      <a:ext uri="{FF2B5EF4-FFF2-40B4-BE49-F238E27FC236}">
                        <a16:creationId xmlns:a16="http://schemas.microsoft.com/office/drawing/2014/main" id="{62AFFC43-C7C5-443B-BFD7-D5F5A99AE9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28" name="二等辺三角形 1027">
                    <a:extLst>
                      <a:ext uri="{FF2B5EF4-FFF2-40B4-BE49-F238E27FC236}">
                        <a16:creationId xmlns:a16="http://schemas.microsoft.com/office/drawing/2014/main" id="{D595984D-90DA-4C60-9D72-E787543E48B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29" name="グループ化 1028">
                    <a:extLst>
                      <a:ext uri="{FF2B5EF4-FFF2-40B4-BE49-F238E27FC236}">
                        <a16:creationId xmlns:a16="http://schemas.microsoft.com/office/drawing/2014/main" id="{03A8CBC5-96F1-4340-9F08-734ACE305ED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30" name="楕円 19">
                      <a:extLst>
                        <a:ext uri="{FF2B5EF4-FFF2-40B4-BE49-F238E27FC236}">
                          <a16:creationId xmlns:a16="http://schemas.microsoft.com/office/drawing/2014/main" id="{4A89699E-3B62-4B50-8BA7-5B7F49D13CD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31" name="楕円 19">
                      <a:extLst>
                        <a:ext uri="{FF2B5EF4-FFF2-40B4-BE49-F238E27FC236}">
                          <a16:creationId xmlns:a16="http://schemas.microsoft.com/office/drawing/2014/main" id="{CE5BBC31-DC7C-4C6E-85F7-B2A77C0F177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32" name="楕円 19">
                      <a:extLst>
                        <a:ext uri="{FF2B5EF4-FFF2-40B4-BE49-F238E27FC236}">
                          <a16:creationId xmlns:a16="http://schemas.microsoft.com/office/drawing/2014/main" id="{9CBD1906-30FA-414E-96C2-96E5C0FFF5A2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33" name="楕円 19">
                      <a:extLst>
                        <a:ext uri="{FF2B5EF4-FFF2-40B4-BE49-F238E27FC236}">
                          <a16:creationId xmlns:a16="http://schemas.microsoft.com/office/drawing/2014/main" id="{6FFB1248-847F-4440-A3F2-DF90EF80DE62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34" name="楕円 19">
                      <a:extLst>
                        <a:ext uri="{FF2B5EF4-FFF2-40B4-BE49-F238E27FC236}">
                          <a16:creationId xmlns:a16="http://schemas.microsoft.com/office/drawing/2014/main" id="{282E1546-436A-4974-A716-186A913700B1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997" name="グループ化 996">
                  <a:extLst>
                    <a:ext uri="{FF2B5EF4-FFF2-40B4-BE49-F238E27FC236}">
                      <a16:creationId xmlns:a16="http://schemas.microsoft.com/office/drawing/2014/main" id="{432DF3ED-B31D-467E-8ADE-C684DE0F5B64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10" name="台形 1009">
                    <a:extLst>
                      <a:ext uri="{FF2B5EF4-FFF2-40B4-BE49-F238E27FC236}">
                        <a16:creationId xmlns:a16="http://schemas.microsoft.com/office/drawing/2014/main" id="{48B9FD40-D28C-4502-8195-06D1F50AD23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1" name="二等辺三角形 1010">
                    <a:extLst>
                      <a:ext uri="{FF2B5EF4-FFF2-40B4-BE49-F238E27FC236}">
                        <a16:creationId xmlns:a16="http://schemas.microsoft.com/office/drawing/2014/main" id="{5839EC04-444D-4BA7-AF15-2B75DAA21D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2" name="二等辺三角形 1011">
                    <a:extLst>
                      <a:ext uri="{FF2B5EF4-FFF2-40B4-BE49-F238E27FC236}">
                        <a16:creationId xmlns:a16="http://schemas.microsoft.com/office/drawing/2014/main" id="{8870B95E-5999-497F-A0F9-4FFC6ABFC88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3" name="二等辺三角形 1012">
                    <a:extLst>
                      <a:ext uri="{FF2B5EF4-FFF2-40B4-BE49-F238E27FC236}">
                        <a16:creationId xmlns:a16="http://schemas.microsoft.com/office/drawing/2014/main" id="{E8772A60-7B10-4216-8B67-AFBA7FF8E18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4" name="二等辺三角形 1013">
                    <a:extLst>
                      <a:ext uri="{FF2B5EF4-FFF2-40B4-BE49-F238E27FC236}">
                        <a16:creationId xmlns:a16="http://schemas.microsoft.com/office/drawing/2014/main" id="{880F04C9-E507-4631-93A4-7FD2430CE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15" name="グループ化 1014">
                    <a:extLst>
                      <a:ext uri="{FF2B5EF4-FFF2-40B4-BE49-F238E27FC236}">
                        <a16:creationId xmlns:a16="http://schemas.microsoft.com/office/drawing/2014/main" id="{1C3111A6-F8BB-43A8-A5EB-94113D99873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16" name="楕円 19">
                      <a:extLst>
                        <a:ext uri="{FF2B5EF4-FFF2-40B4-BE49-F238E27FC236}">
                          <a16:creationId xmlns:a16="http://schemas.microsoft.com/office/drawing/2014/main" id="{1531D454-D1B7-40FA-96DE-4245B52CF34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17" name="楕円 19">
                      <a:extLst>
                        <a:ext uri="{FF2B5EF4-FFF2-40B4-BE49-F238E27FC236}">
                          <a16:creationId xmlns:a16="http://schemas.microsoft.com/office/drawing/2014/main" id="{F2D7FEE8-0D08-4EA9-BEB2-78912FE3409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18" name="楕円 19">
                      <a:extLst>
                        <a:ext uri="{FF2B5EF4-FFF2-40B4-BE49-F238E27FC236}">
                          <a16:creationId xmlns:a16="http://schemas.microsoft.com/office/drawing/2014/main" id="{A057211C-5E78-4728-9A29-8C50564CCDE4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19" name="楕円 19">
                      <a:extLst>
                        <a:ext uri="{FF2B5EF4-FFF2-40B4-BE49-F238E27FC236}">
                          <a16:creationId xmlns:a16="http://schemas.microsoft.com/office/drawing/2014/main" id="{DCF15237-1538-4313-B963-2D00B8769359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20" name="楕円 19">
                      <a:extLst>
                        <a:ext uri="{FF2B5EF4-FFF2-40B4-BE49-F238E27FC236}">
                          <a16:creationId xmlns:a16="http://schemas.microsoft.com/office/drawing/2014/main" id="{47EEAB6C-F110-4DC1-B25B-CD651863FB1A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998" name="グループ化 997">
                  <a:extLst>
                    <a:ext uri="{FF2B5EF4-FFF2-40B4-BE49-F238E27FC236}">
                      <a16:creationId xmlns:a16="http://schemas.microsoft.com/office/drawing/2014/main" id="{6AC2FB6D-602A-426A-ADB5-58EE875B5DF5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99" name="台形 998">
                    <a:extLst>
                      <a:ext uri="{FF2B5EF4-FFF2-40B4-BE49-F238E27FC236}">
                        <a16:creationId xmlns:a16="http://schemas.microsoft.com/office/drawing/2014/main" id="{8F8D80BF-3EF6-479C-81FE-2FE88D721BF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00" name="二等辺三角形 999">
                    <a:extLst>
                      <a:ext uri="{FF2B5EF4-FFF2-40B4-BE49-F238E27FC236}">
                        <a16:creationId xmlns:a16="http://schemas.microsoft.com/office/drawing/2014/main" id="{9D222E0B-0F47-4153-8CC4-55EEB725D50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01" name="二等辺三角形 1000">
                    <a:extLst>
                      <a:ext uri="{FF2B5EF4-FFF2-40B4-BE49-F238E27FC236}">
                        <a16:creationId xmlns:a16="http://schemas.microsoft.com/office/drawing/2014/main" id="{6BB7D10D-A7E2-40DE-BA28-5697A118FB4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02" name="二等辺三角形 1001">
                    <a:extLst>
                      <a:ext uri="{FF2B5EF4-FFF2-40B4-BE49-F238E27FC236}">
                        <a16:creationId xmlns:a16="http://schemas.microsoft.com/office/drawing/2014/main" id="{01FA9C75-205B-49B1-81D0-FAE0040A1D7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03" name="二等辺三角形 1002">
                    <a:extLst>
                      <a:ext uri="{FF2B5EF4-FFF2-40B4-BE49-F238E27FC236}">
                        <a16:creationId xmlns:a16="http://schemas.microsoft.com/office/drawing/2014/main" id="{217ECAA7-E9A4-4D17-BC53-8FC4852951C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04" name="グループ化 1003">
                    <a:extLst>
                      <a:ext uri="{FF2B5EF4-FFF2-40B4-BE49-F238E27FC236}">
                        <a16:creationId xmlns:a16="http://schemas.microsoft.com/office/drawing/2014/main" id="{335A43A4-BC35-4B73-91AA-D2776560FCD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05" name="楕円 19">
                      <a:extLst>
                        <a:ext uri="{FF2B5EF4-FFF2-40B4-BE49-F238E27FC236}">
                          <a16:creationId xmlns:a16="http://schemas.microsoft.com/office/drawing/2014/main" id="{DEBC6669-BC6C-4A74-81D0-120EC71062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06" name="楕円 19">
                      <a:extLst>
                        <a:ext uri="{FF2B5EF4-FFF2-40B4-BE49-F238E27FC236}">
                          <a16:creationId xmlns:a16="http://schemas.microsoft.com/office/drawing/2014/main" id="{66305C84-519B-4452-AE93-EC54D4F2803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07" name="楕円 19">
                      <a:extLst>
                        <a:ext uri="{FF2B5EF4-FFF2-40B4-BE49-F238E27FC236}">
                          <a16:creationId xmlns:a16="http://schemas.microsoft.com/office/drawing/2014/main" id="{12BC956C-4D90-4937-9CEF-71D1E0D3DC08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08" name="楕円 19">
                      <a:extLst>
                        <a:ext uri="{FF2B5EF4-FFF2-40B4-BE49-F238E27FC236}">
                          <a16:creationId xmlns:a16="http://schemas.microsoft.com/office/drawing/2014/main" id="{BAC9B5FA-A76F-4F8D-A103-47587A5E25E7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09" name="楕円 19">
                      <a:extLst>
                        <a:ext uri="{FF2B5EF4-FFF2-40B4-BE49-F238E27FC236}">
                          <a16:creationId xmlns:a16="http://schemas.microsoft.com/office/drawing/2014/main" id="{52A43AE5-4AD3-4C10-99FD-CF0340284102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959" name="グループ化 958">
                <a:extLst>
                  <a:ext uri="{FF2B5EF4-FFF2-40B4-BE49-F238E27FC236}">
                    <a16:creationId xmlns:a16="http://schemas.microsoft.com/office/drawing/2014/main" id="{2CAF90A1-A975-4695-943F-A777463578EA}"/>
                  </a:ext>
                </a:extLst>
              </p:cNvPr>
              <p:cNvGrpSpPr/>
              <p:nvPr/>
            </p:nvGrpSpPr>
            <p:grpSpPr>
              <a:xfrm rot="3600000">
                <a:off x="976346" y="5004762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960" name="グループ化 959">
                  <a:extLst>
                    <a:ext uri="{FF2B5EF4-FFF2-40B4-BE49-F238E27FC236}">
                      <a16:creationId xmlns:a16="http://schemas.microsoft.com/office/drawing/2014/main" id="{C8CFE266-8B62-4392-8A43-23CA47974708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85" name="台形 984">
                    <a:extLst>
                      <a:ext uri="{FF2B5EF4-FFF2-40B4-BE49-F238E27FC236}">
                        <a16:creationId xmlns:a16="http://schemas.microsoft.com/office/drawing/2014/main" id="{03CDC307-36E9-4226-A722-EA8DBCEF7F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86" name="二等辺三角形 985">
                    <a:extLst>
                      <a:ext uri="{FF2B5EF4-FFF2-40B4-BE49-F238E27FC236}">
                        <a16:creationId xmlns:a16="http://schemas.microsoft.com/office/drawing/2014/main" id="{ED7F27AE-B51A-46CF-BC11-9CDF4F988CC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87" name="二等辺三角形 986">
                    <a:extLst>
                      <a:ext uri="{FF2B5EF4-FFF2-40B4-BE49-F238E27FC236}">
                        <a16:creationId xmlns:a16="http://schemas.microsoft.com/office/drawing/2014/main" id="{38C40B4A-D0BC-450F-B683-E325F485298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88" name="二等辺三角形 987">
                    <a:extLst>
                      <a:ext uri="{FF2B5EF4-FFF2-40B4-BE49-F238E27FC236}">
                        <a16:creationId xmlns:a16="http://schemas.microsoft.com/office/drawing/2014/main" id="{DE18461A-5E79-4C00-9194-D5B60FE88EB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89" name="二等辺三角形 988">
                    <a:extLst>
                      <a:ext uri="{FF2B5EF4-FFF2-40B4-BE49-F238E27FC236}">
                        <a16:creationId xmlns:a16="http://schemas.microsoft.com/office/drawing/2014/main" id="{197753E5-4031-4B9C-BF39-C48A6CF8C38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990" name="グループ化 989">
                    <a:extLst>
                      <a:ext uri="{FF2B5EF4-FFF2-40B4-BE49-F238E27FC236}">
                        <a16:creationId xmlns:a16="http://schemas.microsoft.com/office/drawing/2014/main" id="{74F79140-3C55-4D5B-8BE3-C921A7CBCA2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991" name="楕円 19">
                      <a:extLst>
                        <a:ext uri="{FF2B5EF4-FFF2-40B4-BE49-F238E27FC236}">
                          <a16:creationId xmlns:a16="http://schemas.microsoft.com/office/drawing/2014/main" id="{18B54412-181F-4E32-81BB-B4D097D0AE0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92" name="楕円 19">
                      <a:extLst>
                        <a:ext uri="{FF2B5EF4-FFF2-40B4-BE49-F238E27FC236}">
                          <a16:creationId xmlns:a16="http://schemas.microsoft.com/office/drawing/2014/main" id="{48AEE12D-8756-42AF-9504-825407CBA49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93" name="楕円 19">
                      <a:extLst>
                        <a:ext uri="{FF2B5EF4-FFF2-40B4-BE49-F238E27FC236}">
                          <a16:creationId xmlns:a16="http://schemas.microsoft.com/office/drawing/2014/main" id="{7FECBB4C-BB14-41C8-8ABA-0255586E2B03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94" name="楕円 19">
                      <a:extLst>
                        <a:ext uri="{FF2B5EF4-FFF2-40B4-BE49-F238E27FC236}">
                          <a16:creationId xmlns:a16="http://schemas.microsoft.com/office/drawing/2014/main" id="{C6FD1E8A-B617-4342-A8E3-F4BF0FC3319C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95" name="楕円 19">
                      <a:extLst>
                        <a:ext uri="{FF2B5EF4-FFF2-40B4-BE49-F238E27FC236}">
                          <a16:creationId xmlns:a16="http://schemas.microsoft.com/office/drawing/2014/main" id="{AD3D8BDC-48CC-4B41-ABCE-931A5F45E473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961" name="グループ化 960">
                  <a:extLst>
                    <a:ext uri="{FF2B5EF4-FFF2-40B4-BE49-F238E27FC236}">
                      <a16:creationId xmlns:a16="http://schemas.microsoft.com/office/drawing/2014/main" id="{56291064-C3D1-48BA-A703-E2CF29BCA1CB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74" name="台形 973">
                    <a:extLst>
                      <a:ext uri="{FF2B5EF4-FFF2-40B4-BE49-F238E27FC236}">
                        <a16:creationId xmlns:a16="http://schemas.microsoft.com/office/drawing/2014/main" id="{BA8615C2-78F8-4550-9BC2-19F9D370C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75" name="二等辺三角形 974">
                    <a:extLst>
                      <a:ext uri="{FF2B5EF4-FFF2-40B4-BE49-F238E27FC236}">
                        <a16:creationId xmlns:a16="http://schemas.microsoft.com/office/drawing/2014/main" id="{7F0F68EA-7C58-4B3E-8AFE-1009C05564D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76" name="二等辺三角形 975">
                    <a:extLst>
                      <a:ext uri="{FF2B5EF4-FFF2-40B4-BE49-F238E27FC236}">
                        <a16:creationId xmlns:a16="http://schemas.microsoft.com/office/drawing/2014/main" id="{E4C757C5-C0B1-4F19-BB50-56A7EA25CC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77" name="二等辺三角形 976">
                    <a:extLst>
                      <a:ext uri="{FF2B5EF4-FFF2-40B4-BE49-F238E27FC236}">
                        <a16:creationId xmlns:a16="http://schemas.microsoft.com/office/drawing/2014/main" id="{9CCB8700-E065-4210-A23C-0227A731622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78" name="二等辺三角形 977">
                    <a:extLst>
                      <a:ext uri="{FF2B5EF4-FFF2-40B4-BE49-F238E27FC236}">
                        <a16:creationId xmlns:a16="http://schemas.microsoft.com/office/drawing/2014/main" id="{A5FEC786-C0D3-49FE-8741-9C3D337A4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979" name="グループ化 978">
                    <a:extLst>
                      <a:ext uri="{FF2B5EF4-FFF2-40B4-BE49-F238E27FC236}">
                        <a16:creationId xmlns:a16="http://schemas.microsoft.com/office/drawing/2014/main" id="{233B71E6-DAE7-460E-83CA-DCC9F4D39F5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980" name="楕円 19">
                      <a:extLst>
                        <a:ext uri="{FF2B5EF4-FFF2-40B4-BE49-F238E27FC236}">
                          <a16:creationId xmlns:a16="http://schemas.microsoft.com/office/drawing/2014/main" id="{27752141-F163-44D0-A7E3-B184B4AE2F3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81" name="楕円 19">
                      <a:extLst>
                        <a:ext uri="{FF2B5EF4-FFF2-40B4-BE49-F238E27FC236}">
                          <a16:creationId xmlns:a16="http://schemas.microsoft.com/office/drawing/2014/main" id="{1B8476B3-F037-4AD2-8026-128132559C3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82" name="楕円 19">
                      <a:extLst>
                        <a:ext uri="{FF2B5EF4-FFF2-40B4-BE49-F238E27FC236}">
                          <a16:creationId xmlns:a16="http://schemas.microsoft.com/office/drawing/2014/main" id="{B91D5981-D7F8-40A6-84ED-060F6A92E36C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83" name="楕円 19">
                      <a:extLst>
                        <a:ext uri="{FF2B5EF4-FFF2-40B4-BE49-F238E27FC236}">
                          <a16:creationId xmlns:a16="http://schemas.microsoft.com/office/drawing/2014/main" id="{542AD260-84E5-48BE-929E-1784C6B59F9B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84" name="楕円 19">
                      <a:extLst>
                        <a:ext uri="{FF2B5EF4-FFF2-40B4-BE49-F238E27FC236}">
                          <a16:creationId xmlns:a16="http://schemas.microsoft.com/office/drawing/2014/main" id="{9F137AD9-B4F9-4671-B435-433097390A1B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962" name="グループ化 961">
                  <a:extLst>
                    <a:ext uri="{FF2B5EF4-FFF2-40B4-BE49-F238E27FC236}">
                      <a16:creationId xmlns:a16="http://schemas.microsoft.com/office/drawing/2014/main" id="{939F45B3-7E6F-4EE1-BD8C-D3364F79B8F5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63" name="台形 962">
                    <a:extLst>
                      <a:ext uri="{FF2B5EF4-FFF2-40B4-BE49-F238E27FC236}">
                        <a16:creationId xmlns:a16="http://schemas.microsoft.com/office/drawing/2014/main" id="{4DB377D0-F9E6-4F3D-81EB-3E771D8672F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64" name="二等辺三角形 963">
                    <a:extLst>
                      <a:ext uri="{FF2B5EF4-FFF2-40B4-BE49-F238E27FC236}">
                        <a16:creationId xmlns:a16="http://schemas.microsoft.com/office/drawing/2014/main" id="{1776F074-AB46-4F6B-B39D-5FD00EB3BFD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65" name="二等辺三角形 964">
                    <a:extLst>
                      <a:ext uri="{FF2B5EF4-FFF2-40B4-BE49-F238E27FC236}">
                        <a16:creationId xmlns:a16="http://schemas.microsoft.com/office/drawing/2014/main" id="{DB66312C-620B-408A-A356-261A2B1194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66" name="二等辺三角形 965">
                    <a:extLst>
                      <a:ext uri="{FF2B5EF4-FFF2-40B4-BE49-F238E27FC236}">
                        <a16:creationId xmlns:a16="http://schemas.microsoft.com/office/drawing/2014/main" id="{7A92D353-52C4-4FD7-8416-82BB1D4A8CE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67" name="二等辺三角形 966">
                    <a:extLst>
                      <a:ext uri="{FF2B5EF4-FFF2-40B4-BE49-F238E27FC236}">
                        <a16:creationId xmlns:a16="http://schemas.microsoft.com/office/drawing/2014/main" id="{9FBDF09B-5733-4CD6-B017-60C57712732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968" name="グループ化 967">
                    <a:extLst>
                      <a:ext uri="{FF2B5EF4-FFF2-40B4-BE49-F238E27FC236}">
                        <a16:creationId xmlns:a16="http://schemas.microsoft.com/office/drawing/2014/main" id="{B01BA301-4B8E-4279-AB6E-57FED231034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969" name="楕円 19">
                      <a:extLst>
                        <a:ext uri="{FF2B5EF4-FFF2-40B4-BE49-F238E27FC236}">
                          <a16:creationId xmlns:a16="http://schemas.microsoft.com/office/drawing/2014/main" id="{81C46006-0EF4-4F60-83D9-DAA73DAF00A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70" name="楕円 19">
                      <a:extLst>
                        <a:ext uri="{FF2B5EF4-FFF2-40B4-BE49-F238E27FC236}">
                          <a16:creationId xmlns:a16="http://schemas.microsoft.com/office/drawing/2014/main" id="{94E3407B-1B11-4509-9FA4-265E7380C524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71" name="楕円 19">
                      <a:extLst>
                        <a:ext uri="{FF2B5EF4-FFF2-40B4-BE49-F238E27FC236}">
                          <a16:creationId xmlns:a16="http://schemas.microsoft.com/office/drawing/2014/main" id="{2B0F13AC-F4B8-4631-A153-E9668E342E8E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72" name="楕円 19">
                      <a:extLst>
                        <a:ext uri="{FF2B5EF4-FFF2-40B4-BE49-F238E27FC236}">
                          <a16:creationId xmlns:a16="http://schemas.microsoft.com/office/drawing/2014/main" id="{43CD8441-D5BE-4A32-95A8-4A4D658AF512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73" name="楕円 19">
                      <a:extLst>
                        <a:ext uri="{FF2B5EF4-FFF2-40B4-BE49-F238E27FC236}">
                          <a16:creationId xmlns:a16="http://schemas.microsoft.com/office/drawing/2014/main" id="{6FCE7197-4F12-4100-B32C-D37242562B93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1260" name="グループ化 1259">
            <a:extLst>
              <a:ext uri="{FF2B5EF4-FFF2-40B4-BE49-F238E27FC236}">
                <a16:creationId xmlns:a16="http://schemas.microsoft.com/office/drawing/2014/main" id="{3D16F66A-207B-43E1-A98A-3EA0BFE41349}"/>
              </a:ext>
            </a:extLst>
          </p:cNvPr>
          <p:cNvGrpSpPr/>
          <p:nvPr/>
        </p:nvGrpSpPr>
        <p:grpSpPr>
          <a:xfrm>
            <a:off x="6377999" y="4388115"/>
            <a:ext cx="1379317" cy="976520"/>
            <a:chOff x="492160" y="-69693"/>
            <a:chExt cx="2562286" cy="1814030"/>
          </a:xfrm>
        </p:grpSpPr>
        <p:grpSp>
          <p:nvGrpSpPr>
            <p:cNvPr id="1261" name="グループ化 1260">
              <a:extLst>
                <a:ext uri="{FF2B5EF4-FFF2-40B4-BE49-F238E27FC236}">
                  <a16:creationId xmlns:a16="http://schemas.microsoft.com/office/drawing/2014/main" id="{C94D15A2-8CCE-4627-BDE5-B66998255249}"/>
                </a:ext>
              </a:extLst>
            </p:cNvPr>
            <p:cNvGrpSpPr/>
            <p:nvPr/>
          </p:nvGrpSpPr>
          <p:grpSpPr>
            <a:xfrm>
              <a:off x="492160" y="207638"/>
              <a:ext cx="2562286" cy="1536699"/>
              <a:chOff x="746064" y="1894185"/>
              <a:chExt cx="2562286" cy="1536699"/>
            </a:xfrm>
          </p:grpSpPr>
          <p:grpSp>
            <p:nvGrpSpPr>
              <p:cNvPr id="1582" name="グループ化 1581">
                <a:extLst>
                  <a:ext uri="{FF2B5EF4-FFF2-40B4-BE49-F238E27FC236}">
                    <a16:creationId xmlns:a16="http://schemas.microsoft.com/office/drawing/2014/main" id="{A2393985-E208-48A3-B28C-755047C51D61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585" name="フリーフォーム: 図形 1584">
                  <a:extLst>
                    <a:ext uri="{FF2B5EF4-FFF2-40B4-BE49-F238E27FC236}">
                      <a16:creationId xmlns:a16="http://schemas.microsoft.com/office/drawing/2014/main" id="{4047A514-A88B-469D-AA54-D0AA827FE3ED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86" name="楕円 1585">
                  <a:extLst>
                    <a:ext uri="{FF2B5EF4-FFF2-40B4-BE49-F238E27FC236}">
                      <a16:creationId xmlns:a16="http://schemas.microsoft.com/office/drawing/2014/main" id="{25FAE3DF-D214-4419-9E3D-835FECB85FD5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63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583" name="楕円 1582">
                <a:extLst>
                  <a:ext uri="{FF2B5EF4-FFF2-40B4-BE49-F238E27FC236}">
                    <a16:creationId xmlns:a16="http://schemas.microsoft.com/office/drawing/2014/main" id="{323924BA-EECC-4F03-AF74-5072B04315D3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9050" cap="flat" cmpd="sng" algn="ctr">
                <a:solidFill>
                  <a:schemeClr val="tx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84" name="フリーフォーム: 図形 1583">
                <a:extLst>
                  <a:ext uri="{FF2B5EF4-FFF2-40B4-BE49-F238E27FC236}">
                    <a16:creationId xmlns:a16="http://schemas.microsoft.com/office/drawing/2014/main" id="{7B5EF898-6CB4-4AEB-9397-85342172F96F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262" name="グループ化 1261">
              <a:extLst>
                <a:ext uri="{FF2B5EF4-FFF2-40B4-BE49-F238E27FC236}">
                  <a16:creationId xmlns:a16="http://schemas.microsoft.com/office/drawing/2014/main" id="{B5734A06-2788-4A1A-9EF5-A6FD60A770D4}"/>
                </a:ext>
              </a:extLst>
            </p:cNvPr>
            <p:cNvGrpSpPr/>
            <p:nvPr/>
          </p:nvGrpSpPr>
          <p:grpSpPr>
            <a:xfrm>
              <a:off x="1229435" y="-3223"/>
              <a:ext cx="1630554" cy="1333500"/>
              <a:chOff x="7911425" y="3052061"/>
              <a:chExt cx="1383209" cy="1131216"/>
            </a:xfrm>
          </p:grpSpPr>
          <p:grpSp>
            <p:nvGrpSpPr>
              <p:cNvPr id="1423" name="グループ化 1422">
                <a:extLst>
                  <a:ext uri="{FF2B5EF4-FFF2-40B4-BE49-F238E27FC236}">
                    <a16:creationId xmlns:a16="http://schemas.microsoft.com/office/drawing/2014/main" id="{E63A2EFA-4B1E-4567-9CCD-286C81B3CE16}"/>
                  </a:ext>
                </a:extLst>
              </p:cNvPr>
              <p:cNvGrpSpPr/>
              <p:nvPr/>
            </p:nvGrpSpPr>
            <p:grpSpPr>
              <a:xfrm rot="2700000">
                <a:off x="8490349" y="2943156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530" name="グループ化 1529">
                  <a:extLst>
                    <a:ext uri="{FF2B5EF4-FFF2-40B4-BE49-F238E27FC236}">
                      <a16:creationId xmlns:a16="http://schemas.microsoft.com/office/drawing/2014/main" id="{18E36DE4-2234-4459-AC54-90FB3406E142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570" name="グループ化 1569">
                    <a:extLst>
                      <a:ext uri="{FF2B5EF4-FFF2-40B4-BE49-F238E27FC236}">
                        <a16:creationId xmlns:a16="http://schemas.microsoft.com/office/drawing/2014/main" id="{4235F7E1-E04C-4CE6-A3BA-D5B7360568EE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80" name="楕円 36">
                      <a:extLst>
                        <a:ext uri="{FF2B5EF4-FFF2-40B4-BE49-F238E27FC236}">
                          <a16:creationId xmlns:a16="http://schemas.microsoft.com/office/drawing/2014/main" id="{1ABAEDD5-8706-4E1B-B284-532E6D2BF42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81" name="フリーフォーム: 図形 1580">
                      <a:extLst>
                        <a:ext uri="{FF2B5EF4-FFF2-40B4-BE49-F238E27FC236}">
                          <a16:creationId xmlns:a16="http://schemas.microsoft.com/office/drawing/2014/main" id="{B5B12E55-3EA1-4A56-9EC7-B4C7266E43F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71" name="グループ化 1570">
                    <a:extLst>
                      <a:ext uri="{FF2B5EF4-FFF2-40B4-BE49-F238E27FC236}">
                        <a16:creationId xmlns:a16="http://schemas.microsoft.com/office/drawing/2014/main" id="{9BF1BDF2-E386-4030-A1A0-30C46BEC5F92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78" name="楕円 36">
                      <a:extLst>
                        <a:ext uri="{FF2B5EF4-FFF2-40B4-BE49-F238E27FC236}">
                          <a16:creationId xmlns:a16="http://schemas.microsoft.com/office/drawing/2014/main" id="{5EE73BE5-4A81-4899-99A1-068412137064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79" name="フリーフォーム: 図形 1578">
                      <a:extLst>
                        <a:ext uri="{FF2B5EF4-FFF2-40B4-BE49-F238E27FC236}">
                          <a16:creationId xmlns:a16="http://schemas.microsoft.com/office/drawing/2014/main" id="{BAC2862B-8B07-4068-859C-501EB938575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72" name="グループ化 1571">
                    <a:extLst>
                      <a:ext uri="{FF2B5EF4-FFF2-40B4-BE49-F238E27FC236}">
                        <a16:creationId xmlns:a16="http://schemas.microsoft.com/office/drawing/2014/main" id="{60C744E6-2374-4E49-9C12-C771D48F8FF7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76" name="楕円 36">
                      <a:extLst>
                        <a:ext uri="{FF2B5EF4-FFF2-40B4-BE49-F238E27FC236}">
                          <a16:creationId xmlns:a16="http://schemas.microsoft.com/office/drawing/2014/main" id="{04F2D3F8-74CE-4812-AEB7-6C9E2EEEB83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77" name="フリーフォーム: 図形 1576">
                      <a:extLst>
                        <a:ext uri="{FF2B5EF4-FFF2-40B4-BE49-F238E27FC236}">
                          <a16:creationId xmlns:a16="http://schemas.microsoft.com/office/drawing/2014/main" id="{C4692D78-5F24-40F7-A49B-DEA0FDF1238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73" name="グループ化 1572">
                    <a:extLst>
                      <a:ext uri="{FF2B5EF4-FFF2-40B4-BE49-F238E27FC236}">
                        <a16:creationId xmlns:a16="http://schemas.microsoft.com/office/drawing/2014/main" id="{69F29AA8-6436-4633-93FA-635F167EE746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74" name="楕円 36">
                      <a:extLst>
                        <a:ext uri="{FF2B5EF4-FFF2-40B4-BE49-F238E27FC236}">
                          <a16:creationId xmlns:a16="http://schemas.microsoft.com/office/drawing/2014/main" id="{D2AED11F-9D62-4DCF-8F75-614E9DD21DE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75" name="フリーフォーム: 図形 1574">
                      <a:extLst>
                        <a:ext uri="{FF2B5EF4-FFF2-40B4-BE49-F238E27FC236}">
                          <a16:creationId xmlns:a16="http://schemas.microsoft.com/office/drawing/2014/main" id="{AE54C48C-95CF-4FA3-A16E-D3F5071EE5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531" name="グループ化 1530">
                  <a:extLst>
                    <a:ext uri="{FF2B5EF4-FFF2-40B4-BE49-F238E27FC236}">
                      <a16:creationId xmlns:a16="http://schemas.microsoft.com/office/drawing/2014/main" id="{F8F1EA15-1CF8-4B53-AA05-CE4D9D7F9818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558" name="グループ化 1557">
                    <a:extLst>
                      <a:ext uri="{FF2B5EF4-FFF2-40B4-BE49-F238E27FC236}">
                        <a16:creationId xmlns:a16="http://schemas.microsoft.com/office/drawing/2014/main" id="{F656E1F9-366A-4DF5-B8F6-056240200AC3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68" name="楕円 36">
                      <a:extLst>
                        <a:ext uri="{FF2B5EF4-FFF2-40B4-BE49-F238E27FC236}">
                          <a16:creationId xmlns:a16="http://schemas.microsoft.com/office/drawing/2014/main" id="{2953CD65-D646-427A-959E-5B7C5E8DF99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69" name="フリーフォーム: 図形 1568">
                      <a:extLst>
                        <a:ext uri="{FF2B5EF4-FFF2-40B4-BE49-F238E27FC236}">
                          <a16:creationId xmlns:a16="http://schemas.microsoft.com/office/drawing/2014/main" id="{D0C81E5E-D569-4772-A613-ED1C037377B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59" name="グループ化 1558">
                    <a:extLst>
                      <a:ext uri="{FF2B5EF4-FFF2-40B4-BE49-F238E27FC236}">
                        <a16:creationId xmlns:a16="http://schemas.microsoft.com/office/drawing/2014/main" id="{C9D1FE83-531A-48DA-A95A-760C9BB54B40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66" name="楕円 36">
                      <a:extLst>
                        <a:ext uri="{FF2B5EF4-FFF2-40B4-BE49-F238E27FC236}">
                          <a16:creationId xmlns:a16="http://schemas.microsoft.com/office/drawing/2014/main" id="{5BFBE0A5-F695-4CD6-934A-7D57D30DEBB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67" name="フリーフォーム: 図形 1566">
                      <a:extLst>
                        <a:ext uri="{FF2B5EF4-FFF2-40B4-BE49-F238E27FC236}">
                          <a16:creationId xmlns:a16="http://schemas.microsoft.com/office/drawing/2014/main" id="{47DB0976-4BB4-4743-BCAE-FE9F2DB6051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60" name="グループ化 1559">
                    <a:extLst>
                      <a:ext uri="{FF2B5EF4-FFF2-40B4-BE49-F238E27FC236}">
                        <a16:creationId xmlns:a16="http://schemas.microsoft.com/office/drawing/2014/main" id="{14D6C1A2-7629-47EF-A7C4-0D6351308320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64" name="楕円 36">
                      <a:extLst>
                        <a:ext uri="{FF2B5EF4-FFF2-40B4-BE49-F238E27FC236}">
                          <a16:creationId xmlns:a16="http://schemas.microsoft.com/office/drawing/2014/main" id="{DC650024-BD70-40A1-AC8F-709DC12D41B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65" name="フリーフォーム: 図形 1564">
                      <a:extLst>
                        <a:ext uri="{FF2B5EF4-FFF2-40B4-BE49-F238E27FC236}">
                          <a16:creationId xmlns:a16="http://schemas.microsoft.com/office/drawing/2014/main" id="{D85F20B8-F1F9-473F-98D9-9E7D21C31B1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61" name="グループ化 1560">
                    <a:extLst>
                      <a:ext uri="{FF2B5EF4-FFF2-40B4-BE49-F238E27FC236}">
                        <a16:creationId xmlns:a16="http://schemas.microsoft.com/office/drawing/2014/main" id="{2D129F63-A880-4DFC-9B30-FF24AD1817E5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62" name="楕円 36">
                      <a:extLst>
                        <a:ext uri="{FF2B5EF4-FFF2-40B4-BE49-F238E27FC236}">
                          <a16:creationId xmlns:a16="http://schemas.microsoft.com/office/drawing/2014/main" id="{A39E4777-79F7-40F1-9303-ABD92274F0C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63" name="フリーフォーム: 図形 1562">
                      <a:extLst>
                        <a:ext uri="{FF2B5EF4-FFF2-40B4-BE49-F238E27FC236}">
                          <a16:creationId xmlns:a16="http://schemas.microsoft.com/office/drawing/2014/main" id="{B99EAB72-F046-44FF-8474-569845CD26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532" name="グループ化 1531">
                  <a:extLst>
                    <a:ext uri="{FF2B5EF4-FFF2-40B4-BE49-F238E27FC236}">
                      <a16:creationId xmlns:a16="http://schemas.microsoft.com/office/drawing/2014/main" id="{6721D029-E57B-4A82-B1CD-22D973589FDC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546" name="グループ化 1545">
                    <a:extLst>
                      <a:ext uri="{FF2B5EF4-FFF2-40B4-BE49-F238E27FC236}">
                        <a16:creationId xmlns:a16="http://schemas.microsoft.com/office/drawing/2014/main" id="{C764EA1F-A4F0-4348-8682-D1E563F59732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56" name="楕円 36">
                      <a:extLst>
                        <a:ext uri="{FF2B5EF4-FFF2-40B4-BE49-F238E27FC236}">
                          <a16:creationId xmlns:a16="http://schemas.microsoft.com/office/drawing/2014/main" id="{5D523310-A7BF-4FB8-8B42-63103D24C6F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57" name="フリーフォーム: 図形 1556">
                      <a:extLst>
                        <a:ext uri="{FF2B5EF4-FFF2-40B4-BE49-F238E27FC236}">
                          <a16:creationId xmlns:a16="http://schemas.microsoft.com/office/drawing/2014/main" id="{8429FF11-ABF9-48F2-B4C1-9E5689E0169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47" name="グループ化 1546">
                    <a:extLst>
                      <a:ext uri="{FF2B5EF4-FFF2-40B4-BE49-F238E27FC236}">
                        <a16:creationId xmlns:a16="http://schemas.microsoft.com/office/drawing/2014/main" id="{C97D34A6-EF6E-4509-8944-C6811E84A9BE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54" name="楕円 36">
                      <a:extLst>
                        <a:ext uri="{FF2B5EF4-FFF2-40B4-BE49-F238E27FC236}">
                          <a16:creationId xmlns:a16="http://schemas.microsoft.com/office/drawing/2014/main" id="{5CB913DC-E24F-4655-A009-44A2D2B44F6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55" name="フリーフォーム: 図形 1554">
                      <a:extLst>
                        <a:ext uri="{FF2B5EF4-FFF2-40B4-BE49-F238E27FC236}">
                          <a16:creationId xmlns:a16="http://schemas.microsoft.com/office/drawing/2014/main" id="{FD72EB3E-B68F-4442-9ACC-621C1C2BA8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48" name="グループ化 1547">
                    <a:extLst>
                      <a:ext uri="{FF2B5EF4-FFF2-40B4-BE49-F238E27FC236}">
                        <a16:creationId xmlns:a16="http://schemas.microsoft.com/office/drawing/2014/main" id="{1644C55D-9B9F-4133-9F5A-19F99928099D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52" name="楕円 36">
                      <a:extLst>
                        <a:ext uri="{FF2B5EF4-FFF2-40B4-BE49-F238E27FC236}">
                          <a16:creationId xmlns:a16="http://schemas.microsoft.com/office/drawing/2014/main" id="{26795107-A43F-4970-B643-CCD0E8758FA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53" name="フリーフォーム: 図形 1552">
                      <a:extLst>
                        <a:ext uri="{FF2B5EF4-FFF2-40B4-BE49-F238E27FC236}">
                          <a16:creationId xmlns:a16="http://schemas.microsoft.com/office/drawing/2014/main" id="{C234B606-C538-4DB2-95B8-91E47450DEE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49" name="グループ化 1548">
                    <a:extLst>
                      <a:ext uri="{FF2B5EF4-FFF2-40B4-BE49-F238E27FC236}">
                        <a16:creationId xmlns:a16="http://schemas.microsoft.com/office/drawing/2014/main" id="{72D4200A-5782-4967-92D2-6D34DAE61ECA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50" name="楕円 36">
                      <a:extLst>
                        <a:ext uri="{FF2B5EF4-FFF2-40B4-BE49-F238E27FC236}">
                          <a16:creationId xmlns:a16="http://schemas.microsoft.com/office/drawing/2014/main" id="{9EDE6A27-E19C-43F7-866F-E77C5C51356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51" name="フリーフォーム: 図形 1550">
                      <a:extLst>
                        <a:ext uri="{FF2B5EF4-FFF2-40B4-BE49-F238E27FC236}">
                          <a16:creationId xmlns:a16="http://schemas.microsoft.com/office/drawing/2014/main" id="{8F15EFC6-4059-4CEB-8BA5-F70F9B8EB9C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533" name="グループ化 1532">
                  <a:extLst>
                    <a:ext uri="{FF2B5EF4-FFF2-40B4-BE49-F238E27FC236}">
                      <a16:creationId xmlns:a16="http://schemas.microsoft.com/office/drawing/2014/main" id="{388B7DAF-562D-430E-B597-C56B65A05C3E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534" name="グループ化 1533">
                    <a:extLst>
                      <a:ext uri="{FF2B5EF4-FFF2-40B4-BE49-F238E27FC236}">
                        <a16:creationId xmlns:a16="http://schemas.microsoft.com/office/drawing/2014/main" id="{935F5B57-79E3-4A76-A536-B2E7919A76E1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44" name="楕円 36">
                      <a:extLst>
                        <a:ext uri="{FF2B5EF4-FFF2-40B4-BE49-F238E27FC236}">
                          <a16:creationId xmlns:a16="http://schemas.microsoft.com/office/drawing/2014/main" id="{A20BF744-92D0-4B7D-A116-DFACEF3187D8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45" name="フリーフォーム: 図形 1544">
                      <a:extLst>
                        <a:ext uri="{FF2B5EF4-FFF2-40B4-BE49-F238E27FC236}">
                          <a16:creationId xmlns:a16="http://schemas.microsoft.com/office/drawing/2014/main" id="{DC1880E9-E84C-4AF7-9047-E1AAA136BEC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35" name="グループ化 1534">
                    <a:extLst>
                      <a:ext uri="{FF2B5EF4-FFF2-40B4-BE49-F238E27FC236}">
                        <a16:creationId xmlns:a16="http://schemas.microsoft.com/office/drawing/2014/main" id="{1AE519EE-2255-4B3E-BA68-20D08DA0B7D1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42" name="楕円 36">
                      <a:extLst>
                        <a:ext uri="{FF2B5EF4-FFF2-40B4-BE49-F238E27FC236}">
                          <a16:creationId xmlns:a16="http://schemas.microsoft.com/office/drawing/2014/main" id="{8E013F29-97B4-467D-BF9F-D96E1316C90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43" name="フリーフォーム: 図形 1542">
                      <a:extLst>
                        <a:ext uri="{FF2B5EF4-FFF2-40B4-BE49-F238E27FC236}">
                          <a16:creationId xmlns:a16="http://schemas.microsoft.com/office/drawing/2014/main" id="{0C07FF49-44ED-4E48-AC71-1EEFC30ADCC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36" name="グループ化 1535">
                    <a:extLst>
                      <a:ext uri="{FF2B5EF4-FFF2-40B4-BE49-F238E27FC236}">
                        <a16:creationId xmlns:a16="http://schemas.microsoft.com/office/drawing/2014/main" id="{294ED5A8-E3AE-4965-A6BE-2FC6B2B5468A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40" name="楕円 36">
                      <a:extLst>
                        <a:ext uri="{FF2B5EF4-FFF2-40B4-BE49-F238E27FC236}">
                          <a16:creationId xmlns:a16="http://schemas.microsoft.com/office/drawing/2014/main" id="{956E6AAB-08CE-446E-968E-E7A3FC27E2D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41" name="フリーフォーム: 図形 1540">
                      <a:extLst>
                        <a:ext uri="{FF2B5EF4-FFF2-40B4-BE49-F238E27FC236}">
                          <a16:creationId xmlns:a16="http://schemas.microsoft.com/office/drawing/2014/main" id="{7E8850D8-618B-4FE0-9B52-0A6E8C1FB3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37" name="グループ化 1536">
                    <a:extLst>
                      <a:ext uri="{FF2B5EF4-FFF2-40B4-BE49-F238E27FC236}">
                        <a16:creationId xmlns:a16="http://schemas.microsoft.com/office/drawing/2014/main" id="{4F099296-12BA-455A-8C8F-CB17828F7CF9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38" name="楕円 36">
                      <a:extLst>
                        <a:ext uri="{FF2B5EF4-FFF2-40B4-BE49-F238E27FC236}">
                          <a16:creationId xmlns:a16="http://schemas.microsoft.com/office/drawing/2014/main" id="{0E9D670C-2739-46BB-BE34-DCA78D0AE02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39" name="フリーフォーム: 図形 1538">
                      <a:extLst>
                        <a:ext uri="{FF2B5EF4-FFF2-40B4-BE49-F238E27FC236}">
                          <a16:creationId xmlns:a16="http://schemas.microsoft.com/office/drawing/2014/main" id="{1A99D5D6-9C38-4B5B-81A1-BE6DCA16115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424" name="グループ化 1423">
                <a:extLst>
                  <a:ext uri="{FF2B5EF4-FFF2-40B4-BE49-F238E27FC236}">
                    <a16:creationId xmlns:a16="http://schemas.microsoft.com/office/drawing/2014/main" id="{C72DBB33-EB9D-4320-B7EF-482D63C1F6E6}"/>
                  </a:ext>
                </a:extLst>
              </p:cNvPr>
              <p:cNvGrpSpPr/>
              <p:nvPr/>
            </p:nvGrpSpPr>
            <p:grpSpPr>
              <a:xfrm rot="2700000">
                <a:off x="8020330" y="3054252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478" name="グループ化 1477">
                  <a:extLst>
                    <a:ext uri="{FF2B5EF4-FFF2-40B4-BE49-F238E27FC236}">
                      <a16:creationId xmlns:a16="http://schemas.microsoft.com/office/drawing/2014/main" id="{C34E539B-0917-4433-B52C-51F5AEFA817B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518" name="グループ化 1517">
                    <a:extLst>
                      <a:ext uri="{FF2B5EF4-FFF2-40B4-BE49-F238E27FC236}">
                        <a16:creationId xmlns:a16="http://schemas.microsoft.com/office/drawing/2014/main" id="{825859AE-D333-4C4D-98BC-E9DA1DB51251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28" name="楕円 36">
                      <a:extLst>
                        <a:ext uri="{FF2B5EF4-FFF2-40B4-BE49-F238E27FC236}">
                          <a16:creationId xmlns:a16="http://schemas.microsoft.com/office/drawing/2014/main" id="{FC4B5A9A-D492-4660-A7EE-D7138FC2361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29" name="フリーフォーム: 図形 1528">
                      <a:extLst>
                        <a:ext uri="{FF2B5EF4-FFF2-40B4-BE49-F238E27FC236}">
                          <a16:creationId xmlns:a16="http://schemas.microsoft.com/office/drawing/2014/main" id="{D279BAD0-4132-4DBA-A5E6-49BA035360B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19" name="グループ化 1518">
                    <a:extLst>
                      <a:ext uri="{FF2B5EF4-FFF2-40B4-BE49-F238E27FC236}">
                        <a16:creationId xmlns:a16="http://schemas.microsoft.com/office/drawing/2014/main" id="{B8816B82-9D2D-4502-BCB4-D524E993FFC1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26" name="楕円 36">
                      <a:extLst>
                        <a:ext uri="{FF2B5EF4-FFF2-40B4-BE49-F238E27FC236}">
                          <a16:creationId xmlns:a16="http://schemas.microsoft.com/office/drawing/2014/main" id="{D5C024BC-25FE-48F3-9A4F-FDB56B7FA91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27" name="フリーフォーム: 図形 1526">
                      <a:extLst>
                        <a:ext uri="{FF2B5EF4-FFF2-40B4-BE49-F238E27FC236}">
                          <a16:creationId xmlns:a16="http://schemas.microsoft.com/office/drawing/2014/main" id="{6A794C16-5DF8-4610-A40A-33D523CF80B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20" name="グループ化 1519">
                    <a:extLst>
                      <a:ext uri="{FF2B5EF4-FFF2-40B4-BE49-F238E27FC236}">
                        <a16:creationId xmlns:a16="http://schemas.microsoft.com/office/drawing/2014/main" id="{16AD92A8-519C-44D8-A1E4-62CBA744E5A8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24" name="楕円 36">
                      <a:extLst>
                        <a:ext uri="{FF2B5EF4-FFF2-40B4-BE49-F238E27FC236}">
                          <a16:creationId xmlns:a16="http://schemas.microsoft.com/office/drawing/2014/main" id="{548E471D-9929-42C9-ACFF-4C919FD3936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25" name="フリーフォーム: 図形 1524">
                      <a:extLst>
                        <a:ext uri="{FF2B5EF4-FFF2-40B4-BE49-F238E27FC236}">
                          <a16:creationId xmlns:a16="http://schemas.microsoft.com/office/drawing/2014/main" id="{FD44EB3E-877D-4C33-AB1C-3F7D4CAC650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21" name="グループ化 1520">
                    <a:extLst>
                      <a:ext uri="{FF2B5EF4-FFF2-40B4-BE49-F238E27FC236}">
                        <a16:creationId xmlns:a16="http://schemas.microsoft.com/office/drawing/2014/main" id="{2FDB9AF4-A852-480A-A9D8-AA5C5D1BC8C8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22" name="楕円 36">
                      <a:extLst>
                        <a:ext uri="{FF2B5EF4-FFF2-40B4-BE49-F238E27FC236}">
                          <a16:creationId xmlns:a16="http://schemas.microsoft.com/office/drawing/2014/main" id="{52B06E28-2CF3-42C5-9A32-92D55D2EBBF8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23" name="フリーフォーム: 図形 1522">
                      <a:extLst>
                        <a:ext uri="{FF2B5EF4-FFF2-40B4-BE49-F238E27FC236}">
                          <a16:creationId xmlns:a16="http://schemas.microsoft.com/office/drawing/2014/main" id="{A36BA4E7-55FE-43B7-882F-39DDE1FE67C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479" name="グループ化 1478">
                  <a:extLst>
                    <a:ext uri="{FF2B5EF4-FFF2-40B4-BE49-F238E27FC236}">
                      <a16:creationId xmlns:a16="http://schemas.microsoft.com/office/drawing/2014/main" id="{2A1910D4-B611-466C-8CC0-A7572BC3FF28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506" name="グループ化 1505">
                    <a:extLst>
                      <a:ext uri="{FF2B5EF4-FFF2-40B4-BE49-F238E27FC236}">
                        <a16:creationId xmlns:a16="http://schemas.microsoft.com/office/drawing/2014/main" id="{095566A6-D8F9-4D0C-8694-0DF4E20190D0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16" name="楕円 36">
                      <a:extLst>
                        <a:ext uri="{FF2B5EF4-FFF2-40B4-BE49-F238E27FC236}">
                          <a16:creationId xmlns:a16="http://schemas.microsoft.com/office/drawing/2014/main" id="{D87F291A-6688-432C-9D09-736070D8589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17" name="フリーフォーム: 図形 1516">
                      <a:extLst>
                        <a:ext uri="{FF2B5EF4-FFF2-40B4-BE49-F238E27FC236}">
                          <a16:creationId xmlns:a16="http://schemas.microsoft.com/office/drawing/2014/main" id="{08506D4B-D23A-4430-88EB-7C68B34960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07" name="グループ化 1506">
                    <a:extLst>
                      <a:ext uri="{FF2B5EF4-FFF2-40B4-BE49-F238E27FC236}">
                        <a16:creationId xmlns:a16="http://schemas.microsoft.com/office/drawing/2014/main" id="{2819E566-184B-44DF-9AD7-85F84B620258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14" name="楕円 36">
                      <a:extLst>
                        <a:ext uri="{FF2B5EF4-FFF2-40B4-BE49-F238E27FC236}">
                          <a16:creationId xmlns:a16="http://schemas.microsoft.com/office/drawing/2014/main" id="{24B6CF47-FF5E-4CB7-AAF7-F5F1322A60D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15" name="フリーフォーム: 図形 1514">
                      <a:extLst>
                        <a:ext uri="{FF2B5EF4-FFF2-40B4-BE49-F238E27FC236}">
                          <a16:creationId xmlns:a16="http://schemas.microsoft.com/office/drawing/2014/main" id="{6D7F71F2-3473-4939-9D8F-2942D6005B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08" name="グループ化 1507">
                    <a:extLst>
                      <a:ext uri="{FF2B5EF4-FFF2-40B4-BE49-F238E27FC236}">
                        <a16:creationId xmlns:a16="http://schemas.microsoft.com/office/drawing/2014/main" id="{A3F8B578-6221-4DE1-A2CF-81B423A3D26B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12" name="楕円 36">
                      <a:extLst>
                        <a:ext uri="{FF2B5EF4-FFF2-40B4-BE49-F238E27FC236}">
                          <a16:creationId xmlns:a16="http://schemas.microsoft.com/office/drawing/2014/main" id="{B14F4517-9D03-400A-9CA2-517368B1419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13" name="フリーフォーム: 図形 1512">
                      <a:extLst>
                        <a:ext uri="{FF2B5EF4-FFF2-40B4-BE49-F238E27FC236}">
                          <a16:creationId xmlns:a16="http://schemas.microsoft.com/office/drawing/2014/main" id="{CB535D38-E6F3-41E2-AE99-9B046426E2A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509" name="グループ化 1508">
                    <a:extLst>
                      <a:ext uri="{FF2B5EF4-FFF2-40B4-BE49-F238E27FC236}">
                        <a16:creationId xmlns:a16="http://schemas.microsoft.com/office/drawing/2014/main" id="{5DDF52AE-15F0-4FFF-876F-48CD99CA3D1D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10" name="楕円 36">
                      <a:extLst>
                        <a:ext uri="{FF2B5EF4-FFF2-40B4-BE49-F238E27FC236}">
                          <a16:creationId xmlns:a16="http://schemas.microsoft.com/office/drawing/2014/main" id="{D22FBAAB-4488-47D1-B233-01B873E1F55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11" name="フリーフォーム: 図形 1510">
                      <a:extLst>
                        <a:ext uri="{FF2B5EF4-FFF2-40B4-BE49-F238E27FC236}">
                          <a16:creationId xmlns:a16="http://schemas.microsoft.com/office/drawing/2014/main" id="{A626DC1B-273E-4C8C-BACD-E672B884F83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480" name="グループ化 1479">
                  <a:extLst>
                    <a:ext uri="{FF2B5EF4-FFF2-40B4-BE49-F238E27FC236}">
                      <a16:creationId xmlns:a16="http://schemas.microsoft.com/office/drawing/2014/main" id="{55A8CCEB-CB79-4A59-9D3A-1606D03F86B8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494" name="グループ化 1493">
                    <a:extLst>
                      <a:ext uri="{FF2B5EF4-FFF2-40B4-BE49-F238E27FC236}">
                        <a16:creationId xmlns:a16="http://schemas.microsoft.com/office/drawing/2014/main" id="{3D97B892-0386-4222-BD29-77F059C9884E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04" name="楕円 36">
                      <a:extLst>
                        <a:ext uri="{FF2B5EF4-FFF2-40B4-BE49-F238E27FC236}">
                          <a16:creationId xmlns:a16="http://schemas.microsoft.com/office/drawing/2014/main" id="{D4210FDF-BCC8-4142-903C-E2481C903DD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05" name="フリーフォーム: 図形 1504">
                      <a:extLst>
                        <a:ext uri="{FF2B5EF4-FFF2-40B4-BE49-F238E27FC236}">
                          <a16:creationId xmlns:a16="http://schemas.microsoft.com/office/drawing/2014/main" id="{5A764C1B-CACE-4CED-8F01-96957C4A9E3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95" name="グループ化 1494">
                    <a:extLst>
                      <a:ext uri="{FF2B5EF4-FFF2-40B4-BE49-F238E27FC236}">
                        <a16:creationId xmlns:a16="http://schemas.microsoft.com/office/drawing/2014/main" id="{3D4CAD02-FDE5-4F3F-8E31-5CF6824EEF40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502" name="楕円 36">
                      <a:extLst>
                        <a:ext uri="{FF2B5EF4-FFF2-40B4-BE49-F238E27FC236}">
                          <a16:creationId xmlns:a16="http://schemas.microsoft.com/office/drawing/2014/main" id="{0F881F2F-EF41-4A9C-B59F-20E95A8BC48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03" name="フリーフォーム: 図形 1502">
                      <a:extLst>
                        <a:ext uri="{FF2B5EF4-FFF2-40B4-BE49-F238E27FC236}">
                          <a16:creationId xmlns:a16="http://schemas.microsoft.com/office/drawing/2014/main" id="{B6C88546-DC2C-49D7-9F03-2136922879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96" name="グループ化 1495">
                    <a:extLst>
                      <a:ext uri="{FF2B5EF4-FFF2-40B4-BE49-F238E27FC236}">
                        <a16:creationId xmlns:a16="http://schemas.microsoft.com/office/drawing/2014/main" id="{82CF6384-EFB4-46FA-9362-A87B737EF39E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500" name="楕円 36">
                      <a:extLst>
                        <a:ext uri="{FF2B5EF4-FFF2-40B4-BE49-F238E27FC236}">
                          <a16:creationId xmlns:a16="http://schemas.microsoft.com/office/drawing/2014/main" id="{C403C842-646C-4EF9-9A9A-9E96CD03912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501" name="フリーフォーム: 図形 1500">
                      <a:extLst>
                        <a:ext uri="{FF2B5EF4-FFF2-40B4-BE49-F238E27FC236}">
                          <a16:creationId xmlns:a16="http://schemas.microsoft.com/office/drawing/2014/main" id="{CB871B7A-FA20-4325-8733-72FCAEDA70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97" name="グループ化 1496">
                    <a:extLst>
                      <a:ext uri="{FF2B5EF4-FFF2-40B4-BE49-F238E27FC236}">
                        <a16:creationId xmlns:a16="http://schemas.microsoft.com/office/drawing/2014/main" id="{CEF165A3-C9C5-4458-83EB-ADDD8A22E2DC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98" name="楕円 36">
                      <a:extLst>
                        <a:ext uri="{FF2B5EF4-FFF2-40B4-BE49-F238E27FC236}">
                          <a16:creationId xmlns:a16="http://schemas.microsoft.com/office/drawing/2014/main" id="{2C091074-F984-4BAC-BCE9-FDC8490B580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99" name="フリーフォーム: 図形 1498">
                      <a:extLst>
                        <a:ext uri="{FF2B5EF4-FFF2-40B4-BE49-F238E27FC236}">
                          <a16:creationId xmlns:a16="http://schemas.microsoft.com/office/drawing/2014/main" id="{D6F23495-AD01-4A45-AA43-47FE8BBE961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481" name="グループ化 1480">
                  <a:extLst>
                    <a:ext uri="{FF2B5EF4-FFF2-40B4-BE49-F238E27FC236}">
                      <a16:creationId xmlns:a16="http://schemas.microsoft.com/office/drawing/2014/main" id="{3073B839-CD8A-4A1C-9603-6AFB04B9C6F2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482" name="グループ化 1481">
                    <a:extLst>
                      <a:ext uri="{FF2B5EF4-FFF2-40B4-BE49-F238E27FC236}">
                        <a16:creationId xmlns:a16="http://schemas.microsoft.com/office/drawing/2014/main" id="{B73685D7-2556-46BF-B4E7-EE7DBAC32588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92" name="楕円 36">
                      <a:extLst>
                        <a:ext uri="{FF2B5EF4-FFF2-40B4-BE49-F238E27FC236}">
                          <a16:creationId xmlns:a16="http://schemas.microsoft.com/office/drawing/2014/main" id="{856B3ED5-E90F-4821-AC9D-F6998505F01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93" name="フリーフォーム: 図形 1492">
                      <a:extLst>
                        <a:ext uri="{FF2B5EF4-FFF2-40B4-BE49-F238E27FC236}">
                          <a16:creationId xmlns:a16="http://schemas.microsoft.com/office/drawing/2014/main" id="{1CDB9313-0E5D-450E-8392-5B5C16B307F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83" name="グループ化 1482">
                    <a:extLst>
                      <a:ext uri="{FF2B5EF4-FFF2-40B4-BE49-F238E27FC236}">
                        <a16:creationId xmlns:a16="http://schemas.microsoft.com/office/drawing/2014/main" id="{77A92FE6-9090-4D68-BA47-EC603E2569B6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90" name="楕円 36">
                      <a:extLst>
                        <a:ext uri="{FF2B5EF4-FFF2-40B4-BE49-F238E27FC236}">
                          <a16:creationId xmlns:a16="http://schemas.microsoft.com/office/drawing/2014/main" id="{8295BC80-7371-475E-A8FC-B9E55B25448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91" name="フリーフォーム: 図形 1490">
                      <a:extLst>
                        <a:ext uri="{FF2B5EF4-FFF2-40B4-BE49-F238E27FC236}">
                          <a16:creationId xmlns:a16="http://schemas.microsoft.com/office/drawing/2014/main" id="{FA68991D-ED7F-4E80-9DA7-753E4A21FF4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84" name="グループ化 1483">
                    <a:extLst>
                      <a:ext uri="{FF2B5EF4-FFF2-40B4-BE49-F238E27FC236}">
                        <a16:creationId xmlns:a16="http://schemas.microsoft.com/office/drawing/2014/main" id="{9403F107-0DB0-42E7-9ED2-EE9E363D8FF8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88" name="楕円 36">
                      <a:extLst>
                        <a:ext uri="{FF2B5EF4-FFF2-40B4-BE49-F238E27FC236}">
                          <a16:creationId xmlns:a16="http://schemas.microsoft.com/office/drawing/2014/main" id="{E23DC523-C5AA-4FDA-9FB3-4B9AE831BEB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89" name="フリーフォーム: 図形 1488">
                      <a:extLst>
                        <a:ext uri="{FF2B5EF4-FFF2-40B4-BE49-F238E27FC236}">
                          <a16:creationId xmlns:a16="http://schemas.microsoft.com/office/drawing/2014/main" id="{81CFEFF5-A432-48F5-A0A4-982A51F20E1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85" name="グループ化 1484">
                    <a:extLst>
                      <a:ext uri="{FF2B5EF4-FFF2-40B4-BE49-F238E27FC236}">
                        <a16:creationId xmlns:a16="http://schemas.microsoft.com/office/drawing/2014/main" id="{D3574643-67BA-4046-9E8F-FB69FF90C7D3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86" name="楕円 36">
                      <a:extLst>
                        <a:ext uri="{FF2B5EF4-FFF2-40B4-BE49-F238E27FC236}">
                          <a16:creationId xmlns:a16="http://schemas.microsoft.com/office/drawing/2014/main" id="{AACDCB44-A79E-4F8F-B312-47C5E95E256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87" name="フリーフォーム: 図形 1486">
                      <a:extLst>
                        <a:ext uri="{FF2B5EF4-FFF2-40B4-BE49-F238E27FC236}">
                          <a16:creationId xmlns:a16="http://schemas.microsoft.com/office/drawing/2014/main" id="{93011F00-8997-46A6-90C5-436FF1D1F3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425" name="グループ化 1424">
                <a:extLst>
                  <a:ext uri="{FF2B5EF4-FFF2-40B4-BE49-F238E27FC236}">
                    <a16:creationId xmlns:a16="http://schemas.microsoft.com/office/drawing/2014/main" id="{09CEFCAE-9019-49B5-A007-3F471E6CF89C}"/>
                  </a:ext>
                </a:extLst>
              </p:cNvPr>
              <p:cNvGrpSpPr/>
              <p:nvPr/>
            </p:nvGrpSpPr>
            <p:grpSpPr>
              <a:xfrm rot="3648823">
                <a:off x="8447620" y="3378992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426" name="グループ化 1425">
                  <a:extLst>
                    <a:ext uri="{FF2B5EF4-FFF2-40B4-BE49-F238E27FC236}">
                      <a16:creationId xmlns:a16="http://schemas.microsoft.com/office/drawing/2014/main" id="{8885C8A3-60F9-450C-A71F-155CF78B9D8A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466" name="グループ化 1465">
                    <a:extLst>
                      <a:ext uri="{FF2B5EF4-FFF2-40B4-BE49-F238E27FC236}">
                        <a16:creationId xmlns:a16="http://schemas.microsoft.com/office/drawing/2014/main" id="{CCB7EC67-8535-4977-899E-9ABE374D4E02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76" name="楕円 36">
                      <a:extLst>
                        <a:ext uri="{FF2B5EF4-FFF2-40B4-BE49-F238E27FC236}">
                          <a16:creationId xmlns:a16="http://schemas.microsoft.com/office/drawing/2014/main" id="{C3E69650-64BF-4B47-AF26-D3E0528B5BC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77" name="フリーフォーム: 図形 1476">
                      <a:extLst>
                        <a:ext uri="{FF2B5EF4-FFF2-40B4-BE49-F238E27FC236}">
                          <a16:creationId xmlns:a16="http://schemas.microsoft.com/office/drawing/2014/main" id="{71E652F6-B18A-4FD2-A8F5-3A7B95003F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67" name="グループ化 1466">
                    <a:extLst>
                      <a:ext uri="{FF2B5EF4-FFF2-40B4-BE49-F238E27FC236}">
                        <a16:creationId xmlns:a16="http://schemas.microsoft.com/office/drawing/2014/main" id="{0356A4B3-9B60-4B4C-9D66-E19AC1C01872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74" name="楕円 36">
                      <a:extLst>
                        <a:ext uri="{FF2B5EF4-FFF2-40B4-BE49-F238E27FC236}">
                          <a16:creationId xmlns:a16="http://schemas.microsoft.com/office/drawing/2014/main" id="{158DF605-C6EA-4C6A-ACBC-B2FA8A222AB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75" name="フリーフォーム: 図形 1474">
                      <a:extLst>
                        <a:ext uri="{FF2B5EF4-FFF2-40B4-BE49-F238E27FC236}">
                          <a16:creationId xmlns:a16="http://schemas.microsoft.com/office/drawing/2014/main" id="{CD081BB1-CFC9-44A8-B847-7F0C1C506E4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68" name="グループ化 1467">
                    <a:extLst>
                      <a:ext uri="{FF2B5EF4-FFF2-40B4-BE49-F238E27FC236}">
                        <a16:creationId xmlns:a16="http://schemas.microsoft.com/office/drawing/2014/main" id="{D6942671-2090-4DD8-A539-7BA50D918691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72" name="楕円 36">
                      <a:extLst>
                        <a:ext uri="{FF2B5EF4-FFF2-40B4-BE49-F238E27FC236}">
                          <a16:creationId xmlns:a16="http://schemas.microsoft.com/office/drawing/2014/main" id="{D5D21F54-A1FB-4E8C-95DA-8DA9C358F19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73" name="フリーフォーム: 図形 1472">
                      <a:extLst>
                        <a:ext uri="{FF2B5EF4-FFF2-40B4-BE49-F238E27FC236}">
                          <a16:creationId xmlns:a16="http://schemas.microsoft.com/office/drawing/2014/main" id="{D4E142BA-AD00-45E3-9332-9F5A5115BB9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69" name="グループ化 1468">
                    <a:extLst>
                      <a:ext uri="{FF2B5EF4-FFF2-40B4-BE49-F238E27FC236}">
                        <a16:creationId xmlns:a16="http://schemas.microsoft.com/office/drawing/2014/main" id="{FA5E08BB-4710-4F79-B0C2-68BB2AADA524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70" name="楕円 36">
                      <a:extLst>
                        <a:ext uri="{FF2B5EF4-FFF2-40B4-BE49-F238E27FC236}">
                          <a16:creationId xmlns:a16="http://schemas.microsoft.com/office/drawing/2014/main" id="{A3356E06-A9CB-4712-95B0-1826368CA7C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71" name="フリーフォーム: 図形 1470">
                      <a:extLst>
                        <a:ext uri="{FF2B5EF4-FFF2-40B4-BE49-F238E27FC236}">
                          <a16:creationId xmlns:a16="http://schemas.microsoft.com/office/drawing/2014/main" id="{E9FC8DBB-ED24-478B-AD81-B51ADEC961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427" name="グループ化 1426">
                  <a:extLst>
                    <a:ext uri="{FF2B5EF4-FFF2-40B4-BE49-F238E27FC236}">
                      <a16:creationId xmlns:a16="http://schemas.microsoft.com/office/drawing/2014/main" id="{C0B0F35F-3A67-4BA5-A005-5FA247C18424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454" name="グループ化 1453">
                    <a:extLst>
                      <a:ext uri="{FF2B5EF4-FFF2-40B4-BE49-F238E27FC236}">
                        <a16:creationId xmlns:a16="http://schemas.microsoft.com/office/drawing/2014/main" id="{48FD3473-A389-4D49-B095-9032FD9B2E25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64" name="楕円 36">
                      <a:extLst>
                        <a:ext uri="{FF2B5EF4-FFF2-40B4-BE49-F238E27FC236}">
                          <a16:creationId xmlns:a16="http://schemas.microsoft.com/office/drawing/2014/main" id="{36670BE7-6AD2-4E8C-BF2D-75BAE6B4DAB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65" name="フリーフォーム: 図形 1464">
                      <a:extLst>
                        <a:ext uri="{FF2B5EF4-FFF2-40B4-BE49-F238E27FC236}">
                          <a16:creationId xmlns:a16="http://schemas.microsoft.com/office/drawing/2014/main" id="{8D6DEEFF-4CCA-428E-97F2-DBBE6B78EB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55" name="グループ化 1454">
                    <a:extLst>
                      <a:ext uri="{FF2B5EF4-FFF2-40B4-BE49-F238E27FC236}">
                        <a16:creationId xmlns:a16="http://schemas.microsoft.com/office/drawing/2014/main" id="{D33FC650-C9FD-4918-9F17-1CAB62B2E871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62" name="楕円 36">
                      <a:extLst>
                        <a:ext uri="{FF2B5EF4-FFF2-40B4-BE49-F238E27FC236}">
                          <a16:creationId xmlns:a16="http://schemas.microsoft.com/office/drawing/2014/main" id="{1FFA65A2-90A7-4CD0-9CFA-A12684AD0D5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63" name="フリーフォーム: 図形 1462">
                      <a:extLst>
                        <a:ext uri="{FF2B5EF4-FFF2-40B4-BE49-F238E27FC236}">
                          <a16:creationId xmlns:a16="http://schemas.microsoft.com/office/drawing/2014/main" id="{6A7011E4-ECCC-48CA-A9CD-26B19F845CE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56" name="グループ化 1455">
                    <a:extLst>
                      <a:ext uri="{FF2B5EF4-FFF2-40B4-BE49-F238E27FC236}">
                        <a16:creationId xmlns:a16="http://schemas.microsoft.com/office/drawing/2014/main" id="{16A3805C-7BA6-48D8-8681-E6DE11F85E33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60" name="楕円 36">
                      <a:extLst>
                        <a:ext uri="{FF2B5EF4-FFF2-40B4-BE49-F238E27FC236}">
                          <a16:creationId xmlns:a16="http://schemas.microsoft.com/office/drawing/2014/main" id="{BB294E28-4EFA-42F7-81E9-1334734FE77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61" name="フリーフォーム: 図形 1460">
                      <a:extLst>
                        <a:ext uri="{FF2B5EF4-FFF2-40B4-BE49-F238E27FC236}">
                          <a16:creationId xmlns:a16="http://schemas.microsoft.com/office/drawing/2014/main" id="{3080EC8D-AFDE-4FAE-BF66-2225B57892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57" name="グループ化 1456">
                    <a:extLst>
                      <a:ext uri="{FF2B5EF4-FFF2-40B4-BE49-F238E27FC236}">
                        <a16:creationId xmlns:a16="http://schemas.microsoft.com/office/drawing/2014/main" id="{9AC78DA5-472A-45F8-8119-893119FAE122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58" name="楕円 36">
                      <a:extLst>
                        <a:ext uri="{FF2B5EF4-FFF2-40B4-BE49-F238E27FC236}">
                          <a16:creationId xmlns:a16="http://schemas.microsoft.com/office/drawing/2014/main" id="{6774CC9E-D061-40EE-AA45-B7BF46E633B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59" name="フリーフォーム: 図形 1458">
                      <a:extLst>
                        <a:ext uri="{FF2B5EF4-FFF2-40B4-BE49-F238E27FC236}">
                          <a16:creationId xmlns:a16="http://schemas.microsoft.com/office/drawing/2014/main" id="{857CC8ED-66E0-46C2-AE7B-A2555D265E6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428" name="グループ化 1427">
                  <a:extLst>
                    <a:ext uri="{FF2B5EF4-FFF2-40B4-BE49-F238E27FC236}">
                      <a16:creationId xmlns:a16="http://schemas.microsoft.com/office/drawing/2014/main" id="{E6B665BE-CFF5-48C3-B5CD-497B263E792B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442" name="グループ化 1441">
                    <a:extLst>
                      <a:ext uri="{FF2B5EF4-FFF2-40B4-BE49-F238E27FC236}">
                        <a16:creationId xmlns:a16="http://schemas.microsoft.com/office/drawing/2014/main" id="{D88DAA24-B9FC-4A35-9B56-83E05CB42DCB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52" name="楕円 36">
                      <a:extLst>
                        <a:ext uri="{FF2B5EF4-FFF2-40B4-BE49-F238E27FC236}">
                          <a16:creationId xmlns:a16="http://schemas.microsoft.com/office/drawing/2014/main" id="{E749D755-3B4A-4285-B246-2985A5A3C4F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53" name="フリーフォーム: 図形 1452">
                      <a:extLst>
                        <a:ext uri="{FF2B5EF4-FFF2-40B4-BE49-F238E27FC236}">
                          <a16:creationId xmlns:a16="http://schemas.microsoft.com/office/drawing/2014/main" id="{D298C7CD-C0A3-4BD3-833B-2436CF8868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43" name="グループ化 1442">
                    <a:extLst>
                      <a:ext uri="{FF2B5EF4-FFF2-40B4-BE49-F238E27FC236}">
                        <a16:creationId xmlns:a16="http://schemas.microsoft.com/office/drawing/2014/main" id="{A1EF75B9-D4FE-4FF6-AA0E-1A92639A9E62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50" name="楕円 36">
                      <a:extLst>
                        <a:ext uri="{FF2B5EF4-FFF2-40B4-BE49-F238E27FC236}">
                          <a16:creationId xmlns:a16="http://schemas.microsoft.com/office/drawing/2014/main" id="{1F5CC323-E301-44B1-A99B-BEC4BE47ACA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51" name="フリーフォーム: 図形 1450">
                      <a:extLst>
                        <a:ext uri="{FF2B5EF4-FFF2-40B4-BE49-F238E27FC236}">
                          <a16:creationId xmlns:a16="http://schemas.microsoft.com/office/drawing/2014/main" id="{8687C71C-3267-473E-8B07-19E94523D3E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44" name="グループ化 1443">
                    <a:extLst>
                      <a:ext uri="{FF2B5EF4-FFF2-40B4-BE49-F238E27FC236}">
                        <a16:creationId xmlns:a16="http://schemas.microsoft.com/office/drawing/2014/main" id="{EB36D4D1-1F8F-4BFE-B295-CDB778B12DDD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48" name="楕円 36">
                      <a:extLst>
                        <a:ext uri="{FF2B5EF4-FFF2-40B4-BE49-F238E27FC236}">
                          <a16:creationId xmlns:a16="http://schemas.microsoft.com/office/drawing/2014/main" id="{6C58EE31-FBA8-40ED-92D6-82507A6B27F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49" name="フリーフォーム: 図形 1448">
                      <a:extLst>
                        <a:ext uri="{FF2B5EF4-FFF2-40B4-BE49-F238E27FC236}">
                          <a16:creationId xmlns:a16="http://schemas.microsoft.com/office/drawing/2014/main" id="{86863D56-15FA-457B-8774-4974F665EDF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45" name="グループ化 1444">
                    <a:extLst>
                      <a:ext uri="{FF2B5EF4-FFF2-40B4-BE49-F238E27FC236}">
                        <a16:creationId xmlns:a16="http://schemas.microsoft.com/office/drawing/2014/main" id="{497D56AE-FB16-459A-958B-258A6EEAA283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46" name="楕円 36">
                      <a:extLst>
                        <a:ext uri="{FF2B5EF4-FFF2-40B4-BE49-F238E27FC236}">
                          <a16:creationId xmlns:a16="http://schemas.microsoft.com/office/drawing/2014/main" id="{665AFC72-72E1-4496-BBF4-FC3D1BC922C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47" name="フリーフォーム: 図形 1446">
                      <a:extLst>
                        <a:ext uri="{FF2B5EF4-FFF2-40B4-BE49-F238E27FC236}">
                          <a16:creationId xmlns:a16="http://schemas.microsoft.com/office/drawing/2014/main" id="{89111C84-6C9B-4E9F-AA0F-8EC3E943CD3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429" name="グループ化 1428">
                  <a:extLst>
                    <a:ext uri="{FF2B5EF4-FFF2-40B4-BE49-F238E27FC236}">
                      <a16:creationId xmlns:a16="http://schemas.microsoft.com/office/drawing/2014/main" id="{4F59988A-B6EE-4231-8DEE-468B8FEDC2C1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430" name="グループ化 1429">
                    <a:extLst>
                      <a:ext uri="{FF2B5EF4-FFF2-40B4-BE49-F238E27FC236}">
                        <a16:creationId xmlns:a16="http://schemas.microsoft.com/office/drawing/2014/main" id="{7C0616A4-BF0D-419C-99BC-CEFD42AAD84C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40" name="楕円 36">
                      <a:extLst>
                        <a:ext uri="{FF2B5EF4-FFF2-40B4-BE49-F238E27FC236}">
                          <a16:creationId xmlns:a16="http://schemas.microsoft.com/office/drawing/2014/main" id="{CD57872C-65A5-4393-839D-AE594DF4C43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41" name="フリーフォーム: 図形 1440">
                      <a:extLst>
                        <a:ext uri="{FF2B5EF4-FFF2-40B4-BE49-F238E27FC236}">
                          <a16:creationId xmlns:a16="http://schemas.microsoft.com/office/drawing/2014/main" id="{B187A12F-A653-4AA9-8725-C66F965B7F9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31" name="グループ化 1430">
                    <a:extLst>
                      <a:ext uri="{FF2B5EF4-FFF2-40B4-BE49-F238E27FC236}">
                        <a16:creationId xmlns:a16="http://schemas.microsoft.com/office/drawing/2014/main" id="{BF45AA2C-D2D7-4251-92A7-9BA91B70A114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38" name="楕円 36">
                      <a:extLst>
                        <a:ext uri="{FF2B5EF4-FFF2-40B4-BE49-F238E27FC236}">
                          <a16:creationId xmlns:a16="http://schemas.microsoft.com/office/drawing/2014/main" id="{76EC7D0C-1EB8-4FEC-92C2-521ECBE40E3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39" name="フリーフォーム: 図形 1438">
                      <a:extLst>
                        <a:ext uri="{FF2B5EF4-FFF2-40B4-BE49-F238E27FC236}">
                          <a16:creationId xmlns:a16="http://schemas.microsoft.com/office/drawing/2014/main" id="{26DD9208-0499-4082-A77A-18183A5CD7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32" name="グループ化 1431">
                    <a:extLst>
                      <a:ext uri="{FF2B5EF4-FFF2-40B4-BE49-F238E27FC236}">
                        <a16:creationId xmlns:a16="http://schemas.microsoft.com/office/drawing/2014/main" id="{995EF847-BF48-49DF-A665-5E1796DD07F7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36" name="楕円 36">
                      <a:extLst>
                        <a:ext uri="{FF2B5EF4-FFF2-40B4-BE49-F238E27FC236}">
                          <a16:creationId xmlns:a16="http://schemas.microsoft.com/office/drawing/2014/main" id="{E121E96C-47EA-4BA1-AF80-836D5BA5AD1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37" name="フリーフォーム: 図形 1436">
                      <a:extLst>
                        <a:ext uri="{FF2B5EF4-FFF2-40B4-BE49-F238E27FC236}">
                          <a16:creationId xmlns:a16="http://schemas.microsoft.com/office/drawing/2014/main" id="{195B6EF8-CE8E-4466-BA7A-9205E488F2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33" name="グループ化 1432">
                    <a:extLst>
                      <a:ext uri="{FF2B5EF4-FFF2-40B4-BE49-F238E27FC236}">
                        <a16:creationId xmlns:a16="http://schemas.microsoft.com/office/drawing/2014/main" id="{BD63ACD3-421A-4A45-8C7E-8FA5E58F2E54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34" name="楕円 36">
                      <a:extLst>
                        <a:ext uri="{FF2B5EF4-FFF2-40B4-BE49-F238E27FC236}">
                          <a16:creationId xmlns:a16="http://schemas.microsoft.com/office/drawing/2014/main" id="{50FA7E44-82F0-4F2F-871E-8B1E8A27646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35" name="フリーフォーム: 図形 1434">
                      <a:extLst>
                        <a:ext uri="{FF2B5EF4-FFF2-40B4-BE49-F238E27FC236}">
                          <a16:creationId xmlns:a16="http://schemas.microsoft.com/office/drawing/2014/main" id="{648F3BCE-DD65-4BB3-814F-23A094F743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</p:grpSp>
        <p:grpSp>
          <p:nvGrpSpPr>
            <p:cNvPr id="1263" name="グループ化 1262">
              <a:extLst>
                <a:ext uri="{FF2B5EF4-FFF2-40B4-BE49-F238E27FC236}">
                  <a16:creationId xmlns:a16="http://schemas.microsoft.com/office/drawing/2014/main" id="{CB3C1AD2-D10D-4439-B1B5-7E6D2504C068}"/>
                </a:ext>
              </a:extLst>
            </p:cNvPr>
            <p:cNvGrpSpPr/>
            <p:nvPr/>
          </p:nvGrpSpPr>
          <p:grpSpPr>
            <a:xfrm>
              <a:off x="731130" y="-69693"/>
              <a:ext cx="1630554" cy="1333500"/>
              <a:chOff x="7911425" y="3052061"/>
              <a:chExt cx="1383209" cy="1131216"/>
            </a:xfrm>
          </p:grpSpPr>
          <p:grpSp>
            <p:nvGrpSpPr>
              <p:cNvPr id="1264" name="グループ化 1263">
                <a:extLst>
                  <a:ext uri="{FF2B5EF4-FFF2-40B4-BE49-F238E27FC236}">
                    <a16:creationId xmlns:a16="http://schemas.microsoft.com/office/drawing/2014/main" id="{3E31591B-33EE-450C-AC65-32D2DA158DD0}"/>
                  </a:ext>
                </a:extLst>
              </p:cNvPr>
              <p:cNvGrpSpPr/>
              <p:nvPr/>
            </p:nvGrpSpPr>
            <p:grpSpPr>
              <a:xfrm rot="2700000">
                <a:off x="8490349" y="2943156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371" name="グループ化 1370">
                  <a:extLst>
                    <a:ext uri="{FF2B5EF4-FFF2-40B4-BE49-F238E27FC236}">
                      <a16:creationId xmlns:a16="http://schemas.microsoft.com/office/drawing/2014/main" id="{5DE1B293-ED5C-4819-B9D9-A72C7368F629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411" name="グループ化 1410">
                    <a:extLst>
                      <a:ext uri="{FF2B5EF4-FFF2-40B4-BE49-F238E27FC236}">
                        <a16:creationId xmlns:a16="http://schemas.microsoft.com/office/drawing/2014/main" id="{F1080093-6838-441F-BCF5-576986CD2B11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21" name="楕円 36">
                      <a:extLst>
                        <a:ext uri="{FF2B5EF4-FFF2-40B4-BE49-F238E27FC236}">
                          <a16:creationId xmlns:a16="http://schemas.microsoft.com/office/drawing/2014/main" id="{9484D9AE-4A78-4BC0-BF2A-C7C4B50CEAE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22" name="フリーフォーム: 図形 1421">
                      <a:extLst>
                        <a:ext uri="{FF2B5EF4-FFF2-40B4-BE49-F238E27FC236}">
                          <a16:creationId xmlns:a16="http://schemas.microsoft.com/office/drawing/2014/main" id="{413ECAA3-E158-40AD-B588-D9D18E76D2D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12" name="グループ化 1411">
                    <a:extLst>
                      <a:ext uri="{FF2B5EF4-FFF2-40B4-BE49-F238E27FC236}">
                        <a16:creationId xmlns:a16="http://schemas.microsoft.com/office/drawing/2014/main" id="{892697E7-5579-4997-9457-4C8119166A89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19" name="楕円 36">
                      <a:extLst>
                        <a:ext uri="{FF2B5EF4-FFF2-40B4-BE49-F238E27FC236}">
                          <a16:creationId xmlns:a16="http://schemas.microsoft.com/office/drawing/2014/main" id="{FF812D26-3D07-4482-8161-358CF1F16CC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20" name="フリーフォーム: 図形 1419">
                      <a:extLst>
                        <a:ext uri="{FF2B5EF4-FFF2-40B4-BE49-F238E27FC236}">
                          <a16:creationId xmlns:a16="http://schemas.microsoft.com/office/drawing/2014/main" id="{88F3A666-DC0E-4A45-ACCC-322498B51E9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13" name="グループ化 1412">
                    <a:extLst>
                      <a:ext uri="{FF2B5EF4-FFF2-40B4-BE49-F238E27FC236}">
                        <a16:creationId xmlns:a16="http://schemas.microsoft.com/office/drawing/2014/main" id="{77E2C4C4-E3F4-4B16-BD35-B1E94818FE30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17" name="楕円 36">
                      <a:extLst>
                        <a:ext uri="{FF2B5EF4-FFF2-40B4-BE49-F238E27FC236}">
                          <a16:creationId xmlns:a16="http://schemas.microsoft.com/office/drawing/2014/main" id="{21A79551-6AFC-4297-83CE-38842278312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18" name="フリーフォーム: 図形 1417">
                      <a:extLst>
                        <a:ext uri="{FF2B5EF4-FFF2-40B4-BE49-F238E27FC236}">
                          <a16:creationId xmlns:a16="http://schemas.microsoft.com/office/drawing/2014/main" id="{1A3BCC4B-7028-4FDD-9197-F12C810993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14" name="グループ化 1413">
                    <a:extLst>
                      <a:ext uri="{FF2B5EF4-FFF2-40B4-BE49-F238E27FC236}">
                        <a16:creationId xmlns:a16="http://schemas.microsoft.com/office/drawing/2014/main" id="{0CA6302C-CEBE-4DFE-8B87-12823CF6FEE5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15" name="楕円 36">
                      <a:extLst>
                        <a:ext uri="{FF2B5EF4-FFF2-40B4-BE49-F238E27FC236}">
                          <a16:creationId xmlns:a16="http://schemas.microsoft.com/office/drawing/2014/main" id="{C52C2459-DB24-4A1C-BB89-9F2F6E52568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16" name="フリーフォーム: 図形 1415">
                      <a:extLst>
                        <a:ext uri="{FF2B5EF4-FFF2-40B4-BE49-F238E27FC236}">
                          <a16:creationId xmlns:a16="http://schemas.microsoft.com/office/drawing/2014/main" id="{CA5FDABE-0195-4D71-AEB2-ECF46026C8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72" name="グループ化 1371">
                  <a:extLst>
                    <a:ext uri="{FF2B5EF4-FFF2-40B4-BE49-F238E27FC236}">
                      <a16:creationId xmlns:a16="http://schemas.microsoft.com/office/drawing/2014/main" id="{F0C2D585-8812-4C2C-AEC2-5C3F933A8409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399" name="グループ化 1398">
                    <a:extLst>
                      <a:ext uri="{FF2B5EF4-FFF2-40B4-BE49-F238E27FC236}">
                        <a16:creationId xmlns:a16="http://schemas.microsoft.com/office/drawing/2014/main" id="{BE8CFC61-5D4E-4A39-982A-8ABAF32FBFEE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09" name="楕円 36">
                      <a:extLst>
                        <a:ext uri="{FF2B5EF4-FFF2-40B4-BE49-F238E27FC236}">
                          <a16:creationId xmlns:a16="http://schemas.microsoft.com/office/drawing/2014/main" id="{522462AA-D11C-4123-8BD6-33695409CD6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10" name="フリーフォーム: 図形 1409">
                      <a:extLst>
                        <a:ext uri="{FF2B5EF4-FFF2-40B4-BE49-F238E27FC236}">
                          <a16:creationId xmlns:a16="http://schemas.microsoft.com/office/drawing/2014/main" id="{68DCA006-A61D-4976-B495-019B75EF67D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00" name="グループ化 1399">
                    <a:extLst>
                      <a:ext uri="{FF2B5EF4-FFF2-40B4-BE49-F238E27FC236}">
                        <a16:creationId xmlns:a16="http://schemas.microsoft.com/office/drawing/2014/main" id="{4D8D274A-2969-4C06-9723-37629A97CE01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07" name="楕円 36">
                      <a:extLst>
                        <a:ext uri="{FF2B5EF4-FFF2-40B4-BE49-F238E27FC236}">
                          <a16:creationId xmlns:a16="http://schemas.microsoft.com/office/drawing/2014/main" id="{AB938BE6-3B7C-4F19-A82D-50F70CE6034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08" name="フリーフォーム: 図形 1407">
                      <a:extLst>
                        <a:ext uri="{FF2B5EF4-FFF2-40B4-BE49-F238E27FC236}">
                          <a16:creationId xmlns:a16="http://schemas.microsoft.com/office/drawing/2014/main" id="{EAF8E2CD-2033-40D6-A7C8-066754E307A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01" name="グループ化 1400">
                    <a:extLst>
                      <a:ext uri="{FF2B5EF4-FFF2-40B4-BE49-F238E27FC236}">
                        <a16:creationId xmlns:a16="http://schemas.microsoft.com/office/drawing/2014/main" id="{93775288-9F13-4CF5-ADC4-6B48FA40521B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05" name="楕円 36">
                      <a:extLst>
                        <a:ext uri="{FF2B5EF4-FFF2-40B4-BE49-F238E27FC236}">
                          <a16:creationId xmlns:a16="http://schemas.microsoft.com/office/drawing/2014/main" id="{760A2786-114C-45E3-9DBC-866C29A932E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06" name="フリーフォーム: 図形 1405">
                      <a:extLst>
                        <a:ext uri="{FF2B5EF4-FFF2-40B4-BE49-F238E27FC236}">
                          <a16:creationId xmlns:a16="http://schemas.microsoft.com/office/drawing/2014/main" id="{82E7D05F-D21E-4867-A3D6-51CF21672F4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02" name="グループ化 1401">
                    <a:extLst>
                      <a:ext uri="{FF2B5EF4-FFF2-40B4-BE49-F238E27FC236}">
                        <a16:creationId xmlns:a16="http://schemas.microsoft.com/office/drawing/2014/main" id="{E687553D-9E7E-415B-A6F8-3E26A1D9A462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03" name="楕円 36">
                      <a:extLst>
                        <a:ext uri="{FF2B5EF4-FFF2-40B4-BE49-F238E27FC236}">
                          <a16:creationId xmlns:a16="http://schemas.microsoft.com/office/drawing/2014/main" id="{FBA92EED-20E6-4963-A871-08FF8EF3D5F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04" name="フリーフォーム: 図形 1403">
                      <a:extLst>
                        <a:ext uri="{FF2B5EF4-FFF2-40B4-BE49-F238E27FC236}">
                          <a16:creationId xmlns:a16="http://schemas.microsoft.com/office/drawing/2014/main" id="{AEC05CE1-E2E4-45CD-A808-861A788E794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73" name="グループ化 1372">
                  <a:extLst>
                    <a:ext uri="{FF2B5EF4-FFF2-40B4-BE49-F238E27FC236}">
                      <a16:creationId xmlns:a16="http://schemas.microsoft.com/office/drawing/2014/main" id="{67B866DC-EE0A-48E8-9846-B244900BF598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387" name="グループ化 1386">
                    <a:extLst>
                      <a:ext uri="{FF2B5EF4-FFF2-40B4-BE49-F238E27FC236}">
                        <a16:creationId xmlns:a16="http://schemas.microsoft.com/office/drawing/2014/main" id="{B26CE3D5-E750-4CF2-BD7F-BCB4C28D183F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97" name="楕円 36">
                      <a:extLst>
                        <a:ext uri="{FF2B5EF4-FFF2-40B4-BE49-F238E27FC236}">
                          <a16:creationId xmlns:a16="http://schemas.microsoft.com/office/drawing/2014/main" id="{0B49D0E4-19B9-4937-8E2A-D338FB9A827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98" name="フリーフォーム: 図形 1397">
                      <a:extLst>
                        <a:ext uri="{FF2B5EF4-FFF2-40B4-BE49-F238E27FC236}">
                          <a16:creationId xmlns:a16="http://schemas.microsoft.com/office/drawing/2014/main" id="{09FBAE0E-FC31-4C14-9D1B-68F83DE16E1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88" name="グループ化 1387">
                    <a:extLst>
                      <a:ext uri="{FF2B5EF4-FFF2-40B4-BE49-F238E27FC236}">
                        <a16:creationId xmlns:a16="http://schemas.microsoft.com/office/drawing/2014/main" id="{9AA50140-4CA2-4755-9565-EBCC4D61CD85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95" name="楕円 36">
                      <a:extLst>
                        <a:ext uri="{FF2B5EF4-FFF2-40B4-BE49-F238E27FC236}">
                          <a16:creationId xmlns:a16="http://schemas.microsoft.com/office/drawing/2014/main" id="{1ACA3BB4-C2A3-4CF3-8865-B357E933A90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96" name="フリーフォーム: 図形 1395">
                      <a:extLst>
                        <a:ext uri="{FF2B5EF4-FFF2-40B4-BE49-F238E27FC236}">
                          <a16:creationId xmlns:a16="http://schemas.microsoft.com/office/drawing/2014/main" id="{B765F8FA-1E50-4023-BF4F-B9210322B1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89" name="グループ化 1388">
                    <a:extLst>
                      <a:ext uri="{FF2B5EF4-FFF2-40B4-BE49-F238E27FC236}">
                        <a16:creationId xmlns:a16="http://schemas.microsoft.com/office/drawing/2014/main" id="{806C7F0D-FC72-4729-BB44-EFC15A711B2F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93" name="楕円 36">
                      <a:extLst>
                        <a:ext uri="{FF2B5EF4-FFF2-40B4-BE49-F238E27FC236}">
                          <a16:creationId xmlns:a16="http://schemas.microsoft.com/office/drawing/2014/main" id="{4D45B2B1-9F10-41ED-A730-198C054AC46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94" name="フリーフォーム: 図形 1393">
                      <a:extLst>
                        <a:ext uri="{FF2B5EF4-FFF2-40B4-BE49-F238E27FC236}">
                          <a16:creationId xmlns:a16="http://schemas.microsoft.com/office/drawing/2014/main" id="{A1AA98B7-C1C5-413A-97DE-A52C60E176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90" name="グループ化 1389">
                    <a:extLst>
                      <a:ext uri="{FF2B5EF4-FFF2-40B4-BE49-F238E27FC236}">
                        <a16:creationId xmlns:a16="http://schemas.microsoft.com/office/drawing/2014/main" id="{5D267900-EA3C-4334-8942-7F4D10EDE959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91" name="楕円 36">
                      <a:extLst>
                        <a:ext uri="{FF2B5EF4-FFF2-40B4-BE49-F238E27FC236}">
                          <a16:creationId xmlns:a16="http://schemas.microsoft.com/office/drawing/2014/main" id="{40587125-A575-4624-A350-2F58FE5F416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92" name="フリーフォーム: 図形 1391">
                      <a:extLst>
                        <a:ext uri="{FF2B5EF4-FFF2-40B4-BE49-F238E27FC236}">
                          <a16:creationId xmlns:a16="http://schemas.microsoft.com/office/drawing/2014/main" id="{EF03B287-2EC3-47AA-8174-6F4BE096DF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74" name="グループ化 1373">
                  <a:extLst>
                    <a:ext uri="{FF2B5EF4-FFF2-40B4-BE49-F238E27FC236}">
                      <a16:creationId xmlns:a16="http://schemas.microsoft.com/office/drawing/2014/main" id="{BE8781E9-D4ED-43B2-929E-2563F8D18923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375" name="グループ化 1374">
                    <a:extLst>
                      <a:ext uri="{FF2B5EF4-FFF2-40B4-BE49-F238E27FC236}">
                        <a16:creationId xmlns:a16="http://schemas.microsoft.com/office/drawing/2014/main" id="{085B6CC8-0E92-4420-807D-1BD64AC96CAA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85" name="楕円 36">
                      <a:extLst>
                        <a:ext uri="{FF2B5EF4-FFF2-40B4-BE49-F238E27FC236}">
                          <a16:creationId xmlns:a16="http://schemas.microsoft.com/office/drawing/2014/main" id="{70A613E3-AC14-4D9B-A88B-896237E9906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86" name="フリーフォーム: 図形 1385">
                      <a:extLst>
                        <a:ext uri="{FF2B5EF4-FFF2-40B4-BE49-F238E27FC236}">
                          <a16:creationId xmlns:a16="http://schemas.microsoft.com/office/drawing/2014/main" id="{07880D24-6A8F-427B-95BD-5390B2FB73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76" name="グループ化 1375">
                    <a:extLst>
                      <a:ext uri="{FF2B5EF4-FFF2-40B4-BE49-F238E27FC236}">
                        <a16:creationId xmlns:a16="http://schemas.microsoft.com/office/drawing/2014/main" id="{41FA93F9-40A8-45E4-8824-44727727254A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83" name="楕円 36">
                      <a:extLst>
                        <a:ext uri="{FF2B5EF4-FFF2-40B4-BE49-F238E27FC236}">
                          <a16:creationId xmlns:a16="http://schemas.microsoft.com/office/drawing/2014/main" id="{437BBC1C-9E25-469A-A9AD-491221B0432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84" name="フリーフォーム: 図形 1383">
                      <a:extLst>
                        <a:ext uri="{FF2B5EF4-FFF2-40B4-BE49-F238E27FC236}">
                          <a16:creationId xmlns:a16="http://schemas.microsoft.com/office/drawing/2014/main" id="{D0168130-8A1F-4D33-B686-9B2C29AC5EA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77" name="グループ化 1376">
                    <a:extLst>
                      <a:ext uri="{FF2B5EF4-FFF2-40B4-BE49-F238E27FC236}">
                        <a16:creationId xmlns:a16="http://schemas.microsoft.com/office/drawing/2014/main" id="{C2728FE4-BBAF-4695-88A7-00FFA142702B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81" name="楕円 36">
                      <a:extLst>
                        <a:ext uri="{FF2B5EF4-FFF2-40B4-BE49-F238E27FC236}">
                          <a16:creationId xmlns:a16="http://schemas.microsoft.com/office/drawing/2014/main" id="{78D4F6F9-3FDB-4ADD-AAF9-AF78F0B711B4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82" name="フリーフォーム: 図形 1381">
                      <a:extLst>
                        <a:ext uri="{FF2B5EF4-FFF2-40B4-BE49-F238E27FC236}">
                          <a16:creationId xmlns:a16="http://schemas.microsoft.com/office/drawing/2014/main" id="{75F169C9-5D8F-429F-AED2-260B977FBBE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78" name="グループ化 1377">
                    <a:extLst>
                      <a:ext uri="{FF2B5EF4-FFF2-40B4-BE49-F238E27FC236}">
                        <a16:creationId xmlns:a16="http://schemas.microsoft.com/office/drawing/2014/main" id="{EE0D3303-916E-4287-A808-4A8FED565033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79" name="楕円 36">
                      <a:extLst>
                        <a:ext uri="{FF2B5EF4-FFF2-40B4-BE49-F238E27FC236}">
                          <a16:creationId xmlns:a16="http://schemas.microsoft.com/office/drawing/2014/main" id="{7C602217-52CD-45BB-844A-A9F2A44B35B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80" name="フリーフォーム: 図形 1379">
                      <a:extLst>
                        <a:ext uri="{FF2B5EF4-FFF2-40B4-BE49-F238E27FC236}">
                          <a16:creationId xmlns:a16="http://schemas.microsoft.com/office/drawing/2014/main" id="{BBFEA30A-23B3-41CD-A1BC-34FE52E8BB9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265" name="グループ化 1264">
                <a:extLst>
                  <a:ext uri="{FF2B5EF4-FFF2-40B4-BE49-F238E27FC236}">
                    <a16:creationId xmlns:a16="http://schemas.microsoft.com/office/drawing/2014/main" id="{B6FFB8D7-B611-4D2B-AF9C-36A3E68C3765}"/>
                  </a:ext>
                </a:extLst>
              </p:cNvPr>
              <p:cNvGrpSpPr/>
              <p:nvPr/>
            </p:nvGrpSpPr>
            <p:grpSpPr>
              <a:xfrm rot="2700000">
                <a:off x="8020330" y="3054252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319" name="グループ化 1318">
                  <a:extLst>
                    <a:ext uri="{FF2B5EF4-FFF2-40B4-BE49-F238E27FC236}">
                      <a16:creationId xmlns:a16="http://schemas.microsoft.com/office/drawing/2014/main" id="{A63164E3-6668-42B8-94ED-91F3FEC22837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359" name="グループ化 1358">
                    <a:extLst>
                      <a:ext uri="{FF2B5EF4-FFF2-40B4-BE49-F238E27FC236}">
                        <a16:creationId xmlns:a16="http://schemas.microsoft.com/office/drawing/2014/main" id="{BD0865AB-36E3-4445-9ADD-7C5E55B81D31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69" name="楕円 36">
                      <a:extLst>
                        <a:ext uri="{FF2B5EF4-FFF2-40B4-BE49-F238E27FC236}">
                          <a16:creationId xmlns:a16="http://schemas.microsoft.com/office/drawing/2014/main" id="{988BF7F0-1293-4EB1-9066-005C474EC87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70" name="フリーフォーム: 図形 1369">
                      <a:extLst>
                        <a:ext uri="{FF2B5EF4-FFF2-40B4-BE49-F238E27FC236}">
                          <a16:creationId xmlns:a16="http://schemas.microsoft.com/office/drawing/2014/main" id="{F421B5BB-91F7-4418-A2C8-D308A576564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60" name="グループ化 1359">
                    <a:extLst>
                      <a:ext uri="{FF2B5EF4-FFF2-40B4-BE49-F238E27FC236}">
                        <a16:creationId xmlns:a16="http://schemas.microsoft.com/office/drawing/2014/main" id="{B132786B-2428-4385-BBFC-8DFB87CC3797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67" name="楕円 36">
                      <a:extLst>
                        <a:ext uri="{FF2B5EF4-FFF2-40B4-BE49-F238E27FC236}">
                          <a16:creationId xmlns:a16="http://schemas.microsoft.com/office/drawing/2014/main" id="{2DE39E4C-67D0-44C4-8A29-43B8D5D1DCF8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68" name="フリーフォーム: 図形 1367">
                      <a:extLst>
                        <a:ext uri="{FF2B5EF4-FFF2-40B4-BE49-F238E27FC236}">
                          <a16:creationId xmlns:a16="http://schemas.microsoft.com/office/drawing/2014/main" id="{5470BC16-BD09-400F-847A-B577A2BF6C7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61" name="グループ化 1360">
                    <a:extLst>
                      <a:ext uri="{FF2B5EF4-FFF2-40B4-BE49-F238E27FC236}">
                        <a16:creationId xmlns:a16="http://schemas.microsoft.com/office/drawing/2014/main" id="{51023CC5-4C59-4E16-B539-0C37F3164388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65" name="楕円 36">
                      <a:extLst>
                        <a:ext uri="{FF2B5EF4-FFF2-40B4-BE49-F238E27FC236}">
                          <a16:creationId xmlns:a16="http://schemas.microsoft.com/office/drawing/2014/main" id="{156D43D2-C8C4-401D-B937-7DC14DAA8E1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66" name="フリーフォーム: 図形 1365">
                      <a:extLst>
                        <a:ext uri="{FF2B5EF4-FFF2-40B4-BE49-F238E27FC236}">
                          <a16:creationId xmlns:a16="http://schemas.microsoft.com/office/drawing/2014/main" id="{CB4598E7-F321-4B2A-828C-830704FB1B8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62" name="グループ化 1361">
                    <a:extLst>
                      <a:ext uri="{FF2B5EF4-FFF2-40B4-BE49-F238E27FC236}">
                        <a16:creationId xmlns:a16="http://schemas.microsoft.com/office/drawing/2014/main" id="{AD724671-B953-488A-89B5-BD69B8F30E86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63" name="楕円 36">
                      <a:extLst>
                        <a:ext uri="{FF2B5EF4-FFF2-40B4-BE49-F238E27FC236}">
                          <a16:creationId xmlns:a16="http://schemas.microsoft.com/office/drawing/2014/main" id="{97A44CD4-D01E-4CCF-8129-09DD723B714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64" name="フリーフォーム: 図形 1363">
                      <a:extLst>
                        <a:ext uri="{FF2B5EF4-FFF2-40B4-BE49-F238E27FC236}">
                          <a16:creationId xmlns:a16="http://schemas.microsoft.com/office/drawing/2014/main" id="{81703D62-7466-492C-9086-089F8DD9392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20" name="グループ化 1319">
                  <a:extLst>
                    <a:ext uri="{FF2B5EF4-FFF2-40B4-BE49-F238E27FC236}">
                      <a16:creationId xmlns:a16="http://schemas.microsoft.com/office/drawing/2014/main" id="{7AF8E082-D54A-49E8-9D97-2B7BDD2CD273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347" name="グループ化 1346">
                    <a:extLst>
                      <a:ext uri="{FF2B5EF4-FFF2-40B4-BE49-F238E27FC236}">
                        <a16:creationId xmlns:a16="http://schemas.microsoft.com/office/drawing/2014/main" id="{F96C03D6-982F-4615-8587-803368C7DC0F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57" name="楕円 36">
                      <a:extLst>
                        <a:ext uri="{FF2B5EF4-FFF2-40B4-BE49-F238E27FC236}">
                          <a16:creationId xmlns:a16="http://schemas.microsoft.com/office/drawing/2014/main" id="{D50BA26E-D98B-4A87-B86F-22004006F0A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58" name="フリーフォーム: 図形 1357">
                      <a:extLst>
                        <a:ext uri="{FF2B5EF4-FFF2-40B4-BE49-F238E27FC236}">
                          <a16:creationId xmlns:a16="http://schemas.microsoft.com/office/drawing/2014/main" id="{0BAC1079-EF71-4D37-9BC7-57377D1663F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48" name="グループ化 1347">
                    <a:extLst>
                      <a:ext uri="{FF2B5EF4-FFF2-40B4-BE49-F238E27FC236}">
                        <a16:creationId xmlns:a16="http://schemas.microsoft.com/office/drawing/2014/main" id="{9CC5DC80-D684-4CD9-89F7-19E0E66378D7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55" name="楕円 36">
                      <a:extLst>
                        <a:ext uri="{FF2B5EF4-FFF2-40B4-BE49-F238E27FC236}">
                          <a16:creationId xmlns:a16="http://schemas.microsoft.com/office/drawing/2014/main" id="{194A38ED-63D3-44A0-B750-0216C910BBE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56" name="フリーフォーム: 図形 1355">
                      <a:extLst>
                        <a:ext uri="{FF2B5EF4-FFF2-40B4-BE49-F238E27FC236}">
                          <a16:creationId xmlns:a16="http://schemas.microsoft.com/office/drawing/2014/main" id="{748179BD-FAB0-47D9-A86D-4DAC4C7674A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49" name="グループ化 1348">
                    <a:extLst>
                      <a:ext uri="{FF2B5EF4-FFF2-40B4-BE49-F238E27FC236}">
                        <a16:creationId xmlns:a16="http://schemas.microsoft.com/office/drawing/2014/main" id="{AF7C4278-D988-44E0-BF9E-C5A010C9E7D4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53" name="楕円 36">
                      <a:extLst>
                        <a:ext uri="{FF2B5EF4-FFF2-40B4-BE49-F238E27FC236}">
                          <a16:creationId xmlns:a16="http://schemas.microsoft.com/office/drawing/2014/main" id="{65DFADF1-FF47-45EF-B684-06F4490AA38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54" name="フリーフォーム: 図形 1353">
                      <a:extLst>
                        <a:ext uri="{FF2B5EF4-FFF2-40B4-BE49-F238E27FC236}">
                          <a16:creationId xmlns:a16="http://schemas.microsoft.com/office/drawing/2014/main" id="{EA30EA6D-F15B-4296-A803-319460F37B1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50" name="グループ化 1349">
                    <a:extLst>
                      <a:ext uri="{FF2B5EF4-FFF2-40B4-BE49-F238E27FC236}">
                        <a16:creationId xmlns:a16="http://schemas.microsoft.com/office/drawing/2014/main" id="{5697B517-3735-4A75-B620-72B6D316591F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51" name="楕円 36">
                      <a:extLst>
                        <a:ext uri="{FF2B5EF4-FFF2-40B4-BE49-F238E27FC236}">
                          <a16:creationId xmlns:a16="http://schemas.microsoft.com/office/drawing/2014/main" id="{E203B1A4-B353-4650-AB79-22C276D22C9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52" name="フリーフォーム: 図形 1351">
                      <a:extLst>
                        <a:ext uri="{FF2B5EF4-FFF2-40B4-BE49-F238E27FC236}">
                          <a16:creationId xmlns:a16="http://schemas.microsoft.com/office/drawing/2014/main" id="{E82301FA-701D-40E9-AFBB-38F68894EC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21" name="グループ化 1320">
                  <a:extLst>
                    <a:ext uri="{FF2B5EF4-FFF2-40B4-BE49-F238E27FC236}">
                      <a16:creationId xmlns:a16="http://schemas.microsoft.com/office/drawing/2014/main" id="{153D56AE-8B16-403F-842F-71481405BF24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335" name="グループ化 1334">
                    <a:extLst>
                      <a:ext uri="{FF2B5EF4-FFF2-40B4-BE49-F238E27FC236}">
                        <a16:creationId xmlns:a16="http://schemas.microsoft.com/office/drawing/2014/main" id="{FC0BFF74-61EF-48E7-ACD8-BCA6E837196B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45" name="楕円 36">
                      <a:extLst>
                        <a:ext uri="{FF2B5EF4-FFF2-40B4-BE49-F238E27FC236}">
                          <a16:creationId xmlns:a16="http://schemas.microsoft.com/office/drawing/2014/main" id="{B232FD6D-5351-45A9-9FF4-E3325E7BE8C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46" name="フリーフォーム: 図形 1345">
                      <a:extLst>
                        <a:ext uri="{FF2B5EF4-FFF2-40B4-BE49-F238E27FC236}">
                          <a16:creationId xmlns:a16="http://schemas.microsoft.com/office/drawing/2014/main" id="{794E153B-DB31-409A-912C-32525804684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36" name="グループ化 1335">
                    <a:extLst>
                      <a:ext uri="{FF2B5EF4-FFF2-40B4-BE49-F238E27FC236}">
                        <a16:creationId xmlns:a16="http://schemas.microsoft.com/office/drawing/2014/main" id="{F1A27775-91F2-46BB-A766-134F3F353A70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43" name="楕円 36">
                      <a:extLst>
                        <a:ext uri="{FF2B5EF4-FFF2-40B4-BE49-F238E27FC236}">
                          <a16:creationId xmlns:a16="http://schemas.microsoft.com/office/drawing/2014/main" id="{BB43E3D4-5768-4F2A-840C-5CB05DFBF16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44" name="フリーフォーム: 図形 1343">
                      <a:extLst>
                        <a:ext uri="{FF2B5EF4-FFF2-40B4-BE49-F238E27FC236}">
                          <a16:creationId xmlns:a16="http://schemas.microsoft.com/office/drawing/2014/main" id="{85E51D2B-6B84-4C73-994B-F9CAADFB8F7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37" name="グループ化 1336">
                    <a:extLst>
                      <a:ext uri="{FF2B5EF4-FFF2-40B4-BE49-F238E27FC236}">
                        <a16:creationId xmlns:a16="http://schemas.microsoft.com/office/drawing/2014/main" id="{D6550D0E-5CF7-4F6A-90D1-DDF2E8A41358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41" name="楕円 36">
                      <a:extLst>
                        <a:ext uri="{FF2B5EF4-FFF2-40B4-BE49-F238E27FC236}">
                          <a16:creationId xmlns:a16="http://schemas.microsoft.com/office/drawing/2014/main" id="{4D697C64-1C74-40F4-B520-96F24D40A07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42" name="フリーフォーム: 図形 1341">
                      <a:extLst>
                        <a:ext uri="{FF2B5EF4-FFF2-40B4-BE49-F238E27FC236}">
                          <a16:creationId xmlns:a16="http://schemas.microsoft.com/office/drawing/2014/main" id="{6F73B80F-368D-46D9-89CD-E5C0C17DD54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38" name="グループ化 1337">
                    <a:extLst>
                      <a:ext uri="{FF2B5EF4-FFF2-40B4-BE49-F238E27FC236}">
                        <a16:creationId xmlns:a16="http://schemas.microsoft.com/office/drawing/2014/main" id="{1286D6EE-540F-4ED9-BABC-3044B1ACC3FE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39" name="楕円 36">
                      <a:extLst>
                        <a:ext uri="{FF2B5EF4-FFF2-40B4-BE49-F238E27FC236}">
                          <a16:creationId xmlns:a16="http://schemas.microsoft.com/office/drawing/2014/main" id="{0FE6AF99-1DDD-4154-824F-88463A0C9A7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40" name="フリーフォーム: 図形 1339">
                      <a:extLst>
                        <a:ext uri="{FF2B5EF4-FFF2-40B4-BE49-F238E27FC236}">
                          <a16:creationId xmlns:a16="http://schemas.microsoft.com/office/drawing/2014/main" id="{6EFBC260-48DF-43D4-8290-1D02603F04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22" name="グループ化 1321">
                  <a:extLst>
                    <a:ext uri="{FF2B5EF4-FFF2-40B4-BE49-F238E27FC236}">
                      <a16:creationId xmlns:a16="http://schemas.microsoft.com/office/drawing/2014/main" id="{B6D4AA9C-EED2-4333-9B3D-F95F752D6CE2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323" name="グループ化 1322">
                    <a:extLst>
                      <a:ext uri="{FF2B5EF4-FFF2-40B4-BE49-F238E27FC236}">
                        <a16:creationId xmlns:a16="http://schemas.microsoft.com/office/drawing/2014/main" id="{43C26049-9BD8-4003-A0C6-8512CE5A9170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33" name="楕円 36">
                      <a:extLst>
                        <a:ext uri="{FF2B5EF4-FFF2-40B4-BE49-F238E27FC236}">
                          <a16:creationId xmlns:a16="http://schemas.microsoft.com/office/drawing/2014/main" id="{E80CF4C5-CE0A-495A-8EF1-1E18DE4B28C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34" name="フリーフォーム: 図形 1333">
                      <a:extLst>
                        <a:ext uri="{FF2B5EF4-FFF2-40B4-BE49-F238E27FC236}">
                          <a16:creationId xmlns:a16="http://schemas.microsoft.com/office/drawing/2014/main" id="{4C17690B-F73C-4A71-B5F2-62A32E330AB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24" name="グループ化 1323">
                    <a:extLst>
                      <a:ext uri="{FF2B5EF4-FFF2-40B4-BE49-F238E27FC236}">
                        <a16:creationId xmlns:a16="http://schemas.microsoft.com/office/drawing/2014/main" id="{1EB37CCD-3956-452E-A7BA-A163D8789B92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31" name="楕円 36">
                      <a:extLst>
                        <a:ext uri="{FF2B5EF4-FFF2-40B4-BE49-F238E27FC236}">
                          <a16:creationId xmlns:a16="http://schemas.microsoft.com/office/drawing/2014/main" id="{6E6F3451-32F7-40B9-BE45-F42EBB41061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32" name="フリーフォーム: 図形 1331">
                      <a:extLst>
                        <a:ext uri="{FF2B5EF4-FFF2-40B4-BE49-F238E27FC236}">
                          <a16:creationId xmlns:a16="http://schemas.microsoft.com/office/drawing/2014/main" id="{A77C6D98-0AE9-4403-BD27-3CFB1F81365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25" name="グループ化 1324">
                    <a:extLst>
                      <a:ext uri="{FF2B5EF4-FFF2-40B4-BE49-F238E27FC236}">
                        <a16:creationId xmlns:a16="http://schemas.microsoft.com/office/drawing/2014/main" id="{23FB77DC-8EBB-4DDC-B377-6FED8FDF9899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29" name="楕円 36">
                      <a:extLst>
                        <a:ext uri="{FF2B5EF4-FFF2-40B4-BE49-F238E27FC236}">
                          <a16:creationId xmlns:a16="http://schemas.microsoft.com/office/drawing/2014/main" id="{989968C0-1FC2-493F-A818-B0C4C41046E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30" name="フリーフォーム: 図形 1329">
                      <a:extLst>
                        <a:ext uri="{FF2B5EF4-FFF2-40B4-BE49-F238E27FC236}">
                          <a16:creationId xmlns:a16="http://schemas.microsoft.com/office/drawing/2014/main" id="{D316CBF8-F9AB-4BC8-B318-E7E68DA42F9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26" name="グループ化 1325">
                    <a:extLst>
                      <a:ext uri="{FF2B5EF4-FFF2-40B4-BE49-F238E27FC236}">
                        <a16:creationId xmlns:a16="http://schemas.microsoft.com/office/drawing/2014/main" id="{4BC2023B-0627-4A6B-8B56-57837DDD04B3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27" name="楕円 36">
                      <a:extLst>
                        <a:ext uri="{FF2B5EF4-FFF2-40B4-BE49-F238E27FC236}">
                          <a16:creationId xmlns:a16="http://schemas.microsoft.com/office/drawing/2014/main" id="{2EA9A10F-CB85-4F85-A111-E3CDC2495514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28" name="フリーフォーム: 図形 1327">
                      <a:extLst>
                        <a:ext uri="{FF2B5EF4-FFF2-40B4-BE49-F238E27FC236}">
                          <a16:creationId xmlns:a16="http://schemas.microsoft.com/office/drawing/2014/main" id="{60EC42F6-9D79-498E-96CC-3BB65D68C60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266" name="グループ化 1265">
                <a:extLst>
                  <a:ext uri="{FF2B5EF4-FFF2-40B4-BE49-F238E27FC236}">
                    <a16:creationId xmlns:a16="http://schemas.microsoft.com/office/drawing/2014/main" id="{695EBA47-431B-4A37-B5E3-E6E4ED56E8C1}"/>
                  </a:ext>
                </a:extLst>
              </p:cNvPr>
              <p:cNvGrpSpPr/>
              <p:nvPr/>
            </p:nvGrpSpPr>
            <p:grpSpPr>
              <a:xfrm rot="3648823">
                <a:off x="8447620" y="3378992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267" name="グループ化 1266">
                  <a:extLst>
                    <a:ext uri="{FF2B5EF4-FFF2-40B4-BE49-F238E27FC236}">
                      <a16:creationId xmlns:a16="http://schemas.microsoft.com/office/drawing/2014/main" id="{B005B65D-69FB-4242-BE27-E6BF515F242D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307" name="グループ化 1306">
                    <a:extLst>
                      <a:ext uri="{FF2B5EF4-FFF2-40B4-BE49-F238E27FC236}">
                        <a16:creationId xmlns:a16="http://schemas.microsoft.com/office/drawing/2014/main" id="{531F2D5F-4879-42F6-A154-BA1DDF23F089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17" name="楕円 36">
                      <a:extLst>
                        <a:ext uri="{FF2B5EF4-FFF2-40B4-BE49-F238E27FC236}">
                          <a16:creationId xmlns:a16="http://schemas.microsoft.com/office/drawing/2014/main" id="{FA3D006D-A85D-4218-B427-473E5B38703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18" name="フリーフォーム: 図形 1317">
                      <a:extLst>
                        <a:ext uri="{FF2B5EF4-FFF2-40B4-BE49-F238E27FC236}">
                          <a16:creationId xmlns:a16="http://schemas.microsoft.com/office/drawing/2014/main" id="{7225EA61-5C86-4151-B450-C3EDC93DAAF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08" name="グループ化 1307">
                    <a:extLst>
                      <a:ext uri="{FF2B5EF4-FFF2-40B4-BE49-F238E27FC236}">
                        <a16:creationId xmlns:a16="http://schemas.microsoft.com/office/drawing/2014/main" id="{55BF5CAC-CC98-4344-AE58-9995315954CB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15" name="楕円 36">
                      <a:extLst>
                        <a:ext uri="{FF2B5EF4-FFF2-40B4-BE49-F238E27FC236}">
                          <a16:creationId xmlns:a16="http://schemas.microsoft.com/office/drawing/2014/main" id="{A3209A6F-0EC1-491D-830B-FC6A92313A1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16" name="フリーフォーム: 図形 1315">
                      <a:extLst>
                        <a:ext uri="{FF2B5EF4-FFF2-40B4-BE49-F238E27FC236}">
                          <a16:creationId xmlns:a16="http://schemas.microsoft.com/office/drawing/2014/main" id="{267ABB28-54CE-458E-BFBD-150B18C12E6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09" name="グループ化 1308">
                    <a:extLst>
                      <a:ext uri="{FF2B5EF4-FFF2-40B4-BE49-F238E27FC236}">
                        <a16:creationId xmlns:a16="http://schemas.microsoft.com/office/drawing/2014/main" id="{015B9E5B-A1D6-4B4F-B296-1C2DF633F59F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13" name="楕円 36">
                      <a:extLst>
                        <a:ext uri="{FF2B5EF4-FFF2-40B4-BE49-F238E27FC236}">
                          <a16:creationId xmlns:a16="http://schemas.microsoft.com/office/drawing/2014/main" id="{343812EE-C789-4F82-887A-CBCDD03B657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14" name="フリーフォーム: 図形 1313">
                      <a:extLst>
                        <a:ext uri="{FF2B5EF4-FFF2-40B4-BE49-F238E27FC236}">
                          <a16:creationId xmlns:a16="http://schemas.microsoft.com/office/drawing/2014/main" id="{DC29CF9A-8124-49E7-B282-33FB470C5FF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10" name="グループ化 1309">
                    <a:extLst>
                      <a:ext uri="{FF2B5EF4-FFF2-40B4-BE49-F238E27FC236}">
                        <a16:creationId xmlns:a16="http://schemas.microsoft.com/office/drawing/2014/main" id="{F0C780A5-D683-47A7-A6A6-C7ACD500F0CB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11" name="楕円 36">
                      <a:extLst>
                        <a:ext uri="{FF2B5EF4-FFF2-40B4-BE49-F238E27FC236}">
                          <a16:creationId xmlns:a16="http://schemas.microsoft.com/office/drawing/2014/main" id="{8D2507BD-61A8-412A-A059-0E540CBC345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12" name="フリーフォーム: 図形 1311">
                      <a:extLst>
                        <a:ext uri="{FF2B5EF4-FFF2-40B4-BE49-F238E27FC236}">
                          <a16:creationId xmlns:a16="http://schemas.microsoft.com/office/drawing/2014/main" id="{808D460B-4230-48C4-9B36-14ABDF75210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268" name="グループ化 1267">
                  <a:extLst>
                    <a:ext uri="{FF2B5EF4-FFF2-40B4-BE49-F238E27FC236}">
                      <a16:creationId xmlns:a16="http://schemas.microsoft.com/office/drawing/2014/main" id="{F89CF40F-4D12-4339-A4C6-56487485FFAD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295" name="グループ化 1294">
                    <a:extLst>
                      <a:ext uri="{FF2B5EF4-FFF2-40B4-BE49-F238E27FC236}">
                        <a16:creationId xmlns:a16="http://schemas.microsoft.com/office/drawing/2014/main" id="{D4E57478-114C-4023-944E-0590031819B5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05" name="楕円 36">
                      <a:extLst>
                        <a:ext uri="{FF2B5EF4-FFF2-40B4-BE49-F238E27FC236}">
                          <a16:creationId xmlns:a16="http://schemas.microsoft.com/office/drawing/2014/main" id="{36BED852-BE35-4E91-A057-514080730FA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06" name="フリーフォーム: 図形 1305">
                      <a:extLst>
                        <a:ext uri="{FF2B5EF4-FFF2-40B4-BE49-F238E27FC236}">
                          <a16:creationId xmlns:a16="http://schemas.microsoft.com/office/drawing/2014/main" id="{44DA0DE4-6BD3-4692-BBAF-729B11A41AA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96" name="グループ化 1295">
                    <a:extLst>
                      <a:ext uri="{FF2B5EF4-FFF2-40B4-BE49-F238E27FC236}">
                        <a16:creationId xmlns:a16="http://schemas.microsoft.com/office/drawing/2014/main" id="{C8DAE311-0BAB-4BE1-A249-260C4776BCB0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03" name="楕円 36">
                      <a:extLst>
                        <a:ext uri="{FF2B5EF4-FFF2-40B4-BE49-F238E27FC236}">
                          <a16:creationId xmlns:a16="http://schemas.microsoft.com/office/drawing/2014/main" id="{2ABF0B88-EC59-408C-8658-30C952CC450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04" name="フリーフォーム: 図形 1303">
                      <a:extLst>
                        <a:ext uri="{FF2B5EF4-FFF2-40B4-BE49-F238E27FC236}">
                          <a16:creationId xmlns:a16="http://schemas.microsoft.com/office/drawing/2014/main" id="{53B01D10-C0A0-4A1D-AFF1-47A60C9075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97" name="グループ化 1296">
                    <a:extLst>
                      <a:ext uri="{FF2B5EF4-FFF2-40B4-BE49-F238E27FC236}">
                        <a16:creationId xmlns:a16="http://schemas.microsoft.com/office/drawing/2014/main" id="{B59BBBC4-14CD-400F-AAA8-45BA3CAB0983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01" name="楕円 36">
                      <a:extLst>
                        <a:ext uri="{FF2B5EF4-FFF2-40B4-BE49-F238E27FC236}">
                          <a16:creationId xmlns:a16="http://schemas.microsoft.com/office/drawing/2014/main" id="{59592702-66A7-42A5-AF71-084E8C7E5D8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02" name="フリーフォーム: 図形 1301">
                      <a:extLst>
                        <a:ext uri="{FF2B5EF4-FFF2-40B4-BE49-F238E27FC236}">
                          <a16:creationId xmlns:a16="http://schemas.microsoft.com/office/drawing/2014/main" id="{EC840D8D-5F8F-4E82-BC2A-BD34B61143D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98" name="グループ化 1297">
                    <a:extLst>
                      <a:ext uri="{FF2B5EF4-FFF2-40B4-BE49-F238E27FC236}">
                        <a16:creationId xmlns:a16="http://schemas.microsoft.com/office/drawing/2014/main" id="{4FDB3DE1-2D23-4101-B1B7-4C0845D7B48F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99" name="楕円 36">
                      <a:extLst>
                        <a:ext uri="{FF2B5EF4-FFF2-40B4-BE49-F238E27FC236}">
                          <a16:creationId xmlns:a16="http://schemas.microsoft.com/office/drawing/2014/main" id="{714FC5EC-C063-4985-8060-9D043E9760E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00" name="フリーフォーム: 図形 1299">
                      <a:extLst>
                        <a:ext uri="{FF2B5EF4-FFF2-40B4-BE49-F238E27FC236}">
                          <a16:creationId xmlns:a16="http://schemas.microsoft.com/office/drawing/2014/main" id="{47AB211D-B1C0-47A1-81BF-151D76F7F5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269" name="グループ化 1268">
                  <a:extLst>
                    <a:ext uri="{FF2B5EF4-FFF2-40B4-BE49-F238E27FC236}">
                      <a16:creationId xmlns:a16="http://schemas.microsoft.com/office/drawing/2014/main" id="{09D7CCD9-F4C6-4598-B399-7B79A62339D9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283" name="グループ化 1282">
                    <a:extLst>
                      <a:ext uri="{FF2B5EF4-FFF2-40B4-BE49-F238E27FC236}">
                        <a16:creationId xmlns:a16="http://schemas.microsoft.com/office/drawing/2014/main" id="{866D3A53-0D0D-477E-8DC1-C27382F2F871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93" name="楕円 36">
                      <a:extLst>
                        <a:ext uri="{FF2B5EF4-FFF2-40B4-BE49-F238E27FC236}">
                          <a16:creationId xmlns:a16="http://schemas.microsoft.com/office/drawing/2014/main" id="{AC911893-3FCC-444D-AE91-693617D2A114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94" name="フリーフォーム: 図形 1293">
                      <a:extLst>
                        <a:ext uri="{FF2B5EF4-FFF2-40B4-BE49-F238E27FC236}">
                          <a16:creationId xmlns:a16="http://schemas.microsoft.com/office/drawing/2014/main" id="{154DE027-6A57-478B-B5DC-81E7A1D065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84" name="グループ化 1283">
                    <a:extLst>
                      <a:ext uri="{FF2B5EF4-FFF2-40B4-BE49-F238E27FC236}">
                        <a16:creationId xmlns:a16="http://schemas.microsoft.com/office/drawing/2014/main" id="{46BF7014-E141-4342-8AB5-557D18565EE7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91" name="楕円 36">
                      <a:extLst>
                        <a:ext uri="{FF2B5EF4-FFF2-40B4-BE49-F238E27FC236}">
                          <a16:creationId xmlns:a16="http://schemas.microsoft.com/office/drawing/2014/main" id="{53275B44-3F08-4C0E-825F-BDFDFD1FD41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92" name="フリーフォーム: 図形 1291">
                      <a:extLst>
                        <a:ext uri="{FF2B5EF4-FFF2-40B4-BE49-F238E27FC236}">
                          <a16:creationId xmlns:a16="http://schemas.microsoft.com/office/drawing/2014/main" id="{B529E447-0C85-4AD6-BF65-E984B0C7D8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85" name="グループ化 1284">
                    <a:extLst>
                      <a:ext uri="{FF2B5EF4-FFF2-40B4-BE49-F238E27FC236}">
                        <a16:creationId xmlns:a16="http://schemas.microsoft.com/office/drawing/2014/main" id="{82D73FB7-D22F-4B2D-A99F-22E1D778AB65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89" name="楕円 36">
                      <a:extLst>
                        <a:ext uri="{FF2B5EF4-FFF2-40B4-BE49-F238E27FC236}">
                          <a16:creationId xmlns:a16="http://schemas.microsoft.com/office/drawing/2014/main" id="{F5724E5D-DACF-4990-B46C-E7C1085F723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90" name="フリーフォーム: 図形 1289">
                      <a:extLst>
                        <a:ext uri="{FF2B5EF4-FFF2-40B4-BE49-F238E27FC236}">
                          <a16:creationId xmlns:a16="http://schemas.microsoft.com/office/drawing/2014/main" id="{B94243BF-F699-4ECE-85D3-7C0E79567F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86" name="グループ化 1285">
                    <a:extLst>
                      <a:ext uri="{FF2B5EF4-FFF2-40B4-BE49-F238E27FC236}">
                        <a16:creationId xmlns:a16="http://schemas.microsoft.com/office/drawing/2014/main" id="{D347B976-7BBF-4605-B9AC-AD2E74363FA2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87" name="楕円 36">
                      <a:extLst>
                        <a:ext uri="{FF2B5EF4-FFF2-40B4-BE49-F238E27FC236}">
                          <a16:creationId xmlns:a16="http://schemas.microsoft.com/office/drawing/2014/main" id="{D2CD2355-AA45-4C61-AE9B-0B75374E7E6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88" name="フリーフォーム: 図形 1287">
                      <a:extLst>
                        <a:ext uri="{FF2B5EF4-FFF2-40B4-BE49-F238E27FC236}">
                          <a16:creationId xmlns:a16="http://schemas.microsoft.com/office/drawing/2014/main" id="{1D4E8254-7922-4A4C-A761-A7E0184F6FC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270" name="グループ化 1269">
                  <a:extLst>
                    <a:ext uri="{FF2B5EF4-FFF2-40B4-BE49-F238E27FC236}">
                      <a16:creationId xmlns:a16="http://schemas.microsoft.com/office/drawing/2014/main" id="{5D624A87-A903-4749-BA3A-1A1623CB28BB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271" name="グループ化 1270">
                    <a:extLst>
                      <a:ext uri="{FF2B5EF4-FFF2-40B4-BE49-F238E27FC236}">
                        <a16:creationId xmlns:a16="http://schemas.microsoft.com/office/drawing/2014/main" id="{BA51E008-DACA-44A4-AE95-B8F684BB5F2D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81" name="楕円 36">
                      <a:extLst>
                        <a:ext uri="{FF2B5EF4-FFF2-40B4-BE49-F238E27FC236}">
                          <a16:creationId xmlns:a16="http://schemas.microsoft.com/office/drawing/2014/main" id="{0B4A85A1-42C8-49EF-A6E9-35632B297EC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82" name="フリーフォーム: 図形 1281">
                      <a:extLst>
                        <a:ext uri="{FF2B5EF4-FFF2-40B4-BE49-F238E27FC236}">
                          <a16:creationId xmlns:a16="http://schemas.microsoft.com/office/drawing/2014/main" id="{9DBF19F3-1C4B-4802-9C02-0B974C555DE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72" name="グループ化 1271">
                    <a:extLst>
                      <a:ext uri="{FF2B5EF4-FFF2-40B4-BE49-F238E27FC236}">
                        <a16:creationId xmlns:a16="http://schemas.microsoft.com/office/drawing/2014/main" id="{7F1EDC23-F7FC-49CA-B0A0-CFB5AA6D08CD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79" name="楕円 36">
                      <a:extLst>
                        <a:ext uri="{FF2B5EF4-FFF2-40B4-BE49-F238E27FC236}">
                          <a16:creationId xmlns:a16="http://schemas.microsoft.com/office/drawing/2014/main" id="{29A53F62-3690-48B8-BA87-4F666CD51AA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80" name="フリーフォーム: 図形 1279">
                      <a:extLst>
                        <a:ext uri="{FF2B5EF4-FFF2-40B4-BE49-F238E27FC236}">
                          <a16:creationId xmlns:a16="http://schemas.microsoft.com/office/drawing/2014/main" id="{CB62C894-99B1-409A-87EF-5E13F111022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73" name="グループ化 1272">
                    <a:extLst>
                      <a:ext uri="{FF2B5EF4-FFF2-40B4-BE49-F238E27FC236}">
                        <a16:creationId xmlns:a16="http://schemas.microsoft.com/office/drawing/2014/main" id="{8355210E-F6A8-4AE7-B7CA-009E252C1B3C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77" name="楕円 36">
                      <a:extLst>
                        <a:ext uri="{FF2B5EF4-FFF2-40B4-BE49-F238E27FC236}">
                          <a16:creationId xmlns:a16="http://schemas.microsoft.com/office/drawing/2014/main" id="{FD1A9251-C8B8-4A4C-8E2E-9A41E21459F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78" name="フリーフォーム: 図形 1277">
                      <a:extLst>
                        <a:ext uri="{FF2B5EF4-FFF2-40B4-BE49-F238E27FC236}">
                          <a16:creationId xmlns:a16="http://schemas.microsoft.com/office/drawing/2014/main" id="{17D93954-6040-4FCD-9928-EE02FAA444F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74" name="グループ化 1273">
                    <a:extLst>
                      <a:ext uri="{FF2B5EF4-FFF2-40B4-BE49-F238E27FC236}">
                        <a16:creationId xmlns:a16="http://schemas.microsoft.com/office/drawing/2014/main" id="{D8D3EF48-2C9F-4DC2-9CEB-68E633C7F417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75" name="楕円 36">
                      <a:extLst>
                        <a:ext uri="{FF2B5EF4-FFF2-40B4-BE49-F238E27FC236}">
                          <a16:creationId xmlns:a16="http://schemas.microsoft.com/office/drawing/2014/main" id="{D4F6C063-D3D4-4E98-9E85-6D00967D376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76" name="フリーフォーム: 図形 1275">
                      <a:extLst>
                        <a:ext uri="{FF2B5EF4-FFF2-40B4-BE49-F238E27FC236}">
                          <a16:creationId xmlns:a16="http://schemas.microsoft.com/office/drawing/2014/main" id="{BFE4E672-9E83-4923-A429-14453B962CD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63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1587" name="グループ化 1586">
            <a:extLst>
              <a:ext uri="{FF2B5EF4-FFF2-40B4-BE49-F238E27FC236}">
                <a16:creationId xmlns:a16="http://schemas.microsoft.com/office/drawing/2014/main" id="{D79A0D4B-0115-4E4A-8569-46A50E1FC86D}"/>
              </a:ext>
            </a:extLst>
          </p:cNvPr>
          <p:cNvGrpSpPr/>
          <p:nvPr/>
        </p:nvGrpSpPr>
        <p:grpSpPr>
          <a:xfrm>
            <a:off x="5326926" y="5590306"/>
            <a:ext cx="1379317" cy="895681"/>
            <a:chOff x="2679840" y="3143166"/>
            <a:chExt cx="2562286" cy="1663860"/>
          </a:xfrm>
        </p:grpSpPr>
        <p:grpSp>
          <p:nvGrpSpPr>
            <p:cNvPr id="1588" name="グループ化 1587">
              <a:extLst>
                <a:ext uri="{FF2B5EF4-FFF2-40B4-BE49-F238E27FC236}">
                  <a16:creationId xmlns:a16="http://schemas.microsoft.com/office/drawing/2014/main" id="{0B3350B6-20EB-44B0-83F8-D26EC34646A0}"/>
                </a:ext>
              </a:extLst>
            </p:cNvPr>
            <p:cNvGrpSpPr/>
            <p:nvPr/>
          </p:nvGrpSpPr>
          <p:grpSpPr>
            <a:xfrm>
              <a:off x="2679840" y="3270327"/>
              <a:ext cx="2562286" cy="1536699"/>
              <a:chOff x="746064" y="1894185"/>
              <a:chExt cx="2562286" cy="1536699"/>
            </a:xfrm>
          </p:grpSpPr>
          <p:grpSp>
            <p:nvGrpSpPr>
              <p:cNvPr id="1609" name="グループ化 1608">
                <a:extLst>
                  <a:ext uri="{FF2B5EF4-FFF2-40B4-BE49-F238E27FC236}">
                    <a16:creationId xmlns:a16="http://schemas.microsoft.com/office/drawing/2014/main" id="{CFE13561-2430-49C8-BA87-DE82DB9388DC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612" name="フリーフォーム: 図形 1611">
                  <a:extLst>
                    <a:ext uri="{FF2B5EF4-FFF2-40B4-BE49-F238E27FC236}">
                      <a16:creationId xmlns:a16="http://schemas.microsoft.com/office/drawing/2014/main" id="{914881EC-248E-4006-BAE1-494E302B5AB9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13" name="楕円 1612">
                  <a:extLst>
                    <a:ext uri="{FF2B5EF4-FFF2-40B4-BE49-F238E27FC236}">
                      <a16:creationId xmlns:a16="http://schemas.microsoft.com/office/drawing/2014/main" id="{C270B4F1-BD36-4373-AD79-F8FA4F1E8798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610" name="楕円 1609">
                <a:extLst>
                  <a:ext uri="{FF2B5EF4-FFF2-40B4-BE49-F238E27FC236}">
                    <a16:creationId xmlns:a16="http://schemas.microsoft.com/office/drawing/2014/main" id="{B298652C-C672-4383-957E-65056ADF073D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11" name="フリーフォーム: 図形 1610">
                <a:extLst>
                  <a:ext uri="{FF2B5EF4-FFF2-40B4-BE49-F238E27FC236}">
                    <a16:creationId xmlns:a16="http://schemas.microsoft.com/office/drawing/2014/main" id="{E9EFE53E-D774-4F79-A97C-A84089D8D226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589" name="グループ化 1588">
              <a:extLst>
                <a:ext uri="{FF2B5EF4-FFF2-40B4-BE49-F238E27FC236}">
                  <a16:creationId xmlns:a16="http://schemas.microsoft.com/office/drawing/2014/main" id="{B2A24500-A0F2-4B9C-911A-5528970E15C4}"/>
                </a:ext>
              </a:extLst>
            </p:cNvPr>
            <p:cNvGrpSpPr/>
            <p:nvPr/>
          </p:nvGrpSpPr>
          <p:grpSpPr>
            <a:xfrm>
              <a:off x="3051688" y="3143166"/>
              <a:ext cx="1818590" cy="1397161"/>
              <a:chOff x="328270" y="4742515"/>
              <a:chExt cx="1818590" cy="1397161"/>
            </a:xfrm>
          </p:grpSpPr>
          <p:grpSp>
            <p:nvGrpSpPr>
              <p:cNvPr id="1590" name="グループ化 1589">
                <a:extLst>
                  <a:ext uri="{FF2B5EF4-FFF2-40B4-BE49-F238E27FC236}">
                    <a16:creationId xmlns:a16="http://schemas.microsoft.com/office/drawing/2014/main" id="{3377AC8F-6DE9-41DF-9E65-4F8617804A0E}"/>
                  </a:ext>
                </a:extLst>
              </p:cNvPr>
              <p:cNvGrpSpPr/>
              <p:nvPr/>
            </p:nvGrpSpPr>
            <p:grpSpPr>
              <a:xfrm>
                <a:off x="874998" y="4742515"/>
                <a:ext cx="1271862" cy="1212800"/>
                <a:chOff x="403989" y="2891154"/>
                <a:chExt cx="1553846" cy="1481689"/>
              </a:xfrm>
            </p:grpSpPr>
            <p:grpSp>
              <p:nvGrpSpPr>
                <p:cNvPr id="1600" name="グループ化 1599">
                  <a:extLst>
                    <a:ext uri="{FF2B5EF4-FFF2-40B4-BE49-F238E27FC236}">
                      <a16:creationId xmlns:a16="http://schemas.microsoft.com/office/drawing/2014/main" id="{A7E1454C-F6CF-4065-990F-0F13B8BDEFFA}"/>
                    </a:ext>
                  </a:extLst>
                </p:cNvPr>
                <p:cNvGrpSpPr/>
                <p:nvPr/>
              </p:nvGrpSpPr>
              <p:grpSpPr>
                <a:xfrm rot="2700000">
                  <a:off x="1097932" y="2855237"/>
                  <a:ext cx="823986" cy="895820"/>
                  <a:chOff x="3216489" y="3034937"/>
                  <a:chExt cx="1125126" cy="1223215"/>
                </a:xfrm>
              </p:grpSpPr>
              <p:sp>
                <p:nvSpPr>
                  <p:cNvPr id="1607" name="フリーフォーム: 図形 1606">
                    <a:extLst>
                      <a:ext uri="{FF2B5EF4-FFF2-40B4-BE49-F238E27FC236}">
                        <a16:creationId xmlns:a16="http://schemas.microsoft.com/office/drawing/2014/main" id="{D80826C4-ADDB-4469-AA7A-8AFD9B77D9D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393644" y="3221000"/>
                    <a:ext cx="770816" cy="1037152"/>
                  </a:xfrm>
                  <a:custGeom>
                    <a:avLst/>
                    <a:gdLst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54713 w 770816"/>
                      <a:gd name="connsiteY15" fmla="*/ 7588 h 908499"/>
                      <a:gd name="connsiteX16" fmla="*/ 192298 w 770816"/>
                      <a:gd name="connsiteY16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92298 w 770816"/>
                      <a:gd name="connsiteY15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92298 w 770816"/>
                      <a:gd name="connsiteY14" fmla="*/ 0 h 908499"/>
                      <a:gd name="connsiteX0" fmla="*/ 135015 w 770816"/>
                      <a:gd name="connsiteY0" fmla="*/ 8399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23458 w 770816"/>
                      <a:gd name="connsiteY2" fmla="*/ 4959 h 900911"/>
                      <a:gd name="connsiteX3" fmla="*/ 635801 w 770816"/>
                      <a:gd name="connsiteY3" fmla="*/ 811 h 900911"/>
                      <a:gd name="connsiteX4" fmla="*/ 770816 w 770816"/>
                      <a:gd name="connsiteY4" fmla="*/ 450861 h 900911"/>
                      <a:gd name="connsiteX5" fmla="*/ 635801 w 770816"/>
                      <a:gd name="connsiteY5" fmla="*/ 900911 h 900911"/>
                      <a:gd name="connsiteX6" fmla="*/ 614302 w 770816"/>
                      <a:gd name="connsiteY6" fmla="*/ 893687 h 900911"/>
                      <a:gd name="connsiteX7" fmla="*/ 578518 w 770816"/>
                      <a:gd name="connsiteY7" fmla="*/ 900911 h 900911"/>
                      <a:gd name="connsiteX8" fmla="*/ 192298 w 770816"/>
                      <a:gd name="connsiteY8" fmla="*/ 900911 h 900911"/>
                      <a:gd name="connsiteX9" fmla="*/ 156514 w 770816"/>
                      <a:gd name="connsiteY9" fmla="*/ 893687 h 900911"/>
                      <a:gd name="connsiteX10" fmla="*/ 135015 w 770816"/>
                      <a:gd name="connsiteY10" fmla="*/ 900911 h 900911"/>
                      <a:gd name="connsiteX11" fmla="*/ 0 w 770816"/>
                      <a:gd name="connsiteY11" fmla="*/ 450861 h 900911"/>
                      <a:gd name="connsiteX12" fmla="*/ 135015 w 770816"/>
                      <a:gd name="connsiteY12" fmla="*/ 811 h 900911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35801 w 770816"/>
                      <a:gd name="connsiteY2" fmla="*/ 811 h 900911"/>
                      <a:gd name="connsiteX3" fmla="*/ 770816 w 770816"/>
                      <a:gd name="connsiteY3" fmla="*/ 450861 h 900911"/>
                      <a:gd name="connsiteX4" fmla="*/ 635801 w 770816"/>
                      <a:gd name="connsiteY4" fmla="*/ 900911 h 900911"/>
                      <a:gd name="connsiteX5" fmla="*/ 614302 w 770816"/>
                      <a:gd name="connsiteY5" fmla="*/ 893687 h 900911"/>
                      <a:gd name="connsiteX6" fmla="*/ 578518 w 770816"/>
                      <a:gd name="connsiteY6" fmla="*/ 900911 h 900911"/>
                      <a:gd name="connsiteX7" fmla="*/ 192298 w 770816"/>
                      <a:gd name="connsiteY7" fmla="*/ 900911 h 900911"/>
                      <a:gd name="connsiteX8" fmla="*/ 156514 w 770816"/>
                      <a:gd name="connsiteY8" fmla="*/ 893687 h 900911"/>
                      <a:gd name="connsiteX9" fmla="*/ 135015 w 770816"/>
                      <a:gd name="connsiteY9" fmla="*/ 900911 h 900911"/>
                      <a:gd name="connsiteX10" fmla="*/ 0 w 770816"/>
                      <a:gd name="connsiteY10" fmla="*/ 450861 h 900911"/>
                      <a:gd name="connsiteX11" fmla="*/ 135015 w 770816"/>
                      <a:gd name="connsiteY11" fmla="*/ 811 h 900911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56514 w 770816"/>
                      <a:gd name="connsiteY7" fmla="*/ 892876 h 900100"/>
                      <a:gd name="connsiteX8" fmla="*/ 135015 w 770816"/>
                      <a:gd name="connsiteY8" fmla="*/ 900100 h 900100"/>
                      <a:gd name="connsiteX9" fmla="*/ 0 w 770816"/>
                      <a:gd name="connsiteY9" fmla="*/ 450050 h 900100"/>
                      <a:gd name="connsiteX10" fmla="*/ 135015 w 770816"/>
                      <a:gd name="connsiteY10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35015 w 770816"/>
                      <a:gd name="connsiteY7" fmla="*/ 900100 h 900100"/>
                      <a:gd name="connsiteX8" fmla="*/ 0 w 770816"/>
                      <a:gd name="connsiteY8" fmla="*/ 450050 h 900100"/>
                      <a:gd name="connsiteX9" fmla="*/ 135015 w 770816"/>
                      <a:gd name="connsiteY9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35015 w 770816"/>
                      <a:gd name="connsiteY6" fmla="*/ 900100 h 900100"/>
                      <a:gd name="connsiteX7" fmla="*/ 0 w 770816"/>
                      <a:gd name="connsiteY7" fmla="*/ 450050 h 900100"/>
                      <a:gd name="connsiteX8" fmla="*/ 135015 w 770816"/>
                      <a:gd name="connsiteY8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135015 w 770816"/>
                      <a:gd name="connsiteY5" fmla="*/ 900100 h 900100"/>
                      <a:gd name="connsiteX6" fmla="*/ 0 w 770816"/>
                      <a:gd name="connsiteY6" fmla="*/ 450050 h 900100"/>
                      <a:gd name="connsiteX7" fmla="*/ 135015 w 770816"/>
                      <a:gd name="connsiteY7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135015 w 770816"/>
                      <a:gd name="connsiteY4" fmla="*/ 900100 h 900100"/>
                      <a:gd name="connsiteX5" fmla="*/ 0 w 770816"/>
                      <a:gd name="connsiteY5" fmla="*/ 450050 h 900100"/>
                      <a:gd name="connsiteX6" fmla="*/ 135015 w 770816"/>
                      <a:gd name="connsiteY6" fmla="*/ 0 h 900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70816" h="900100">
                        <a:moveTo>
                          <a:pt x="135015" y="0"/>
                        </a:moveTo>
                        <a:lnTo>
                          <a:pt x="635801" y="0"/>
                        </a:lnTo>
                        <a:cubicBezTo>
                          <a:pt x="710368" y="0"/>
                          <a:pt x="770816" y="201494"/>
                          <a:pt x="770816" y="450050"/>
                        </a:cubicBezTo>
                        <a:cubicBezTo>
                          <a:pt x="770816" y="698606"/>
                          <a:pt x="710368" y="900100"/>
                          <a:pt x="635801" y="900100"/>
                        </a:cubicBezTo>
                        <a:lnTo>
                          <a:pt x="135015" y="900100"/>
                        </a:lnTo>
                        <a:cubicBezTo>
                          <a:pt x="60448" y="900100"/>
                          <a:pt x="0" y="698606"/>
                          <a:pt x="0" y="450050"/>
                        </a:cubicBezTo>
                        <a:cubicBezTo>
                          <a:pt x="0" y="201494"/>
                          <a:pt x="60448" y="0"/>
                          <a:pt x="135015" y="0"/>
                        </a:cubicBezTo>
                        <a:close/>
                      </a:path>
                    </a:pathLst>
                  </a:custGeom>
                  <a:solidFill>
                    <a:srgbClr val="FFFF99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08" name="楕円 27">
                    <a:extLst>
                      <a:ext uri="{FF2B5EF4-FFF2-40B4-BE49-F238E27FC236}">
                        <a16:creationId xmlns:a16="http://schemas.microsoft.com/office/drawing/2014/main" id="{939851E7-E46C-4F8F-A3A7-109FBCDEF99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16489" y="3034937"/>
                    <a:ext cx="1125126" cy="422907"/>
                  </a:xfrm>
                  <a:custGeom>
                    <a:avLst/>
                    <a:gdLst>
                      <a:gd name="connsiteX0" fmla="*/ 0 w 1125125"/>
                      <a:gd name="connsiteY0" fmla="*/ 90010 h 180020"/>
                      <a:gd name="connsiteX1" fmla="*/ 562563 w 1125125"/>
                      <a:gd name="connsiteY1" fmla="*/ 0 h 180020"/>
                      <a:gd name="connsiteX2" fmla="*/ 1125126 w 1125125"/>
                      <a:gd name="connsiteY2" fmla="*/ 90010 h 180020"/>
                      <a:gd name="connsiteX3" fmla="*/ 562563 w 1125125"/>
                      <a:gd name="connsiteY3" fmla="*/ 180020 h 180020"/>
                      <a:gd name="connsiteX4" fmla="*/ 0 w 1125125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332897 h 422907"/>
                      <a:gd name="connsiteX1" fmla="*/ 557800 w 1125126"/>
                      <a:gd name="connsiteY1" fmla="*/ 0 h 422907"/>
                      <a:gd name="connsiteX2" fmla="*/ 1125126 w 1125126"/>
                      <a:gd name="connsiteY2" fmla="*/ 332897 h 422907"/>
                      <a:gd name="connsiteX3" fmla="*/ 562563 w 1125126"/>
                      <a:gd name="connsiteY3" fmla="*/ 422907 h 422907"/>
                      <a:gd name="connsiteX4" fmla="*/ 0 w 1125126"/>
                      <a:gd name="connsiteY4" fmla="*/ 332897 h 42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126" h="422907">
                        <a:moveTo>
                          <a:pt x="0" y="332897"/>
                        </a:moveTo>
                        <a:cubicBezTo>
                          <a:pt x="0" y="283186"/>
                          <a:pt x="247105" y="0"/>
                          <a:pt x="557800" y="0"/>
                        </a:cubicBezTo>
                        <a:cubicBezTo>
                          <a:pt x="868495" y="0"/>
                          <a:pt x="1125126" y="283186"/>
                          <a:pt x="1125126" y="332897"/>
                        </a:cubicBezTo>
                        <a:cubicBezTo>
                          <a:pt x="1125126" y="382608"/>
                          <a:pt x="873258" y="422907"/>
                          <a:pt x="562563" y="422907"/>
                        </a:cubicBezTo>
                        <a:cubicBezTo>
                          <a:pt x="251868" y="422907"/>
                          <a:pt x="0" y="382608"/>
                          <a:pt x="0" y="332897"/>
                        </a:cubicBezTo>
                        <a:close/>
                      </a:path>
                    </a:pathLst>
                  </a:custGeom>
                  <a:solidFill>
                    <a:srgbClr val="99330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1601" name="グループ化 1600">
                  <a:extLst>
                    <a:ext uri="{FF2B5EF4-FFF2-40B4-BE49-F238E27FC236}">
                      <a16:creationId xmlns:a16="http://schemas.microsoft.com/office/drawing/2014/main" id="{E6C7496F-AD9B-41E3-BDAD-6929C6711FCF}"/>
                    </a:ext>
                  </a:extLst>
                </p:cNvPr>
                <p:cNvGrpSpPr/>
                <p:nvPr/>
              </p:nvGrpSpPr>
              <p:grpSpPr>
                <a:xfrm rot="2700000">
                  <a:off x="439906" y="2915058"/>
                  <a:ext cx="823986" cy="895820"/>
                  <a:chOff x="3216489" y="3034937"/>
                  <a:chExt cx="1125126" cy="1223215"/>
                </a:xfrm>
              </p:grpSpPr>
              <p:sp>
                <p:nvSpPr>
                  <p:cNvPr id="1605" name="フリーフォーム: 図形 1604">
                    <a:extLst>
                      <a:ext uri="{FF2B5EF4-FFF2-40B4-BE49-F238E27FC236}">
                        <a16:creationId xmlns:a16="http://schemas.microsoft.com/office/drawing/2014/main" id="{A11F66E1-B898-423D-B035-ED1286F3D5A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393644" y="3221000"/>
                    <a:ext cx="770816" cy="1037152"/>
                  </a:xfrm>
                  <a:custGeom>
                    <a:avLst/>
                    <a:gdLst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54713 w 770816"/>
                      <a:gd name="connsiteY15" fmla="*/ 7588 h 908499"/>
                      <a:gd name="connsiteX16" fmla="*/ 192298 w 770816"/>
                      <a:gd name="connsiteY16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92298 w 770816"/>
                      <a:gd name="connsiteY15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92298 w 770816"/>
                      <a:gd name="connsiteY14" fmla="*/ 0 h 908499"/>
                      <a:gd name="connsiteX0" fmla="*/ 135015 w 770816"/>
                      <a:gd name="connsiteY0" fmla="*/ 8399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23458 w 770816"/>
                      <a:gd name="connsiteY2" fmla="*/ 4959 h 900911"/>
                      <a:gd name="connsiteX3" fmla="*/ 635801 w 770816"/>
                      <a:gd name="connsiteY3" fmla="*/ 811 h 900911"/>
                      <a:gd name="connsiteX4" fmla="*/ 770816 w 770816"/>
                      <a:gd name="connsiteY4" fmla="*/ 450861 h 900911"/>
                      <a:gd name="connsiteX5" fmla="*/ 635801 w 770816"/>
                      <a:gd name="connsiteY5" fmla="*/ 900911 h 900911"/>
                      <a:gd name="connsiteX6" fmla="*/ 614302 w 770816"/>
                      <a:gd name="connsiteY6" fmla="*/ 893687 h 900911"/>
                      <a:gd name="connsiteX7" fmla="*/ 578518 w 770816"/>
                      <a:gd name="connsiteY7" fmla="*/ 900911 h 900911"/>
                      <a:gd name="connsiteX8" fmla="*/ 192298 w 770816"/>
                      <a:gd name="connsiteY8" fmla="*/ 900911 h 900911"/>
                      <a:gd name="connsiteX9" fmla="*/ 156514 w 770816"/>
                      <a:gd name="connsiteY9" fmla="*/ 893687 h 900911"/>
                      <a:gd name="connsiteX10" fmla="*/ 135015 w 770816"/>
                      <a:gd name="connsiteY10" fmla="*/ 900911 h 900911"/>
                      <a:gd name="connsiteX11" fmla="*/ 0 w 770816"/>
                      <a:gd name="connsiteY11" fmla="*/ 450861 h 900911"/>
                      <a:gd name="connsiteX12" fmla="*/ 135015 w 770816"/>
                      <a:gd name="connsiteY12" fmla="*/ 811 h 900911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35801 w 770816"/>
                      <a:gd name="connsiteY2" fmla="*/ 811 h 900911"/>
                      <a:gd name="connsiteX3" fmla="*/ 770816 w 770816"/>
                      <a:gd name="connsiteY3" fmla="*/ 450861 h 900911"/>
                      <a:gd name="connsiteX4" fmla="*/ 635801 w 770816"/>
                      <a:gd name="connsiteY4" fmla="*/ 900911 h 900911"/>
                      <a:gd name="connsiteX5" fmla="*/ 614302 w 770816"/>
                      <a:gd name="connsiteY5" fmla="*/ 893687 h 900911"/>
                      <a:gd name="connsiteX6" fmla="*/ 578518 w 770816"/>
                      <a:gd name="connsiteY6" fmla="*/ 900911 h 900911"/>
                      <a:gd name="connsiteX7" fmla="*/ 192298 w 770816"/>
                      <a:gd name="connsiteY7" fmla="*/ 900911 h 900911"/>
                      <a:gd name="connsiteX8" fmla="*/ 156514 w 770816"/>
                      <a:gd name="connsiteY8" fmla="*/ 893687 h 900911"/>
                      <a:gd name="connsiteX9" fmla="*/ 135015 w 770816"/>
                      <a:gd name="connsiteY9" fmla="*/ 900911 h 900911"/>
                      <a:gd name="connsiteX10" fmla="*/ 0 w 770816"/>
                      <a:gd name="connsiteY10" fmla="*/ 450861 h 900911"/>
                      <a:gd name="connsiteX11" fmla="*/ 135015 w 770816"/>
                      <a:gd name="connsiteY11" fmla="*/ 811 h 900911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56514 w 770816"/>
                      <a:gd name="connsiteY7" fmla="*/ 892876 h 900100"/>
                      <a:gd name="connsiteX8" fmla="*/ 135015 w 770816"/>
                      <a:gd name="connsiteY8" fmla="*/ 900100 h 900100"/>
                      <a:gd name="connsiteX9" fmla="*/ 0 w 770816"/>
                      <a:gd name="connsiteY9" fmla="*/ 450050 h 900100"/>
                      <a:gd name="connsiteX10" fmla="*/ 135015 w 770816"/>
                      <a:gd name="connsiteY10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35015 w 770816"/>
                      <a:gd name="connsiteY7" fmla="*/ 900100 h 900100"/>
                      <a:gd name="connsiteX8" fmla="*/ 0 w 770816"/>
                      <a:gd name="connsiteY8" fmla="*/ 450050 h 900100"/>
                      <a:gd name="connsiteX9" fmla="*/ 135015 w 770816"/>
                      <a:gd name="connsiteY9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35015 w 770816"/>
                      <a:gd name="connsiteY6" fmla="*/ 900100 h 900100"/>
                      <a:gd name="connsiteX7" fmla="*/ 0 w 770816"/>
                      <a:gd name="connsiteY7" fmla="*/ 450050 h 900100"/>
                      <a:gd name="connsiteX8" fmla="*/ 135015 w 770816"/>
                      <a:gd name="connsiteY8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135015 w 770816"/>
                      <a:gd name="connsiteY5" fmla="*/ 900100 h 900100"/>
                      <a:gd name="connsiteX6" fmla="*/ 0 w 770816"/>
                      <a:gd name="connsiteY6" fmla="*/ 450050 h 900100"/>
                      <a:gd name="connsiteX7" fmla="*/ 135015 w 770816"/>
                      <a:gd name="connsiteY7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135015 w 770816"/>
                      <a:gd name="connsiteY4" fmla="*/ 900100 h 900100"/>
                      <a:gd name="connsiteX5" fmla="*/ 0 w 770816"/>
                      <a:gd name="connsiteY5" fmla="*/ 450050 h 900100"/>
                      <a:gd name="connsiteX6" fmla="*/ 135015 w 770816"/>
                      <a:gd name="connsiteY6" fmla="*/ 0 h 900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70816" h="900100">
                        <a:moveTo>
                          <a:pt x="135015" y="0"/>
                        </a:moveTo>
                        <a:lnTo>
                          <a:pt x="635801" y="0"/>
                        </a:lnTo>
                        <a:cubicBezTo>
                          <a:pt x="710368" y="0"/>
                          <a:pt x="770816" y="201494"/>
                          <a:pt x="770816" y="450050"/>
                        </a:cubicBezTo>
                        <a:cubicBezTo>
                          <a:pt x="770816" y="698606"/>
                          <a:pt x="710368" y="900100"/>
                          <a:pt x="635801" y="900100"/>
                        </a:cubicBezTo>
                        <a:lnTo>
                          <a:pt x="135015" y="900100"/>
                        </a:lnTo>
                        <a:cubicBezTo>
                          <a:pt x="60448" y="900100"/>
                          <a:pt x="0" y="698606"/>
                          <a:pt x="0" y="450050"/>
                        </a:cubicBezTo>
                        <a:cubicBezTo>
                          <a:pt x="0" y="201494"/>
                          <a:pt x="60448" y="0"/>
                          <a:pt x="135015" y="0"/>
                        </a:cubicBezTo>
                        <a:close/>
                      </a:path>
                    </a:pathLst>
                  </a:custGeom>
                  <a:solidFill>
                    <a:srgbClr val="FFFF99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06" name="楕円 27">
                    <a:extLst>
                      <a:ext uri="{FF2B5EF4-FFF2-40B4-BE49-F238E27FC236}">
                        <a16:creationId xmlns:a16="http://schemas.microsoft.com/office/drawing/2014/main" id="{480EE22D-7C55-4741-8F16-54A76E75DCA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16489" y="3034937"/>
                    <a:ext cx="1125126" cy="422907"/>
                  </a:xfrm>
                  <a:custGeom>
                    <a:avLst/>
                    <a:gdLst>
                      <a:gd name="connsiteX0" fmla="*/ 0 w 1125125"/>
                      <a:gd name="connsiteY0" fmla="*/ 90010 h 180020"/>
                      <a:gd name="connsiteX1" fmla="*/ 562563 w 1125125"/>
                      <a:gd name="connsiteY1" fmla="*/ 0 h 180020"/>
                      <a:gd name="connsiteX2" fmla="*/ 1125126 w 1125125"/>
                      <a:gd name="connsiteY2" fmla="*/ 90010 h 180020"/>
                      <a:gd name="connsiteX3" fmla="*/ 562563 w 1125125"/>
                      <a:gd name="connsiteY3" fmla="*/ 180020 h 180020"/>
                      <a:gd name="connsiteX4" fmla="*/ 0 w 1125125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332897 h 422907"/>
                      <a:gd name="connsiteX1" fmla="*/ 557800 w 1125126"/>
                      <a:gd name="connsiteY1" fmla="*/ 0 h 422907"/>
                      <a:gd name="connsiteX2" fmla="*/ 1125126 w 1125126"/>
                      <a:gd name="connsiteY2" fmla="*/ 332897 h 422907"/>
                      <a:gd name="connsiteX3" fmla="*/ 562563 w 1125126"/>
                      <a:gd name="connsiteY3" fmla="*/ 422907 h 422907"/>
                      <a:gd name="connsiteX4" fmla="*/ 0 w 1125126"/>
                      <a:gd name="connsiteY4" fmla="*/ 332897 h 42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126" h="422907">
                        <a:moveTo>
                          <a:pt x="0" y="332897"/>
                        </a:moveTo>
                        <a:cubicBezTo>
                          <a:pt x="0" y="283186"/>
                          <a:pt x="247105" y="0"/>
                          <a:pt x="557800" y="0"/>
                        </a:cubicBezTo>
                        <a:cubicBezTo>
                          <a:pt x="868495" y="0"/>
                          <a:pt x="1125126" y="283186"/>
                          <a:pt x="1125126" y="332897"/>
                        </a:cubicBezTo>
                        <a:cubicBezTo>
                          <a:pt x="1125126" y="382608"/>
                          <a:pt x="873258" y="422907"/>
                          <a:pt x="562563" y="422907"/>
                        </a:cubicBezTo>
                        <a:cubicBezTo>
                          <a:pt x="251868" y="422907"/>
                          <a:pt x="0" y="382608"/>
                          <a:pt x="0" y="332897"/>
                        </a:cubicBezTo>
                        <a:close/>
                      </a:path>
                    </a:pathLst>
                  </a:custGeom>
                  <a:solidFill>
                    <a:srgbClr val="99330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1602" name="グループ化 1601">
                  <a:extLst>
                    <a:ext uri="{FF2B5EF4-FFF2-40B4-BE49-F238E27FC236}">
                      <a16:creationId xmlns:a16="http://schemas.microsoft.com/office/drawing/2014/main" id="{C1AF6CF5-F12F-4B7F-B0EA-9B1E3C86E3CE}"/>
                    </a:ext>
                  </a:extLst>
                </p:cNvPr>
                <p:cNvGrpSpPr/>
                <p:nvPr/>
              </p:nvGrpSpPr>
              <p:grpSpPr>
                <a:xfrm rot="4244271">
                  <a:off x="927952" y="3512940"/>
                  <a:ext cx="823986" cy="895820"/>
                  <a:chOff x="3216489" y="3034937"/>
                  <a:chExt cx="1125126" cy="1223215"/>
                </a:xfrm>
              </p:grpSpPr>
              <p:sp>
                <p:nvSpPr>
                  <p:cNvPr id="1603" name="フリーフォーム: 図形 1602">
                    <a:extLst>
                      <a:ext uri="{FF2B5EF4-FFF2-40B4-BE49-F238E27FC236}">
                        <a16:creationId xmlns:a16="http://schemas.microsoft.com/office/drawing/2014/main" id="{7C516DB6-8A13-4455-8094-AD61835D99B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393644" y="3221000"/>
                    <a:ext cx="770816" cy="1037152"/>
                  </a:xfrm>
                  <a:custGeom>
                    <a:avLst/>
                    <a:gdLst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54713 w 770816"/>
                      <a:gd name="connsiteY15" fmla="*/ 7588 h 908499"/>
                      <a:gd name="connsiteX16" fmla="*/ 192298 w 770816"/>
                      <a:gd name="connsiteY16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92298 w 770816"/>
                      <a:gd name="connsiteY15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92298 w 770816"/>
                      <a:gd name="connsiteY14" fmla="*/ 0 h 908499"/>
                      <a:gd name="connsiteX0" fmla="*/ 135015 w 770816"/>
                      <a:gd name="connsiteY0" fmla="*/ 8399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23458 w 770816"/>
                      <a:gd name="connsiteY2" fmla="*/ 4959 h 900911"/>
                      <a:gd name="connsiteX3" fmla="*/ 635801 w 770816"/>
                      <a:gd name="connsiteY3" fmla="*/ 811 h 900911"/>
                      <a:gd name="connsiteX4" fmla="*/ 770816 w 770816"/>
                      <a:gd name="connsiteY4" fmla="*/ 450861 h 900911"/>
                      <a:gd name="connsiteX5" fmla="*/ 635801 w 770816"/>
                      <a:gd name="connsiteY5" fmla="*/ 900911 h 900911"/>
                      <a:gd name="connsiteX6" fmla="*/ 614302 w 770816"/>
                      <a:gd name="connsiteY6" fmla="*/ 893687 h 900911"/>
                      <a:gd name="connsiteX7" fmla="*/ 578518 w 770816"/>
                      <a:gd name="connsiteY7" fmla="*/ 900911 h 900911"/>
                      <a:gd name="connsiteX8" fmla="*/ 192298 w 770816"/>
                      <a:gd name="connsiteY8" fmla="*/ 900911 h 900911"/>
                      <a:gd name="connsiteX9" fmla="*/ 156514 w 770816"/>
                      <a:gd name="connsiteY9" fmla="*/ 893687 h 900911"/>
                      <a:gd name="connsiteX10" fmla="*/ 135015 w 770816"/>
                      <a:gd name="connsiteY10" fmla="*/ 900911 h 900911"/>
                      <a:gd name="connsiteX11" fmla="*/ 0 w 770816"/>
                      <a:gd name="connsiteY11" fmla="*/ 450861 h 900911"/>
                      <a:gd name="connsiteX12" fmla="*/ 135015 w 770816"/>
                      <a:gd name="connsiteY12" fmla="*/ 811 h 900911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35801 w 770816"/>
                      <a:gd name="connsiteY2" fmla="*/ 811 h 900911"/>
                      <a:gd name="connsiteX3" fmla="*/ 770816 w 770816"/>
                      <a:gd name="connsiteY3" fmla="*/ 450861 h 900911"/>
                      <a:gd name="connsiteX4" fmla="*/ 635801 w 770816"/>
                      <a:gd name="connsiteY4" fmla="*/ 900911 h 900911"/>
                      <a:gd name="connsiteX5" fmla="*/ 614302 w 770816"/>
                      <a:gd name="connsiteY5" fmla="*/ 893687 h 900911"/>
                      <a:gd name="connsiteX6" fmla="*/ 578518 w 770816"/>
                      <a:gd name="connsiteY6" fmla="*/ 900911 h 900911"/>
                      <a:gd name="connsiteX7" fmla="*/ 192298 w 770816"/>
                      <a:gd name="connsiteY7" fmla="*/ 900911 h 900911"/>
                      <a:gd name="connsiteX8" fmla="*/ 156514 w 770816"/>
                      <a:gd name="connsiteY8" fmla="*/ 893687 h 900911"/>
                      <a:gd name="connsiteX9" fmla="*/ 135015 w 770816"/>
                      <a:gd name="connsiteY9" fmla="*/ 900911 h 900911"/>
                      <a:gd name="connsiteX10" fmla="*/ 0 w 770816"/>
                      <a:gd name="connsiteY10" fmla="*/ 450861 h 900911"/>
                      <a:gd name="connsiteX11" fmla="*/ 135015 w 770816"/>
                      <a:gd name="connsiteY11" fmla="*/ 811 h 900911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56514 w 770816"/>
                      <a:gd name="connsiteY7" fmla="*/ 892876 h 900100"/>
                      <a:gd name="connsiteX8" fmla="*/ 135015 w 770816"/>
                      <a:gd name="connsiteY8" fmla="*/ 900100 h 900100"/>
                      <a:gd name="connsiteX9" fmla="*/ 0 w 770816"/>
                      <a:gd name="connsiteY9" fmla="*/ 450050 h 900100"/>
                      <a:gd name="connsiteX10" fmla="*/ 135015 w 770816"/>
                      <a:gd name="connsiteY10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35015 w 770816"/>
                      <a:gd name="connsiteY7" fmla="*/ 900100 h 900100"/>
                      <a:gd name="connsiteX8" fmla="*/ 0 w 770816"/>
                      <a:gd name="connsiteY8" fmla="*/ 450050 h 900100"/>
                      <a:gd name="connsiteX9" fmla="*/ 135015 w 770816"/>
                      <a:gd name="connsiteY9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35015 w 770816"/>
                      <a:gd name="connsiteY6" fmla="*/ 900100 h 900100"/>
                      <a:gd name="connsiteX7" fmla="*/ 0 w 770816"/>
                      <a:gd name="connsiteY7" fmla="*/ 450050 h 900100"/>
                      <a:gd name="connsiteX8" fmla="*/ 135015 w 770816"/>
                      <a:gd name="connsiteY8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135015 w 770816"/>
                      <a:gd name="connsiteY5" fmla="*/ 900100 h 900100"/>
                      <a:gd name="connsiteX6" fmla="*/ 0 w 770816"/>
                      <a:gd name="connsiteY6" fmla="*/ 450050 h 900100"/>
                      <a:gd name="connsiteX7" fmla="*/ 135015 w 770816"/>
                      <a:gd name="connsiteY7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135015 w 770816"/>
                      <a:gd name="connsiteY4" fmla="*/ 900100 h 900100"/>
                      <a:gd name="connsiteX5" fmla="*/ 0 w 770816"/>
                      <a:gd name="connsiteY5" fmla="*/ 450050 h 900100"/>
                      <a:gd name="connsiteX6" fmla="*/ 135015 w 770816"/>
                      <a:gd name="connsiteY6" fmla="*/ 0 h 900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70816" h="900100">
                        <a:moveTo>
                          <a:pt x="135015" y="0"/>
                        </a:moveTo>
                        <a:lnTo>
                          <a:pt x="635801" y="0"/>
                        </a:lnTo>
                        <a:cubicBezTo>
                          <a:pt x="710368" y="0"/>
                          <a:pt x="770816" y="201494"/>
                          <a:pt x="770816" y="450050"/>
                        </a:cubicBezTo>
                        <a:cubicBezTo>
                          <a:pt x="770816" y="698606"/>
                          <a:pt x="710368" y="900100"/>
                          <a:pt x="635801" y="900100"/>
                        </a:cubicBezTo>
                        <a:lnTo>
                          <a:pt x="135015" y="900100"/>
                        </a:lnTo>
                        <a:cubicBezTo>
                          <a:pt x="60448" y="900100"/>
                          <a:pt x="0" y="698606"/>
                          <a:pt x="0" y="450050"/>
                        </a:cubicBezTo>
                        <a:cubicBezTo>
                          <a:pt x="0" y="201494"/>
                          <a:pt x="60448" y="0"/>
                          <a:pt x="135015" y="0"/>
                        </a:cubicBezTo>
                        <a:close/>
                      </a:path>
                    </a:pathLst>
                  </a:custGeom>
                  <a:solidFill>
                    <a:srgbClr val="FFFF99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604" name="楕円 27">
                    <a:extLst>
                      <a:ext uri="{FF2B5EF4-FFF2-40B4-BE49-F238E27FC236}">
                        <a16:creationId xmlns:a16="http://schemas.microsoft.com/office/drawing/2014/main" id="{5A8F0DBF-1B55-4D5B-B0F1-D08F7BC220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16489" y="3034937"/>
                    <a:ext cx="1125126" cy="422907"/>
                  </a:xfrm>
                  <a:custGeom>
                    <a:avLst/>
                    <a:gdLst>
                      <a:gd name="connsiteX0" fmla="*/ 0 w 1125125"/>
                      <a:gd name="connsiteY0" fmla="*/ 90010 h 180020"/>
                      <a:gd name="connsiteX1" fmla="*/ 562563 w 1125125"/>
                      <a:gd name="connsiteY1" fmla="*/ 0 h 180020"/>
                      <a:gd name="connsiteX2" fmla="*/ 1125126 w 1125125"/>
                      <a:gd name="connsiteY2" fmla="*/ 90010 h 180020"/>
                      <a:gd name="connsiteX3" fmla="*/ 562563 w 1125125"/>
                      <a:gd name="connsiteY3" fmla="*/ 180020 h 180020"/>
                      <a:gd name="connsiteX4" fmla="*/ 0 w 1125125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332897 h 422907"/>
                      <a:gd name="connsiteX1" fmla="*/ 557800 w 1125126"/>
                      <a:gd name="connsiteY1" fmla="*/ 0 h 422907"/>
                      <a:gd name="connsiteX2" fmla="*/ 1125126 w 1125126"/>
                      <a:gd name="connsiteY2" fmla="*/ 332897 h 422907"/>
                      <a:gd name="connsiteX3" fmla="*/ 562563 w 1125126"/>
                      <a:gd name="connsiteY3" fmla="*/ 422907 h 422907"/>
                      <a:gd name="connsiteX4" fmla="*/ 0 w 1125126"/>
                      <a:gd name="connsiteY4" fmla="*/ 332897 h 42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126" h="422907">
                        <a:moveTo>
                          <a:pt x="0" y="332897"/>
                        </a:moveTo>
                        <a:cubicBezTo>
                          <a:pt x="0" y="283186"/>
                          <a:pt x="247105" y="0"/>
                          <a:pt x="557800" y="0"/>
                        </a:cubicBezTo>
                        <a:cubicBezTo>
                          <a:pt x="868495" y="0"/>
                          <a:pt x="1125126" y="283186"/>
                          <a:pt x="1125126" y="332897"/>
                        </a:cubicBezTo>
                        <a:cubicBezTo>
                          <a:pt x="1125126" y="382608"/>
                          <a:pt x="873258" y="422907"/>
                          <a:pt x="562563" y="422907"/>
                        </a:cubicBezTo>
                        <a:cubicBezTo>
                          <a:pt x="251868" y="422907"/>
                          <a:pt x="0" y="382608"/>
                          <a:pt x="0" y="332897"/>
                        </a:cubicBezTo>
                        <a:close/>
                      </a:path>
                    </a:pathLst>
                  </a:custGeom>
                  <a:solidFill>
                    <a:srgbClr val="99330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1591" name="グループ化 1590">
                <a:extLst>
                  <a:ext uri="{FF2B5EF4-FFF2-40B4-BE49-F238E27FC236}">
                    <a16:creationId xmlns:a16="http://schemas.microsoft.com/office/drawing/2014/main" id="{352A653A-97B5-4C33-A7AA-A9F3930837E6}"/>
                  </a:ext>
                </a:extLst>
              </p:cNvPr>
              <p:cNvGrpSpPr/>
              <p:nvPr/>
            </p:nvGrpSpPr>
            <p:grpSpPr>
              <a:xfrm rot="16529503">
                <a:off x="357669" y="5051419"/>
                <a:ext cx="674453" cy="733251"/>
                <a:chOff x="3216489" y="3034937"/>
                <a:chExt cx="1125126" cy="1223215"/>
              </a:xfrm>
            </p:grpSpPr>
            <p:sp>
              <p:nvSpPr>
                <p:cNvPr id="1598" name="フリーフォーム: 図形 1597">
                  <a:extLst>
                    <a:ext uri="{FF2B5EF4-FFF2-40B4-BE49-F238E27FC236}">
                      <a16:creationId xmlns:a16="http://schemas.microsoft.com/office/drawing/2014/main" id="{7BD872EE-5DE2-4CF5-8AF2-F0B5D2B381A5}"/>
                    </a:ext>
                  </a:extLst>
                </p:cNvPr>
                <p:cNvSpPr/>
                <p:nvPr/>
              </p:nvSpPr>
              <p:spPr bwMode="auto">
                <a:xfrm>
                  <a:off x="3393644" y="3221000"/>
                  <a:ext cx="770816" cy="1037152"/>
                </a:xfrm>
                <a:custGeom>
                  <a:avLst/>
                  <a:gdLst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54713 w 770816"/>
                    <a:gd name="connsiteY15" fmla="*/ 7588 h 908499"/>
                    <a:gd name="connsiteX16" fmla="*/ 192298 w 770816"/>
                    <a:gd name="connsiteY16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92298 w 770816"/>
                    <a:gd name="connsiteY15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92298 w 770816"/>
                    <a:gd name="connsiteY14" fmla="*/ 0 h 908499"/>
                    <a:gd name="connsiteX0" fmla="*/ 135015 w 770816"/>
                    <a:gd name="connsiteY0" fmla="*/ 8399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23458 w 770816"/>
                    <a:gd name="connsiteY2" fmla="*/ 4959 h 900911"/>
                    <a:gd name="connsiteX3" fmla="*/ 635801 w 770816"/>
                    <a:gd name="connsiteY3" fmla="*/ 811 h 900911"/>
                    <a:gd name="connsiteX4" fmla="*/ 770816 w 770816"/>
                    <a:gd name="connsiteY4" fmla="*/ 450861 h 900911"/>
                    <a:gd name="connsiteX5" fmla="*/ 635801 w 770816"/>
                    <a:gd name="connsiteY5" fmla="*/ 900911 h 900911"/>
                    <a:gd name="connsiteX6" fmla="*/ 614302 w 770816"/>
                    <a:gd name="connsiteY6" fmla="*/ 893687 h 900911"/>
                    <a:gd name="connsiteX7" fmla="*/ 578518 w 770816"/>
                    <a:gd name="connsiteY7" fmla="*/ 900911 h 900911"/>
                    <a:gd name="connsiteX8" fmla="*/ 192298 w 770816"/>
                    <a:gd name="connsiteY8" fmla="*/ 900911 h 900911"/>
                    <a:gd name="connsiteX9" fmla="*/ 156514 w 770816"/>
                    <a:gd name="connsiteY9" fmla="*/ 893687 h 900911"/>
                    <a:gd name="connsiteX10" fmla="*/ 135015 w 770816"/>
                    <a:gd name="connsiteY10" fmla="*/ 900911 h 900911"/>
                    <a:gd name="connsiteX11" fmla="*/ 0 w 770816"/>
                    <a:gd name="connsiteY11" fmla="*/ 450861 h 900911"/>
                    <a:gd name="connsiteX12" fmla="*/ 135015 w 770816"/>
                    <a:gd name="connsiteY12" fmla="*/ 811 h 900911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35801 w 770816"/>
                    <a:gd name="connsiteY2" fmla="*/ 811 h 900911"/>
                    <a:gd name="connsiteX3" fmla="*/ 770816 w 770816"/>
                    <a:gd name="connsiteY3" fmla="*/ 450861 h 900911"/>
                    <a:gd name="connsiteX4" fmla="*/ 635801 w 770816"/>
                    <a:gd name="connsiteY4" fmla="*/ 900911 h 900911"/>
                    <a:gd name="connsiteX5" fmla="*/ 614302 w 770816"/>
                    <a:gd name="connsiteY5" fmla="*/ 893687 h 900911"/>
                    <a:gd name="connsiteX6" fmla="*/ 578518 w 770816"/>
                    <a:gd name="connsiteY6" fmla="*/ 900911 h 900911"/>
                    <a:gd name="connsiteX7" fmla="*/ 192298 w 770816"/>
                    <a:gd name="connsiteY7" fmla="*/ 900911 h 900911"/>
                    <a:gd name="connsiteX8" fmla="*/ 156514 w 770816"/>
                    <a:gd name="connsiteY8" fmla="*/ 893687 h 900911"/>
                    <a:gd name="connsiteX9" fmla="*/ 135015 w 770816"/>
                    <a:gd name="connsiteY9" fmla="*/ 900911 h 900911"/>
                    <a:gd name="connsiteX10" fmla="*/ 0 w 770816"/>
                    <a:gd name="connsiteY10" fmla="*/ 450861 h 900911"/>
                    <a:gd name="connsiteX11" fmla="*/ 135015 w 770816"/>
                    <a:gd name="connsiteY11" fmla="*/ 811 h 900911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56514 w 770816"/>
                    <a:gd name="connsiteY7" fmla="*/ 892876 h 900100"/>
                    <a:gd name="connsiteX8" fmla="*/ 135015 w 770816"/>
                    <a:gd name="connsiteY8" fmla="*/ 900100 h 900100"/>
                    <a:gd name="connsiteX9" fmla="*/ 0 w 770816"/>
                    <a:gd name="connsiteY9" fmla="*/ 450050 h 900100"/>
                    <a:gd name="connsiteX10" fmla="*/ 135015 w 770816"/>
                    <a:gd name="connsiteY10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35015 w 770816"/>
                    <a:gd name="connsiteY7" fmla="*/ 900100 h 900100"/>
                    <a:gd name="connsiteX8" fmla="*/ 0 w 770816"/>
                    <a:gd name="connsiteY8" fmla="*/ 450050 h 900100"/>
                    <a:gd name="connsiteX9" fmla="*/ 135015 w 770816"/>
                    <a:gd name="connsiteY9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35015 w 770816"/>
                    <a:gd name="connsiteY6" fmla="*/ 900100 h 900100"/>
                    <a:gd name="connsiteX7" fmla="*/ 0 w 770816"/>
                    <a:gd name="connsiteY7" fmla="*/ 450050 h 900100"/>
                    <a:gd name="connsiteX8" fmla="*/ 135015 w 770816"/>
                    <a:gd name="connsiteY8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135015 w 770816"/>
                    <a:gd name="connsiteY5" fmla="*/ 900100 h 900100"/>
                    <a:gd name="connsiteX6" fmla="*/ 0 w 770816"/>
                    <a:gd name="connsiteY6" fmla="*/ 450050 h 900100"/>
                    <a:gd name="connsiteX7" fmla="*/ 135015 w 770816"/>
                    <a:gd name="connsiteY7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135015 w 770816"/>
                    <a:gd name="connsiteY4" fmla="*/ 900100 h 900100"/>
                    <a:gd name="connsiteX5" fmla="*/ 0 w 770816"/>
                    <a:gd name="connsiteY5" fmla="*/ 450050 h 900100"/>
                    <a:gd name="connsiteX6" fmla="*/ 135015 w 770816"/>
                    <a:gd name="connsiteY6" fmla="*/ 0 h 9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0816" h="900100">
                      <a:moveTo>
                        <a:pt x="135015" y="0"/>
                      </a:moveTo>
                      <a:lnTo>
                        <a:pt x="635801" y="0"/>
                      </a:lnTo>
                      <a:cubicBezTo>
                        <a:pt x="710368" y="0"/>
                        <a:pt x="770816" y="201494"/>
                        <a:pt x="770816" y="450050"/>
                      </a:cubicBezTo>
                      <a:cubicBezTo>
                        <a:pt x="770816" y="698606"/>
                        <a:pt x="710368" y="900100"/>
                        <a:pt x="635801" y="900100"/>
                      </a:cubicBezTo>
                      <a:lnTo>
                        <a:pt x="135015" y="900100"/>
                      </a:lnTo>
                      <a:cubicBezTo>
                        <a:pt x="60448" y="900100"/>
                        <a:pt x="0" y="698606"/>
                        <a:pt x="0" y="450050"/>
                      </a:cubicBezTo>
                      <a:cubicBezTo>
                        <a:pt x="0" y="201494"/>
                        <a:pt x="60448" y="0"/>
                        <a:pt x="135015" y="0"/>
                      </a:cubicBezTo>
                      <a:close/>
                    </a:path>
                  </a:pathLst>
                </a:custGeom>
                <a:solidFill>
                  <a:srgbClr val="FFFF99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99" name="楕円 27">
                  <a:extLst>
                    <a:ext uri="{FF2B5EF4-FFF2-40B4-BE49-F238E27FC236}">
                      <a16:creationId xmlns:a16="http://schemas.microsoft.com/office/drawing/2014/main" id="{B777D0B5-B0E8-4B46-920F-388BFC0334B5}"/>
                    </a:ext>
                  </a:extLst>
                </p:cNvPr>
                <p:cNvSpPr/>
                <p:nvPr/>
              </p:nvSpPr>
              <p:spPr bwMode="auto">
                <a:xfrm>
                  <a:off x="3216489" y="3034937"/>
                  <a:ext cx="1125126" cy="422907"/>
                </a:xfrm>
                <a:custGeom>
                  <a:avLst/>
                  <a:gdLst>
                    <a:gd name="connsiteX0" fmla="*/ 0 w 1125125"/>
                    <a:gd name="connsiteY0" fmla="*/ 90010 h 180020"/>
                    <a:gd name="connsiteX1" fmla="*/ 562563 w 1125125"/>
                    <a:gd name="connsiteY1" fmla="*/ 0 h 180020"/>
                    <a:gd name="connsiteX2" fmla="*/ 1125126 w 1125125"/>
                    <a:gd name="connsiteY2" fmla="*/ 90010 h 180020"/>
                    <a:gd name="connsiteX3" fmla="*/ 562563 w 1125125"/>
                    <a:gd name="connsiteY3" fmla="*/ 180020 h 180020"/>
                    <a:gd name="connsiteX4" fmla="*/ 0 w 1125125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332897 h 422907"/>
                    <a:gd name="connsiteX1" fmla="*/ 557800 w 1125126"/>
                    <a:gd name="connsiteY1" fmla="*/ 0 h 422907"/>
                    <a:gd name="connsiteX2" fmla="*/ 1125126 w 1125126"/>
                    <a:gd name="connsiteY2" fmla="*/ 332897 h 422907"/>
                    <a:gd name="connsiteX3" fmla="*/ 562563 w 1125126"/>
                    <a:gd name="connsiteY3" fmla="*/ 422907 h 422907"/>
                    <a:gd name="connsiteX4" fmla="*/ 0 w 1125126"/>
                    <a:gd name="connsiteY4" fmla="*/ 332897 h 4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126" h="422907">
                      <a:moveTo>
                        <a:pt x="0" y="332897"/>
                      </a:moveTo>
                      <a:cubicBezTo>
                        <a:pt x="0" y="283186"/>
                        <a:pt x="247105" y="0"/>
                        <a:pt x="557800" y="0"/>
                      </a:cubicBezTo>
                      <a:cubicBezTo>
                        <a:pt x="868495" y="0"/>
                        <a:pt x="1125126" y="283186"/>
                        <a:pt x="1125126" y="332897"/>
                      </a:cubicBezTo>
                      <a:cubicBezTo>
                        <a:pt x="1125126" y="382608"/>
                        <a:pt x="873258" y="422907"/>
                        <a:pt x="562563" y="422907"/>
                      </a:cubicBezTo>
                      <a:cubicBezTo>
                        <a:pt x="251868" y="422907"/>
                        <a:pt x="0" y="382608"/>
                        <a:pt x="0" y="332897"/>
                      </a:cubicBezTo>
                      <a:close/>
                    </a:path>
                  </a:pathLst>
                </a:custGeom>
                <a:solidFill>
                  <a:srgbClr val="9933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592" name="グループ化 1591">
                <a:extLst>
                  <a:ext uri="{FF2B5EF4-FFF2-40B4-BE49-F238E27FC236}">
                    <a16:creationId xmlns:a16="http://schemas.microsoft.com/office/drawing/2014/main" id="{B35B45F9-DDE1-45C2-83FD-9F30B0C044A2}"/>
                  </a:ext>
                </a:extLst>
              </p:cNvPr>
              <p:cNvGrpSpPr/>
              <p:nvPr/>
            </p:nvGrpSpPr>
            <p:grpSpPr>
              <a:xfrm rot="16529503">
                <a:off x="738106" y="5435824"/>
                <a:ext cx="674453" cy="733251"/>
                <a:chOff x="3216489" y="3034937"/>
                <a:chExt cx="1125126" cy="1223215"/>
              </a:xfrm>
            </p:grpSpPr>
            <p:sp>
              <p:nvSpPr>
                <p:cNvPr id="1596" name="フリーフォーム: 図形 1595">
                  <a:extLst>
                    <a:ext uri="{FF2B5EF4-FFF2-40B4-BE49-F238E27FC236}">
                      <a16:creationId xmlns:a16="http://schemas.microsoft.com/office/drawing/2014/main" id="{9047AB76-BA7B-4FC1-8C5D-134806CAC4F4}"/>
                    </a:ext>
                  </a:extLst>
                </p:cNvPr>
                <p:cNvSpPr/>
                <p:nvPr/>
              </p:nvSpPr>
              <p:spPr bwMode="auto">
                <a:xfrm>
                  <a:off x="3393644" y="3221000"/>
                  <a:ext cx="770816" cy="1037152"/>
                </a:xfrm>
                <a:custGeom>
                  <a:avLst/>
                  <a:gdLst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54713 w 770816"/>
                    <a:gd name="connsiteY15" fmla="*/ 7588 h 908499"/>
                    <a:gd name="connsiteX16" fmla="*/ 192298 w 770816"/>
                    <a:gd name="connsiteY16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92298 w 770816"/>
                    <a:gd name="connsiteY15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92298 w 770816"/>
                    <a:gd name="connsiteY14" fmla="*/ 0 h 908499"/>
                    <a:gd name="connsiteX0" fmla="*/ 135015 w 770816"/>
                    <a:gd name="connsiteY0" fmla="*/ 8399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23458 w 770816"/>
                    <a:gd name="connsiteY2" fmla="*/ 4959 h 900911"/>
                    <a:gd name="connsiteX3" fmla="*/ 635801 w 770816"/>
                    <a:gd name="connsiteY3" fmla="*/ 811 h 900911"/>
                    <a:gd name="connsiteX4" fmla="*/ 770816 w 770816"/>
                    <a:gd name="connsiteY4" fmla="*/ 450861 h 900911"/>
                    <a:gd name="connsiteX5" fmla="*/ 635801 w 770816"/>
                    <a:gd name="connsiteY5" fmla="*/ 900911 h 900911"/>
                    <a:gd name="connsiteX6" fmla="*/ 614302 w 770816"/>
                    <a:gd name="connsiteY6" fmla="*/ 893687 h 900911"/>
                    <a:gd name="connsiteX7" fmla="*/ 578518 w 770816"/>
                    <a:gd name="connsiteY7" fmla="*/ 900911 h 900911"/>
                    <a:gd name="connsiteX8" fmla="*/ 192298 w 770816"/>
                    <a:gd name="connsiteY8" fmla="*/ 900911 h 900911"/>
                    <a:gd name="connsiteX9" fmla="*/ 156514 w 770816"/>
                    <a:gd name="connsiteY9" fmla="*/ 893687 h 900911"/>
                    <a:gd name="connsiteX10" fmla="*/ 135015 w 770816"/>
                    <a:gd name="connsiteY10" fmla="*/ 900911 h 900911"/>
                    <a:gd name="connsiteX11" fmla="*/ 0 w 770816"/>
                    <a:gd name="connsiteY11" fmla="*/ 450861 h 900911"/>
                    <a:gd name="connsiteX12" fmla="*/ 135015 w 770816"/>
                    <a:gd name="connsiteY12" fmla="*/ 811 h 900911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35801 w 770816"/>
                    <a:gd name="connsiteY2" fmla="*/ 811 h 900911"/>
                    <a:gd name="connsiteX3" fmla="*/ 770816 w 770816"/>
                    <a:gd name="connsiteY3" fmla="*/ 450861 h 900911"/>
                    <a:gd name="connsiteX4" fmla="*/ 635801 w 770816"/>
                    <a:gd name="connsiteY4" fmla="*/ 900911 h 900911"/>
                    <a:gd name="connsiteX5" fmla="*/ 614302 w 770816"/>
                    <a:gd name="connsiteY5" fmla="*/ 893687 h 900911"/>
                    <a:gd name="connsiteX6" fmla="*/ 578518 w 770816"/>
                    <a:gd name="connsiteY6" fmla="*/ 900911 h 900911"/>
                    <a:gd name="connsiteX7" fmla="*/ 192298 w 770816"/>
                    <a:gd name="connsiteY7" fmla="*/ 900911 h 900911"/>
                    <a:gd name="connsiteX8" fmla="*/ 156514 w 770816"/>
                    <a:gd name="connsiteY8" fmla="*/ 893687 h 900911"/>
                    <a:gd name="connsiteX9" fmla="*/ 135015 w 770816"/>
                    <a:gd name="connsiteY9" fmla="*/ 900911 h 900911"/>
                    <a:gd name="connsiteX10" fmla="*/ 0 w 770816"/>
                    <a:gd name="connsiteY10" fmla="*/ 450861 h 900911"/>
                    <a:gd name="connsiteX11" fmla="*/ 135015 w 770816"/>
                    <a:gd name="connsiteY11" fmla="*/ 811 h 900911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56514 w 770816"/>
                    <a:gd name="connsiteY7" fmla="*/ 892876 h 900100"/>
                    <a:gd name="connsiteX8" fmla="*/ 135015 w 770816"/>
                    <a:gd name="connsiteY8" fmla="*/ 900100 h 900100"/>
                    <a:gd name="connsiteX9" fmla="*/ 0 w 770816"/>
                    <a:gd name="connsiteY9" fmla="*/ 450050 h 900100"/>
                    <a:gd name="connsiteX10" fmla="*/ 135015 w 770816"/>
                    <a:gd name="connsiteY10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35015 w 770816"/>
                    <a:gd name="connsiteY7" fmla="*/ 900100 h 900100"/>
                    <a:gd name="connsiteX8" fmla="*/ 0 w 770816"/>
                    <a:gd name="connsiteY8" fmla="*/ 450050 h 900100"/>
                    <a:gd name="connsiteX9" fmla="*/ 135015 w 770816"/>
                    <a:gd name="connsiteY9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35015 w 770816"/>
                    <a:gd name="connsiteY6" fmla="*/ 900100 h 900100"/>
                    <a:gd name="connsiteX7" fmla="*/ 0 w 770816"/>
                    <a:gd name="connsiteY7" fmla="*/ 450050 h 900100"/>
                    <a:gd name="connsiteX8" fmla="*/ 135015 w 770816"/>
                    <a:gd name="connsiteY8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135015 w 770816"/>
                    <a:gd name="connsiteY5" fmla="*/ 900100 h 900100"/>
                    <a:gd name="connsiteX6" fmla="*/ 0 w 770816"/>
                    <a:gd name="connsiteY6" fmla="*/ 450050 h 900100"/>
                    <a:gd name="connsiteX7" fmla="*/ 135015 w 770816"/>
                    <a:gd name="connsiteY7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135015 w 770816"/>
                    <a:gd name="connsiteY4" fmla="*/ 900100 h 900100"/>
                    <a:gd name="connsiteX5" fmla="*/ 0 w 770816"/>
                    <a:gd name="connsiteY5" fmla="*/ 450050 h 900100"/>
                    <a:gd name="connsiteX6" fmla="*/ 135015 w 770816"/>
                    <a:gd name="connsiteY6" fmla="*/ 0 h 9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0816" h="900100">
                      <a:moveTo>
                        <a:pt x="135015" y="0"/>
                      </a:moveTo>
                      <a:lnTo>
                        <a:pt x="635801" y="0"/>
                      </a:lnTo>
                      <a:cubicBezTo>
                        <a:pt x="710368" y="0"/>
                        <a:pt x="770816" y="201494"/>
                        <a:pt x="770816" y="450050"/>
                      </a:cubicBezTo>
                      <a:cubicBezTo>
                        <a:pt x="770816" y="698606"/>
                        <a:pt x="710368" y="900100"/>
                        <a:pt x="635801" y="900100"/>
                      </a:cubicBezTo>
                      <a:lnTo>
                        <a:pt x="135015" y="900100"/>
                      </a:lnTo>
                      <a:cubicBezTo>
                        <a:pt x="60448" y="900100"/>
                        <a:pt x="0" y="698606"/>
                        <a:pt x="0" y="450050"/>
                      </a:cubicBezTo>
                      <a:cubicBezTo>
                        <a:pt x="0" y="201494"/>
                        <a:pt x="60448" y="0"/>
                        <a:pt x="135015" y="0"/>
                      </a:cubicBezTo>
                      <a:close/>
                    </a:path>
                  </a:pathLst>
                </a:custGeom>
                <a:solidFill>
                  <a:srgbClr val="FFFF99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97" name="楕円 27">
                  <a:extLst>
                    <a:ext uri="{FF2B5EF4-FFF2-40B4-BE49-F238E27FC236}">
                      <a16:creationId xmlns:a16="http://schemas.microsoft.com/office/drawing/2014/main" id="{0FBB8B9E-F274-433E-A10C-363212CA8B3E}"/>
                    </a:ext>
                  </a:extLst>
                </p:cNvPr>
                <p:cNvSpPr/>
                <p:nvPr/>
              </p:nvSpPr>
              <p:spPr bwMode="auto">
                <a:xfrm>
                  <a:off x="3216489" y="3034937"/>
                  <a:ext cx="1125126" cy="422907"/>
                </a:xfrm>
                <a:custGeom>
                  <a:avLst/>
                  <a:gdLst>
                    <a:gd name="connsiteX0" fmla="*/ 0 w 1125125"/>
                    <a:gd name="connsiteY0" fmla="*/ 90010 h 180020"/>
                    <a:gd name="connsiteX1" fmla="*/ 562563 w 1125125"/>
                    <a:gd name="connsiteY1" fmla="*/ 0 h 180020"/>
                    <a:gd name="connsiteX2" fmla="*/ 1125126 w 1125125"/>
                    <a:gd name="connsiteY2" fmla="*/ 90010 h 180020"/>
                    <a:gd name="connsiteX3" fmla="*/ 562563 w 1125125"/>
                    <a:gd name="connsiteY3" fmla="*/ 180020 h 180020"/>
                    <a:gd name="connsiteX4" fmla="*/ 0 w 1125125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332897 h 422907"/>
                    <a:gd name="connsiteX1" fmla="*/ 557800 w 1125126"/>
                    <a:gd name="connsiteY1" fmla="*/ 0 h 422907"/>
                    <a:gd name="connsiteX2" fmla="*/ 1125126 w 1125126"/>
                    <a:gd name="connsiteY2" fmla="*/ 332897 h 422907"/>
                    <a:gd name="connsiteX3" fmla="*/ 562563 w 1125126"/>
                    <a:gd name="connsiteY3" fmla="*/ 422907 h 422907"/>
                    <a:gd name="connsiteX4" fmla="*/ 0 w 1125126"/>
                    <a:gd name="connsiteY4" fmla="*/ 332897 h 4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126" h="422907">
                      <a:moveTo>
                        <a:pt x="0" y="332897"/>
                      </a:moveTo>
                      <a:cubicBezTo>
                        <a:pt x="0" y="283186"/>
                        <a:pt x="247105" y="0"/>
                        <a:pt x="557800" y="0"/>
                      </a:cubicBezTo>
                      <a:cubicBezTo>
                        <a:pt x="868495" y="0"/>
                        <a:pt x="1125126" y="283186"/>
                        <a:pt x="1125126" y="332897"/>
                      </a:cubicBezTo>
                      <a:cubicBezTo>
                        <a:pt x="1125126" y="382608"/>
                        <a:pt x="873258" y="422907"/>
                        <a:pt x="562563" y="422907"/>
                      </a:cubicBezTo>
                      <a:cubicBezTo>
                        <a:pt x="251868" y="422907"/>
                        <a:pt x="0" y="382608"/>
                        <a:pt x="0" y="332897"/>
                      </a:cubicBezTo>
                      <a:close/>
                    </a:path>
                  </a:pathLst>
                </a:custGeom>
                <a:solidFill>
                  <a:srgbClr val="9933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593" name="グループ化 1592">
                <a:extLst>
                  <a:ext uri="{FF2B5EF4-FFF2-40B4-BE49-F238E27FC236}">
                    <a16:creationId xmlns:a16="http://schemas.microsoft.com/office/drawing/2014/main" id="{E331230D-9414-4101-9C64-40F199E40D85}"/>
                  </a:ext>
                </a:extLst>
              </p:cNvPr>
              <p:cNvGrpSpPr/>
              <p:nvPr/>
            </p:nvGrpSpPr>
            <p:grpSpPr>
              <a:xfrm rot="18073774">
                <a:off x="861536" y="4816274"/>
                <a:ext cx="674453" cy="733251"/>
                <a:chOff x="3216489" y="3034937"/>
                <a:chExt cx="1125126" cy="1223215"/>
              </a:xfrm>
            </p:grpSpPr>
            <p:sp>
              <p:nvSpPr>
                <p:cNvPr id="1594" name="フリーフォーム: 図形 1593">
                  <a:extLst>
                    <a:ext uri="{FF2B5EF4-FFF2-40B4-BE49-F238E27FC236}">
                      <a16:creationId xmlns:a16="http://schemas.microsoft.com/office/drawing/2014/main" id="{B0C8E234-BEB4-4BF4-9278-90104488DBE6}"/>
                    </a:ext>
                  </a:extLst>
                </p:cNvPr>
                <p:cNvSpPr/>
                <p:nvPr/>
              </p:nvSpPr>
              <p:spPr bwMode="auto">
                <a:xfrm>
                  <a:off x="3393644" y="3221000"/>
                  <a:ext cx="770816" cy="1037152"/>
                </a:xfrm>
                <a:custGeom>
                  <a:avLst/>
                  <a:gdLst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54713 w 770816"/>
                    <a:gd name="connsiteY15" fmla="*/ 7588 h 908499"/>
                    <a:gd name="connsiteX16" fmla="*/ 192298 w 770816"/>
                    <a:gd name="connsiteY16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92298 w 770816"/>
                    <a:gd name="connsiteY15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92298 w 770816"/>
                    <a:gd name="connsiteY14" fmla="*/ 0 h 908499"/>
                    <a:gd name="connsiteX0" fmla="*/ 135015 w 770816"/>
                    <a:gd name="connsiteY0" fmla="*/ 8399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23458 w 770816"/>
                    <a:gd name="connsiteY2" fmla="*/ 4959 h 900911"/>
                    <a:gd name="connsiteX3" fmla="*/ 635801 w 770816"/>
                    <a:gd name="connsiteY3" fmla="*/ 811 h 900911"/>
                    <a:gd name="connsiteX4" fmla="*/ 770816 w 770816"/>
                    <a:gd name="connsiteY4" fmla="*/ 450861 h 900911"/>
                    <a:gd name="connsiteX5" fmla="*/ 635801 w 770816"/>
                    <a:gd name="connsiteY5" fmla="*/ 900911 h 900911"/>
                    <a:gd name="connsiteX6" fmla="*/ 614302 w 770816"/>
                    <a:gd name="connsiteY6" fmla="*/ 893687 h 900911"/>
                    <a:gd name="connsiteX7" fmla="*/ 578518 w 770816"/>
                    <a:gd name="connsiteY7" fmla="*/ 900911 h 900911"/>
                    <a:gd name="connsiteX8" fmla="*/ 192298 w 770816"/>
                    <a:gd name="connsiteY8" fmla="*/ 900911 h 900911"/>
                    <a:gd name="connsiteX9" fmla="*/ 156514 w 770816"/>
                    <a:gd name="connsiteY9" fmla="*/ 893687 h 900911"/>
                    <a:gd name="connsiteX10" fmla="*/ 135015 w 770816"/>
                    <a:gd name="connsiteY10" fmla="*/ 900911 h 900911"/>
                    <a:gd name="connsiteX11" fmla="*/ 0 w 770816"/>
                    <a:gd name="connsiteY11" fmla="*/ 450861 h 900911"/>
                    <a:gd name="connsiteX12" fmla="*/ 135015 w 770816"/>
                    <a:gd name="connsiteY12" fmla="*/ 811 h 900911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35801 w 770816"/>
                    <a:gd name="connsiteY2" fmla="*/ 811 h 900911"/>
                    <a:gd name="connsiteX3" fmla="*/ 770816 w 770816"/>
                    <a:gd name="connsiteY3" fmla="*/ 450861 h 900911"/>
                    <a:gd name="connsiteX4" fmla="*/ 635801 w 770816"/>
                    <a:gd name="connsiteY4" fmla="*/ 900911 h 900911"/>
                    <a:gd name="connsiteX5" fmla="*/ 614302 w 770816"/>
                    <a:gd name="connsiteY5" fmla="*/ 893687 h 900911"/>
                    <a:gd name="connsiteX6" fmla="*/ 578518 w 770816"/>
                    <a:gd name="connsiteY6" fmla="*/ 900911 h 900911"/>
                    <a:gd name="connsiteX7" fmla="*/ 192298 w 770816"/>
                    <a:gd name="connsiteY7" fmla="*/ 900911 h 900911"/>
                    <a:gd name="connsiteX8" fmla="*/ 156514 w 770816"/>
                    <a:gd name="connsiteY8" fmla="*/ 893687 h 900911"/>
                    <a:gd name="connsiteX9" fmla="*/ 135015 w 770816"/>
                    <a:gd name="connsiteY9" fmla="*/ 900911 h 900911"/>
                    <a:gd name="connsiteX10" fmla="*/ 0 w 770816"/>
                    <a:gd name="connsiteY10" fmla="*/ 450861 h 900911"/>
                    <a:gd name="connsiteX11" fmla="*/ 135015 w 770816"/>
                    <a:gd name="connsiteY11" fmla="*/ 811 h 900911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56514 w 770816"/>
                    <a:gd name="connsiteY7" fmla="*/ 892876 h 900100"/>
                    <a:gd name="connsiteX8" fmla="*/ 135015 w 770816"/>
                    <a:gd name="connsiteY8" fmla="*/ 900100 h 900100"/>
                    <a:gd name="connsiteX9" fmla="*/ 0 w 770816"/>
                    <a:gd name="connsiteY9" fmla="*/ 450050 h 900100"/>
                    <a:gd name="connsiteX10" fmla="*/ 135015 w 770816"/>
                    <a:gd name="connsiteY10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35015 w 770816"/>
                    <a:gd name="connsiteY7" fmla="*/ 900100 h 900100"/>
                    <a:gd name="connsiteX8" fmla="*/ 0 w 770816"/>
                    <a:gd name="connsiteY8" fmla="*/ 450050 h 900100"/>
                    <a:gd name="connsiteX9" fmla="*/ 135015 w 770816"/>
                    <a:gd name="connsiteY9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35015 w 770816"/>
                    <a:gd name="connsiteY6" fmla="*/ 900100 h 900100"/>
                    <a:gd name="connsiteX7" fmla="*/ 0 w 770816"/>
                    <a:gd name="connsiteY7" fmla="*/ 450050 h 900100"/>
                    <a:gd name="connsiteX8" fmla="*/ 135015 w 770816"/>
                    <a:gd name="connsiteY8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135015 w 770816"/>
                    <a:gd name="connsiteY5" fmla="*/ 900100 h 900100"/>
                    <a:gd name="connsiteX6" fmla="*/ 0 w 770816"/>
                    <a:gd name="connsiteY6" fmla="*/ 450050 h 900100"/>
                    <a:gd name="connsiteX7" fmla="*/ 135015 w 770816"/>
                    <a:gd name="connsiteY7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135015 w 770816"/>
                    <a:gd name="connsiteY4" fmla="*/ 900100 h 900100"/>
                    <a:gd name="connsiteX5" fmla="*/ 0 w 770816"/>
                    <a:gd name="connsiteY5" fmla="*/ 450050 h 900100"/>
                    <a:gd name="connsiteX6" fmla="*/ 135015 w 770816"/>
                    <a:gd name="connsiteY6" fmla="*/ 0 h 9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0816" h="900100">
                      <a:moveTo>
                        <a:pt x="135015" y="0"/>
                      </a:moveTo>
                      <a:lnTo>
                        <a:pt x="635801" y="0"/>
                      </a:lnTo>
                      <a:cubicBezTo>
                        <a:pt x="710368" y="0"/>
                        <a:pt x="770816" y="201494"/>
                        <a:pt x="770816" y="450050"/>
                      </a:cubicBezTo>
                      <a:cubicBezTo>
                        <a:pt x="770816" y="698606"/>
                        <a:pt x="710368" y="900100"/>
                        <a:pt x="635801" y="900100"/>
                      </a:cubicBezTo>
                      <a:lnTo>
                        <a:pt x="135015" y="900100"/>
                      </a:lnTo>
                      <a:cubicBezTo>
                        <a:pt x="60448" y="900100"/>
                        <a:pt x="0" y="698606"/>
                        <a:pt x="0" y="450050"/>
                      </a:cubicBezTo>
                      <a:cubicBezTo>
                        <a:pt x="0" y="201494"/>
                        <a:pt x="60448" y="0"/>
                        <a:pt x="135015" y="0"/>
                      </a:cubicBezTo>
                      <a:close/>
                    </a:path>
                  </a:pathLst>
                </a:custGeom>
                <a:solidFill>
                  <a:srgbClr val="FFFF99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95" name="楕円 27">
                  <a:extLst>
                    <a:ext uri="{FF2B5EF4-FFF2-40B4-BE49-F238E27FC236}">
                      <a16:creationId xmlns:a16="http://schemas.microsoft.com/office/drawing/2014/main" id="{7C938240-0BAD-42C5-A51F-B32DD104E20F}"/>
                    </a:ext>
                  </a:extLst>
                </p:cNvPr>
                <p:cNvSpPr/>
                <p:nvPr/>
              </p:nvSpPr>
              <p:spPr bwMode="auto">
                <a:xfrm>
                  <a:off x="3216489" y="3034937"/>
                  <a:ext cx="1125126" cy="422907"/>
                </a:xfrm>
                <a:custGeom>
                  <a:avLst/>
                  <a:gdLst>
                    <a:gd name="connsiteX0" fmla="*/ 0 w 1125125"/>
                    <a:gd name="connsiteY0" fmla="*/ 90010 h 180020"/>
                    <a:gd name="connsiteX1" fmla="*/ 562563 w 1125125"/>
                    <a:gd name="connsiteY1" fmla="*/ 0 h 180020"/>
                    <a:gd name="connsiteX2" fmla="*/ 1125126 w 1125125"/>
                    <a:gd name="connsiteY2" fmla="*/ 90010 h 180020"/>
                    <a:gd name="connsiteX3" fmla="*/ 562563 w 1125125"/>
                    <a:gd name="connsiteY3" fmla="*/ 180020 h 180020"/>
                    <a:gd name="connsiteX4" fmla="*/ 0 w 1125125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332897 h 422907"/>
                    <a:gd name="connsiteX1" fmla="*/ 557800 w 1125126"/>
                    <a:gd name="connsiteY1" fmla="*/ 0 h 422907"/>
                    <a:gd name="connsiteX2" fmla="*/ 1125126 w 1125126"/>
                    <a:gd name="connsiteY2" fmla="*/ 332897 h 422907"/>
                    <a:gd name="connsiteX3" fmla="*/ 562563 w 1125126"/>
                    <a:gd name="connsiteY3" fmla="*/ 422907 h 422907"/>
                    <a:gd name="connsiteX4" fmla="*/ 0 w 1125126"/>
                    <a:gd name="connsiteY4" fmla="*/ 332897 h 4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126" h="422907">
                      <a:moveTo>
                        <a:pt x="0" y="332897"/>
                      </a:moveTo>
                      <a:cubicBezTo>
                        <a:pt x="0" y="283186"/>
                        <a:pt x="247105" y="0"/>
                        <a:pt x="557800" y="0"/>
                      </a:cubicBezTo>
                      <a:cubicBezTo>
                        <a:pt x="868495" y="0"/>
                        <a:pt x="1125126" y="283186"/>
                        <a:pt x="1125126" y="332897"/>
                      </a:cubicBezTo>
                      <a:cubicBezTo>
                        <a:pt x="1125126" y="382608"/>
                        <a:pt x="873258" y="422907"/>
                        <a:pt x="562563" y="422907"/>
                      </a:cubicBezTo>
                      <a:cubicBezTo>
                        <a:pt x="251868" y="422907"/>
                        <a:pt x="0" y="382608"/>
                        <a:pt x="0" y="332897"/>
                      </a:cubicBezTo>
                      <a:close/>
                    </a:path>
                  </a:pathLst>
                </a:custGeom>
                <a:solidFill>
                  <a:srgbClr val="9933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sp>
        <p:nvSpPr>
          <p:cNvPr id="1614" name="吹き出し: 円形 1613">
            <a:extLst>
              <a:ext uri="{FF2B5EF4-FFF2-40B4-BE49-F238E27FC236}">
                <a16:creationId xmlns:a16="http://schemas.microsoft.com/office/drawing/2014/main" id="{2AAB4D3B-8FAA-4A4D-9AB1-D671B20BD60E}"/>
              </a:ext>
            </a:extLst>
          </p:cNvPr>
          <p:cNvSpPr/>
          <p:nvPr/>
        </p:nvSpPr>
        <p:spPr>
          <a:xfrm>
            <a:off x="6755306" y="2107301"/>
            <a:ext cx="1052423" cy="715992"/>
          </a:xfrm>
          <a:prstGeom prst="wedgeEllipseCallout">
            <a:avLst>
              <a:gd name="adj1" fmla="val 22686"/>
              <a:gd name="adj2" fmla="val 81775"/>
            </a:avLst>
          </a:prstGeom>
          <a:solidFill>
            <a:schemeClr val="tx2">
              <a:lumMod val="20000"/>
              <a:lumOff val="80000"/>
            </a:schemeClr>
          </a:solidFill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作物も</a:t>
            </a:r>
            <a:endParaRPr kumimoji="1" lang="en-US" altLang="ja-JP" b="1" dirty="0">
              <a:solidFill>
                <a:sysClr val="windowText" lastClr="000000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 algn="ctr"/>
            <a:r>
              <a:rPr kumimoji="1"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豊富</a:t>
            </a:r>
          </a:p>
        </p:txBody>
      </p:sp>
      <p:sp>
        <p:nvSpPr>
          <p:cNvPr id="1615" name="テキスト ボックス 1614">
            <a:extLst>
              <a:ext uri="{FF2B5EF4-FFF2-40B4-BE49-F238E27FC236}">
                <a16:creationId xmlns:a16="http://schemas.microsoft.com/office/drawing/2014/main" id="{C27B8536-A0F7-45FB-9609-37F015044CBB}"/>
              </a:ext>
            </a:extLst>
          </p:cNvPr>
          <p:cNvSpPr txBox="1"/>
          <p:nvPr/>
        </p:nvSpPr>
        <p:spPr>
          <a:xfrm>
            <a:off x="7862551" y="465466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アスパラガス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1616" name="テキスト ボックス 1615">
            <a:extLst>
              <a:ext uri="{FF2B5EF4-FFF2-40B4-BE49-F238E27FC236}">
                <a16:creationId xmlns:a16="http://schemas.microsoft.com/office/drawing/2014/main" id="{B66BD0ED-302D-4832-AF85-103042EED50B}"/>
              </a:ext>
            </a:extLst>
          </p:cNvPr>
          <p:cNvSpPr txBox="1"/>
          <p:nvPr/>
        </p:nvSpPr>
        <p:spPr>
          <a:xfrm>
            <a:off x="8034154" y="6060768"/>
            <a:ext cx="12105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ズッキーニ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1617" name="テキスト ボックス 1616">
            <a:extLst>
              <a:ext uri="{FF2B5EF4-FFF2-40B4-BE49-F238E27FC236}">
                <a16:creationId xmlns:a16="http://schemas.microsoft.com/office/drawing/2014/main" id="{F966D1DC-00DE-46F9-8547-3915D270440A}"/>
              </a:ext>
            </a:extLst>
          </p:cNvPr>
          <p:cNvSpPr txBox="1"/>
          <p:nvPr/>
        </p:nvSpPr>
        <p:spPr>
          <a:xfrm>
            <a:off x="6438267" y="5387589"/>
            <a:ext cx="12105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えのきだけ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1618" name="テキスト ボックス 1617">
            <a:extLst>
              <a:ext uri="{FF2B5EF4-FFF2-40B4-BE49-F238E27FC236}">
                <a16:creationId xmlns:a16="http://schemas.microsoft.com/office/drawing/2014/main" id="{2E8FB606-41B0-47C2-B06A-A27A635DE9C3}"/>
              </a:ext>
            </a:extLst>
          </p:cNvPr>
          <p:cNvSpPr txBox="1"/>
          <p:nvPr/>
        </p:nvSpPr>
        <p:spPr>
          <a:xfrm>
            <a:off x="5522944" y="6500715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エリンギ</a:t>
            </a:r>
          </a:p>
        </p:txBody>
      </p:sp>
      <p:grpSp>
        <p:nvGrpSpPr>
          <p:cNvPr id="1619" name="グループ化 1618">
            <a:extLst>
              <a:ext uri="{FF2B5EF4-FFF2-40B4-BE49-F238E27FC236}">
                <a16:creationId xmlns:a16="http://schemas.microsoft.com/office/drawing/2014/main" id="{030FDD1C-7187-4834-A009-61677BDAEDBC}"/>
              </a:ext>
            </a:extLst>
          </p:cNvPr>
          <p:cNvGrpSpPr/>
          <p:nvPr/>
        </p:nvGrpSpPr>
        <p:grpSpPr>
          <a:xfrm>
            <a:off x="1584176" y="4672556"/>
            <a:ext cx="1520373" cy="1316637"/>
            <a:chOff x="5146560" y="1023843"/>
            <a:chExt cx="2563161" cy="2219688"/>
          </a:xfrm>
        </p:grpSpPr>
        <p:grpSp>
          <p:nvGrpSpPr>
            <p:cNvPr id="1620" name="グループ化 1619">
              <a:extLst>
                <a:ext uri="{FF2B5EF4-FFF2-40B4-BE49-F238E27FC236}">
                  <a16:creationId xmlns:a16="http://schemas.microsoft.com/office/drawing/2014/main" id="{48117263-F973-4304-9DA2-18C425793242}"/>
                </a:ext>
              </a:extLst>
            </p:cNvPr>
            <p:cNvGrpSpPr/>
            <p:nvPr/>
          </p:nvGrpSpPr>
          <p:grpSpPr>
            <a:xfrm>
              <a:off x="5640504" y="1023843"/>
              <a:ext cx="2069217" cy="1737598"/>
              <a:chOff x="5062476" y="260204"/>
              <a:chExt cx="2350781" cy="1974038"/>
            </a:xfrm>
          </p:grpSpPr>
          <p:grpSp>
            <p:nvGrpSpPr>
              <p:cNvPr id="1688" name="グループ化 1687">
                <a:extLst>
                  <a:ext uri="{FF2B5EF4-FFF2-40B4-BE49-F238E27FC236}">
                    <a16:creationId xmlns:a16="http://schemas.microsoft.com/office/drawing/2014/main" id="{869BA9F6-1D34-4C89-A176-F21F48B5D67B}"/>
                  </a:ext>
                </a:extLst>
              </p:cNvPr>
              <p:cNvGrpSpPr/>
              <p:nvPr/>
            </p:nvGrpSpPr>
            <p:grpSpPr>
              <a:xfrm>
                <a:off x="6152532" y="641353"/>
                <a:ext cx="1260725" cy="1592889"/>
                <a:chOff x="5208273" y="118457"/>
                <a:chExt cx="1674582" cy="2115785"/>
              </a:xfrm>
            </p:grpSpPr>
            <p:grpSp>
              <p:nvGrpSpPr>
                <p:cNvPr id="1723" name="グループ化 1722">
                  <a:extLst>
                    <a:ext uri="{FF2B5EF4-FFF2-40B4-BE49-F238E27FC236}">
                      <a16:creationId xmlns:a16="http://schemas.microsoft.com/office/drawing/2014/main" id="{A0BBACD9-DC2C-4E25-8629-3E32A36F6BC8}"/>
                    </a:ext>
                  </a:extLst>
                </p:cNvPr>
                <p:cNvGrpSpPr/>
                <p:nvPr/>
              </p:nvGrpSpPr>
              <p:grpSpPr>
                <a:xfrm>
                  <a:off x="5208273" y="759786"/>
                  <a:ext cx="1153340" cy="1474456"/>
                  <a:chOff x="-2094547" y="186620"/>
                  <a:chExt cx="2018086" cy="2579967"/>
                </a:xfrm>
              </p:grpSpPr>
              <p:sp>
                <p:nvSpPr>
                  <p:cNvPr id="1753" name="フリーフォーム: 図形 1752">
                    <a:extLst>
                      <a:ext uri="{FF2B5EF4-FFF2-40B4-BE49-F238E27FC236}">
                        <a16:creationId xmlns:a16="http://schemas.microsoft.com/office/drawing/2014/main" id="{97F2A551-B44A-46F1-8D34-A9F34384ECFE}"/>
                      </a:ext>
                    </a:extLst>
                  </p:cNvPr>
                  <p:cNvSpPr/>
                  <p:nvPr/>
                </p:nvSpPr>
                <p:spPr>
                  <a:xfrm>
                    <a:off x="-2094547" y="186620"/>
                    <a:ext cx="2018086" cy="2579967"/>
                  </a:xfrm>
                  <a:custGeom>
                    <a:avLst/>
                    <a:gdLst>
                      <a:gd name="connsiteX0" fmla="*/ 2785516 w 2847425"/>
                      <a:gd name="connsiteY0" fmla="*/ 0 h 3640213"/>
                      <a:gd name="connsiteX1" fmla="*/ 2847425 w 2847425"/>
                      <a:gd name="connsiteY1" fmla="*/ 148391 h 3640213"/>
                      <a:gd name="connsiteX2" fmla="*/ 159291 w 2847425"/>
                      <a:gd name="connsiteY2" fmla="*/ 3640213 h 3640213"/>
                      <a:gd name="connsiteX3" fmla="*/ 0 w 2847425"/>
                      <a:gd name="connsiteY3" fmla="*/ 3618318 h 3640213"/>
                      <a:gd name="connsiteX4" fmla="*/ 2785516 w 2847425"/>
                      <a:gd name="connsiteY4" fmla="*/ 0 h 364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7425" h="3640213">
                        <a:moveTo>
                          <a:pt x="2785516" y="0"/>
                        </a:moveTo>
                        <a:lnTo>
                          <a:pt x="2847425" y="148391"/>
                        </a:lnTo>
                        <a:cubicBezTo>
                          <a:pt x="1396042" y="753902"/>
                          <a:pt x="373442" y="2082235"/>
                          <a:pt x="159291" y="3640213"/>
                        </a:cubicBezTo>
                        <a:lnTo>
                          <a:pt x="0" y="3618318"/>
                        </a:lnTo>
                        <a:cubicBezTo>
                          <a:pt x="221910" y="2003900"/>
                          <a:pt x="1281555" y="627447"/>
                          <a:pt x="2785516" y="0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538735635">
                          <a:custGeom>
                            <a:avLst/>
                            <a:gdLst>
                              <a:gd name="connsiteX0" fmla="*/ 1974208 w 2018086"/>
                              <a:gd name="connsiteY0" fmla="*/ 0 h 2579967"/>
                              <a:gd name="connsiteX1" fmla="*/ 2018086 w 2018086"/>
                              <a:gd name="connsiteY1" fmla="*/ 105170 h 2579967"/>
                              <a:gd name="connsiteX2" fmla="*/ 112896 w 2018086"/>
                              <a:gd name="connsiteY2" fmla="*/ 2579967 h 2579967"/>
                              <a:gd name="connsiteX3" fmla="*/ 0 w 2018086"/>
                              <a:gd name="connsiteY3" fmla="*/ 2564449 h 2579967"/>
                              <a:gd name="connsiteX4" fmla="*/ 1974208 w 2018086"/>
                              <a:gd name="connsiteY4" fmla="*/ 0 h 2579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018086" h="2579967" fill="none" extrusionOk="0">
                                <a:moveTo>
                                  <a:pt x="1974208" y="0"/>
                                </a:moveTo>
                                <a:cubicBezTo>
                                  <a:pt x="1996553" y="42151"/>
                                  <a:pt x="2004688" y="75384"/>
                                  <a:pt x="2018086" y="105170"/>
                                </a:cubicBezTo>
                                <a:cubicBezTo>
                                  <a:pt x="1156882" y="462916"/>
                                  <a:pt x="337995" y="1370904"/>
                                  <a:pt x="112896" y="2579967"/>
                                </a:cubicBezTo>
                                <a:cubicBezTo>
                                  <a:pt x="68783" y="2568531"/>
                                  <a:pt x="27480" y="2565675"/>
                                  <a:pt x="0" y="2564449"/>
                                </a:cubicBezTo>
                                <a:cubicBezTo>
                                  <a:pt x="323755" y="1594455"/>
                                  <a:pt x="945588" y="564928"/>
                                  <a:pt x="1974208" y="0"/>
                                </a:cubicBezTo>
                                <a:close/>
                              </a:path>
                              <a:path w="2018086" h="2579967" stroke="0" extrusionOk="0">
                                <a:moveTo>
                                  <a:pt x="1974208" y="0"/>
                                </a:moveTo>
                                <a:cubicBezTo>
                                  <a:pt x="1983609" y="32059"/>
                                  <a:pt x="2005713" y="83873"/>
                                  <a:pt x="2018086" y="105170"/>
                                </a:cubicBezTo>
                                <a:cubicBezTo>
                                  <a:pt x="1096429" y="503346"/>
                                  <a:pt x="279454" y="1619308"/>
                                  <a:pt x="112896" y="2579967"/>
                                </a:cubicBezTo>
                                <a:cubicBezTo>
                                  <a:pt x="86732" y="2576247"/>
                                  <a:pt x="56079" y="2573392"/>
                                  <a:pt x="0" y="2564449"/>
                                </a:cubicBezTo>
                                <a:cubicBezTo>
                                  <a:pt x="161372" y="1281209"/>
                                  <a:pt x="1098967" y="584731"/>
                                  <a:pt x="1974208" y="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54" name="楕円 3">
                    <a:extLst>
                      <a:ext uri="{FF2B5EF4-FFF2-40B4-BE49-F238E27FC236}">
                        <a16:creationId xmlns:a16="http://schemas.microsoft.com/office/drawing/2014/main" id="{831D33EB-9F62-4390-A394-9F3F6D4A220E}"/>
                      </a:ext>
                    </a:extLst>
                  </p:cNvPr>
                  <p:cNvSpPr/>
                  <p:nvPr/>
                </p:nvSpPr>
                <p:spPr>
                  <a:xfrm rot="14400000">
                    <a:off x="-2109190" y="60838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242456965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7012" y="47039"/>
                                  <a:pt x="182823" y="-6747"/>
                                  <a:pt x="376323" y="0"/>
                                </a:cubicBezTo>
                                <a:cubicBezTo>
                                  <a:pt x="594420" y="5710"/>
                                  <a:pt x="903193" y="59757"/>
                                  <a:pt x="979140" y="101228"/>
                                </a:cubicBezTo>
                                <a:cubicBezTo>
                                  <a:pt x="911618" y="125566"/>
                                  <a:pt x="594027" y="217084"/>
                                  <a:pt x="376323" y="202456"/>
                                </a:cubicBezTo>
                                <a:cubicBezTo>
                                  <a:pt x="162142" y="206913"/>
                                  <a:pt x="-2801" y="157558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21028" y="24072"/>
                                  <a:pt x="153860" y="3789"/>
                                  <a:pt x="376323" y="0"/>
                                </a:cubicBezTo>
                                <a:cubicBezTo>
                                  <a:pt x="590988" y="12862"/>
                                  <a:pt x="914050" y="51631"/>
                                  <a:pt x="979140" y="101228"/>
                                </a:cubicBezTo>
                                <a:cubicBezTo>
                                  <a:pt x="871799" y="170506"/>
                                  <a:pt x="595347" y="208198"/>
                                  <a:pt x="376323" y="202456"/>
                                </a:cubicBezTo>
                                <a:cubicBezTo>
                                  <a:pt x="156871" y="208315"/>
                                  <a:pt x="-5561" y="158995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55" name="楕円 3">
                    <a:extLst>
                      <a:ext uri="{FF2B5EF4-FFF2-40B4-BE49-F238E27FC236}">
                        <a16:creationId xmlns:a16="http://schemas.microsoft.com/office/drawing/2014/main" id="{1ADA0F4B-76D3-4772-B313-C633703689B7}"/>
                      </a:ext>
                    </a:extLst>
                  </p:cNvPr>
                  <p:cNvSpPr/>
                  <p:nvPr/>
                </p:nvSpPr>
                <p:spPr>
                  <a:xfrm rot="900000">
                    <a:off x="-1578627" y="154930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277132035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8252" y="36199"/>
                                  <a:pt x="153794" y="15201"/>
                                  <a:pt x="376323" y="0"/>
                                </a:cubicBezTo>
                                <a:cubicBezTo>
                                  <a:pt x="562996" y="10714"/>
                                  <a:pt x="904854" y="31687"/>
                                  <a:pt x="979140" y="101228"/>
                                </a:cubicBezTo>
                                <a:cubicBezTo>
                                  <a:pt x="879459" y="142011"/>
                                  <a:pt x="623287" y="183210"/>
                                  <a:pt x="376323" y="202456"/>
                                </a:cubicBezTo>
                                <a:cubicBezTo>
                                  <a:pt x="173590" y="207063"/>
                                  <a:pt x="313" y="148895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13862" y="80886"/>
                                  <a:pt x="140751" y="-3794"/>
                                  <a:pt x="376323" y="0"/>
                                </a:cubicBezTo>
                                <a:cubicBezTo>
                                  <a:pt x="582072" y="1918"/>
                                  <a:pt x="887655" y="40434"/>
                                  <a:pt x="979140" y="101228"/>
                                </a:cubicBezTo>
                                <a:cubicBezTo>
                                  <a:pt x="881849" y="158164"/>
                                  <a:pt x="581827" y="208192"/>
                                  <a:pt x="376323" y="202456"/>
                                </a:cubicBezTo>
                                <a:cubicBezTo>
                                  <a:pt x="168881" y="204636"/>
                                  <a:pt x="6271" y="158952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724" name="グループ化 1723">
                  <a:extLst>
                    <a:ext uri="{FF2B5EF4-FFF2-40B4-BE49-F238E27FC236}">
                      <a16:creationId xmlns:a16="http://schemas.microsoft.com/office/drawing/2014/main" id="{7F36087F-D75F-4B2C-9F5B-264C016C8C12}"/>
                    </a:ext>
                  </a:extLst>
                </p:cNvPr>
                <p:cNvGrpSpPr/>
                <p:nvPr/>
              </p:nvGrpSpPr>
              <p:grpSpPr>
                <a:xfrm>
                  <a:off x="5731312" y="118457"/>
                  <a:ext cx="1151543" cy="1296551"/>
                  <a:chOff x="1354582" y="2935198"/>
                  <a:chExt cx="1720465" cy="1937115"/>
                </a:xfrm>
                <a:solidFill>
                  <a:srgbClr val="FF0000"/>
                </a:solidFill>
              </p:grpSpPr>
              <p:sp>
                <p:nvSpPr>
                  <p:cNvPr id="1725" name="フリーフォーム: 図形 1724">
                    <a:extLst>
                      <a:ext uri="{FF2B5EF4-FFF2-40B4-BE49-F238E27FC236}">
                        <a16:creationId xmlns:a16="http://schemas.microsoft.com/office/drawing/2014/main" id="{CE649767-E8F9-4F09-B7E3-FD7D8FB03918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1054127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94299976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30353" y="830867"/>
                                  <a:pt x="1071808" y="875552"/>
                                  <a:pt x="1103322" y="853357"/>
                                </a:cubicBezTo>
                                <a:cubicBezTo>
                                  <a:pt x="1136403" y="839581"/>
                                  <a:pt x="1143278" y="761363"/>
                                  <a:pt x="1171091" y="745639"/>
                                </a:cubicBezTo>
                                <a:cubicBezTo>
                                  <a:pt x="1207213" y="715996"/>
                                  <a:pt x="1268232" y="737412"/>
                                  <a:pt x="1294814" y="713216"/>
                                </a:cubicBezTo>
                                <a:cubicBezTo>
                                  <a:pt x="1326225" y="685807"/>
                                  <a:pt x="1319373" y="635144"/>
                                  <a:pt x="1350024" y="595992"/>
                                </a:cubicBezTo>
                                <a:cubicBezTo>
                                  <a:pt x="1385232" y="557318"/>
                                  <a:pt x="1437910" y="553454"/>
                                  <a:pt x="1466360" y="515438"/>
                                </a:cubicBezTo>
                                <a:cubicBezTo>
                                  <a:pt x="1491771" y="483025"/>
                                  <a:pt x="1474475" y="454441"/>
                                  <a:pt x="1507818" y="398034"/>
                                </a:cubicBezTo>
                                <a:cubicBezTo>
                                  <a:pt x="1366091" y="244210"/>
                                  <a:pt x="1243856" y="154237"/>
                                  <a:pt x="1077386" y="38290"/>
                                </a:cubicBezTo>
                                <a:cubicBezTo>
                                  <a:pt x="855273" y="14879"/>
                                  <a:pt x="608138" y="4250"/>
                                  <a:pt x="418772" y="40752"/>
                                </a:cubicBezTo>
                                <a:cubicBezTo>
                                  <a:pt x="244961" y="159212"/>
                                  <a:pt x="102528" y="270810"/>
                                  <a:pt x="0" y="370640"/>
                                </a:cubicBezTo>
                                <a:cubicBezTo>
                                  <a:pt x="47056" y="408839"/>
                                  <a:pt x="21116" y="500509"/>
                                  <a:pt x="38568" y="537954"/>
                                </a:cubicBezTo>
                                <a:cubicBezTo>
                                  <a:pt x="61124" y="569494"/>
                                  <a:pt x="130620" y="551320"/>
                                  <a:pt x="166590" y="584148"/>
                                </a:cubicBezTo>
                                <a:cubicBezTo>
                                  <a:pt x="188786" y="608706"/>
                                  <a:pt x="175357" y="687463"/>
                                  <a:pt x="212332" y="710158"/>
                                </a:cubicBezTo>
                                <a:cubicBezTo>
                                  <a:pt x="242077" y="736188"/>
                                  <a:pt x="318275" y="719395"/>
                                  <a:pt x="356874" y="733210"/>
                                </a:cubicBezTo>
                                <a:cubicBezTo>
                                  <a:pt x="388512" y="757266"/>
                                  <a:pt x="398330" y="808764"/>
                                  <a:pt x="428464" y="829667"/>
                                </a:cubicBezTo>
                                <a:cubicBezTo>
                                  <a:pt x="462735" y="841311"/>
                                  <a:pt x="517780" y="819100"/>
                                  <a:pt x="549934" y="827434"/>
                                </a:cubicBezTo>
                                <a:cubicBezTo>
                                  <a:pt x="581990" y="839163"/>
                                  <a:pt x="616087" y="893062"/>
                                  <a:pt x="647752" y="905801"/>
                                </a:cubicBezTo>
                                <a:cubicBezTo>
                                  <a:pt x="685039" y="906678"/>
                                  <a:pt x="729631" y="878379"/>
                                  <a:pt x="763593" y="875591"/>
                                </a:cubicBezTo>
                                <a:cubicBezTo>
                                  <a:pt x="797726" y="883441"/>
                                  <a:pt x="829912" y="914962"/>
                                  <a:pt x="864319" y="905993"/>
                                </a:cubicBezTo>
                                <a:cubicBezTo>
                                  <a:pt x="892463" y="906124"/>
                                  <a:pt x="897640" y="870882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8880" y="831433"/>
                                  <a:pt x="1068564" y="863076"/>
                                  <a:pt x="1103322" y="853357"/>
                                </a:cubicBezTo>
                                <a:cubicBezTo>
                                  <a:pt x="1134965" y="840606"/>
                                  <a:pt x="1129651" y="768658"/>
                                  <a:pt x="1171091" y="745639"/>
                                </a:cubicBezTo>
                                <a:cubicBezTo>
                                  <a:pt x="1200392" y="720126"/>
                                  <a:pt x="1260985" y="739896"/>
                                  <a:pt x="1294814" y="713216"/>
                                </a:cubicBezTo>
                                <a:cubicBezTo>
                                  <a:pt x="1320103" y="687399"/>
                                  <a:pt x="1324458" y="627717"/>
                                  <a:pt x="1350024" y="595992"/>
                                </a:cubicBezTo>
                                <a:cubicBezTo>
                                  <a:pt x="1382481" y="555476"/>
                                  <a:pt x="1445349" y="553163"/>
                                  <a:pt x="1466360" y="515438"/>
                                </a:cubicBezTo>
                                <a:cubicBezTo>
                                  <a:pt x="1484912" y="482727"/>
                                  <a:pt x="1465097" y="450736"/>
                                  <a:pt x="1507818" y="398034"/>
                                </a:cubicBezTo>
                                <a:cubicBezTo>
                                  <a:pt x="1372951" y="251753"/>
                                  <a:pt x="1248823" y="179619"/>
                                  <a:pt x="1077386" y="38290"/>
                                </a:cubicBezTo>
                                <a:cubicBezTo>
                                  <a:pt x="857076" y="7924"/>
                                  <a:pt x="592252" y="-9468"/>
                                  <a:pt x="418772" y="40752"/>
                                </a:cubicBezTo>
                                <a:cubicBezTo>
                                  <a:pt x="308672" y="149338"/>
                                  <a:pt x="84919" y="270278"/>
                                  <a:pt x="0" y="370640"/>
                                </a:cubicBezTo>
                                <a:cubicBezTo>
                                  <a:pt x="33603" y="413206"/>
                                  <a:pt x="10505" y="500407"/>
                                  <a:pt x="38568" y="537954"/>
                                </a:cubicBezTo>
                                <a:cubicBezTo>
                                  <a:pt x="71990" y="568667"/>
                                  <a:pt x="137756" y="550189"/>
                                  <a:pt x="166590" y="584148"/>
                                </a:cubicBezTo>
                                <a:cubicBezTo>
                                  <a:pt x="199354" y="620208"/>
                                  <a:pt x="184643" y="680824"/>
                                  <a:pt x="212332" y="710158"/>
                                </a:cubicBezTo>
                                <a:cubicBezTo>
                                  <a:pt x="246408" y="736819"/>
                                  <a:pt x="319775" y="711303"/>
                                  <a:pt x="356874" y="733210"/>
                                </a:cubicBezTo>
                                <a:cubicBezTo>
                                  <a:pt x="394378" y="752570"/>
                                  <a:pt x="390008" y="815054"/>
                                  <a:pt x="428464" y="829667"/>
                                </a:cubicBezTo>
                                <a:cubicBezTo>
                                  <a:pt x="458463" y="847236"/>
                                  <a:pt x="515974" y="817559"/>
                                  <a:pt x="549934" y="827434"/>
                                </a:cubicBezTo>
                                <a:cubicBezTo>
                                  <a:pt x="584888" y="839361"/>
                                  <a:pt x="617984" y="892311"/>
                                  <a:pt x="647752" y="905801"/>
                                </a:cubicBezTo>
                                <a:cubicBezTo>
                                  <a:pt x="678223" y="913173"/>
                                  <a:pt x="726583" y="876717"/>
                                  <a:pt x="763593" y="875591"/>
                                </a:cubicBezTo>
                                <a:cubicBezTo>
                                  <a:pt x="793185" y="873981"/>
                                  <a:pt x="827039" y="906438"/>
                                  <a:pt x="864319" y="905993"/>
                                </a:cubicBezTo>
                                <a:cubicBezTo>
                                  <a:pt x="897783" y="901756"/>
                                  <a:pt x="893413" y="866081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grpSp>
                <p:nvGrpSpPr>
                  <p:cNvPr id="1726" name="グループ化 1725">
                    <a:extLst>
                      <a:ext uri="{FF2B5EF4-FFF2-40B4-BE49-F238E27FC236}">
                        <a16:creationId xmlns:a16="http://schemas.microsoft.com/office/drawing/2014/main" id="{FDC31F25-AF70-4189-B180-7657FF49D9A1}"/>
                      </a:ext>
                    </a:extLst>
                  </p:cNvPr>
                  <p:cNvGrpSpPr/>
                  <p:nvPr/>
                </p:nvGrpSpPr>
                <p:grpSpPr>
                  <a:xfrm>
                    <a:off x="1438240" y="2935198"/>
                    <a:ext cx="1636807" cy="1937115"/>
                    <a:chOff x="1438240" y="2935198"/>
                    <a:chExt cx="1636807" cy="1937115"/>
                  </a:xfrm>
                  <a:grpFill/>
                </p:grpSpPr>
                <p:sp>
                  <p:nvSpPr>
                    <p:cNvPr id="1727" name="フリーフォーム: 図形 1726">
                      <a:extLst>
                        <a:ext uri="{FF2B5EF4-FFF2-40B4-BE49-F238E27FC236}">
                          <a16:creationId xmlns:a16="http://schemas.microsoft.com/office/drawing/2014/main" id="{0A549F04-418B-466F-BD76-3BBA7B9B680B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460876" y="2935198"/>
                      <a:ext cx="1507818" cy="90690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688418590">
                            <a:custGeom>
                              <a:avLst/>
                              <a:gdLst>
                                <a:gd name="connsiteX0" fmla="*/ 959588 w 1507818"/>
                                <a:gd name="connsiteY0" fmla="*/ 848648 h 906906"/>
                                <a:gd name="connsiteX1" fmla="*/ 1103322 w 1507818"/>
                                <a:gd name="connsiteY1" fmla="*/ 853356 h 906906"/>
                                <a:gd name="connsiteX2" fmla="*/ 1171091 w 1507818"/>
                                <a:gd name="connsiteY2" fmla="*/ 745638 h 906906"/>
                                <a:gd name="connsiteX3" fmla="*/ 1294814 w 1507818"/>
                                <a:gd name="connsiteY3" fmla="*/ 713215 h 906906"/>
                                <a:gd name="connsiteX4" fmla="*/ 1350024 w 1507818"/>
                                <a:gd name="connsiteY4" fmla="*/ 595991 h 906906"/>
                                <a:gd name="connsiteX5" fmla="*/ 1466360 w 1507818"/>
                                <a:gd name="connsiteY5" fmla="*/ 515437 h 906906"/>
                                <a:gd name="connsiteX6" fmla="*/ 1507818 w 1507818"/>
                                <a:gd name="connsiteY6" fmla="*/ 398034 h 906906"/>
                                <a:gd name="connsiteX7" fmla="*/ 1077386 w 1507818"/>
                                <a:gd name="connsiteY7" fmla="*/ 38290 h 906906"/>
                                <a:gd name="connsiteX8" fmla="*/ 418772 w 1507818"/>
                                <a:gd name="connsiteY8" fmla="*/ 40751 h 906906"/>
                                <a:gd name="connsiteX9" fmla="*/ 0 w 1507818"/>
                                <a:gd name="connsiteY9" fmla="*/ 370639 h 906906"/>
                                <a:gd name="connsiteX10" fmla="*/ 38568 w 1507818"/>
                                <a:gd name="connsiteY10" fmla="*/ 537953 h 906906"/>
                                <a:gd name="connsiteX11" fmla="*/ 166590 w 1507818"/>
                                <a:gd name="connsiteY11" fmla="*/ 584147 h 906906"/>
                                <a:gd name="connsiteX12" fmla="*/ 212332 w 1507818"/>
                                <a:gd name="connsiteY12" fmla="*/ 710157 h 906906"/>
                                <a:gd name="connsiteX13" fmla="*/ 356874 w 1507818"/>
                                <a:gd name="connsiteY13" fmla="*/ 733210 h 906906"/>
                                <a:gd name="connsiteX14" fmla="*/ 428464 w 1507818"/>
                                <a:gd name="connsiteY14" fmla="*/ 829666 h 906906"/>
                                <a:gd name="connsiteX15" fmla="*/ 549934 w 1507818"/>
                                <a:gd name="connsiteY15" fmla="*/ 827433 h 906906"/>
                                <a:gd name="connsiteX16" fmla="*/ 647752 w 1507818"/>
                                <a:gd name="connsiteY16" fmla="*/ 905800 h 906906"/>
                                <a:gd name="connsiteX17" fmla="*/ 763593 w 1507818"/>
                                <a:gd name="connsiteY17" fmla="*/ 875591 h 906906"/>
                                <a:gd name="connsiteX18" fmla="*/ 864319 w 1507818"/>
                                <a:gd name="connsiteY18" fmla="*/ 905992 h 906906"/>
                                <a:gd name="connsiteX19" fmla="*/ 959588 w 1507818"/>
                                <a:gd name="connsiteY19" fmla="*/ 848648 h 9069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07818" h="906906" fill="none" extrusionOk="0">
                                  <a:moveTo>
                                    <a:pt x="959588" y="848648"/>
                                  </a:moveTo>
                                  <a:cubicBezTo>
                                    <a:pt x="1031012" y="829123"/>
                                    <a:pt x="1068439" y="866023"/>
                                    <a:pt x="1103322" y="853356"/>
                                  </a:cubicBezTo>
                                  <a:cubicBezTo>
                                    <a:pt x="1138240" y="827933"/>
                                    <a:pt x="1133846" y="767279"/>
                                    <a:pt x="1171091" y="745638"/>
                                  </a:cubicBezTo>
                                  <a:cubicBezTo>
                                    <a:pt x="1200266" y="725589"/>
                                    <a:pt x="1263149" y="739874"/>
                                    <a:pt x="1294814" y="713215"/>
                                  </a:cubicBezTo>
                                  <a:cubicBezTo>
                                    <a:pt x="1322485" y="690298"/>
                                    <a:pt x="1322103" y="624782"/>
                                    <a:pt x="1350024" y="595991"/>
                                  </a:cubicBezTo>
                                  <a:cubicBezTo>
                                    <a:pt x="1386844" y="563526"/>
                                    <a:pt x="1446275" y="547365"/>
                                    <a:pt x="1466360" y="515437"/>
                                  </a:cubicBezTo>
                                  <a:cubicBezTo>
                                    <a:pt x="1493714" y="480658"/>
                                    <a:pt x="1477898" y="444869"/>
                                    <a:pt x="1507818" y="398034"/>
                                  </a:cubicBezTo>
                                  <a:cubicBezTo>
                                    <a:pt x="1344841" y="288210"/>
                                    <a:pt x="1181006" y="151146"/>
                                    <a:pt x="1077386" y="38290"/>
                                  </a:cubicBezTo>
                                  <a:cubicBezTo>
                                    <a:pt x="832791" y="-3094"/>
                                    <a:pt x="584209" y="-43453"/>
                                    <a:pt x="418772" y="40751"/>
                                  </a:cubicBezTo>
                                  <a:cubicBezTo>
                                    <a:pt x="233761" y="218980"/>
                                    <a:pt x="155151" y="238839"/>
                                    <a:pt x="0" y="370639"/>
                                  </a:cubicBezTo>
                                  <a:cubicBezTo>
                                    <a:pt x="43689" y="417777"/>
                                    <a:pt x="15717" y="499005"/>
                                    <a:pt x="38568" y="537953"/>
                                  </a:cubicBezTo>
                                  <a:cubicBezTo>
                                    <a:pt x="66091" y="574582"/>
                                    <a:pt x="136643" y="559010"/>
                                    <a:pt x="166590" y="584147"/>
                                  </a:cubicBezTo>
                                  <a:cubicBezTo>
                                    <a:pt x="202772" y="612808"/>
                                    <a:pt x="183808" y="681471"/>
                                    <a:pt x="212332" y="710157"/>
                                  </a:cubicBezTo>
                                  <a:cubicBezTo>
                                    <a:pt x="236742" y="736890"/>
                                    <a:pt x="324722" y="711698"/>
                                    <a:pt x="356874" y="733210"/>
                                  </a:cubicBezTo>
                                  <a:cubicBezTo>
                                    <a:pt x="400417" y="755903"/>
                                    <a:pt x="401109" y="818526"/>
                                    <a:pt x="428464" y="829666"/>
                                  </a:cubicBezTo>
                                  <a:cubicBezTo>
                                    <a:pt x="453282" y="850878"/>
                                    <a:pt x="509714" y="808277"/>
                                    <a:pt x="549934" y="827433"/>
                                  </a:cubicBezTo>
                                  <a:cubicBezTo>
                                    <a:pt x="589048" y="837932"/>
                                    <a:pt x="616083" y="903251"/>
                                    <a:pt x="647752" y="905800"/>
                                  </a:cubicBezTo>
                                  <a:cubicBezTo>
                                    <a:pt x="685897" y="909299"/>
                                    <a:pt x="729010" y="873992"/>
                                    <a:pt x="763593" y="875591"/>
                                  </a:cubicBezTo>
                                  <a:cubicBezTo>
                                    <a:pt x="804845" y="877178"/>
                                    <a:pt x="825211" y="907235"/>
                                    <a:pt x="864319" y="905992"/>
                                  </a:cubicBezTo>
                                  <a:cubicBezTo>
                                    <a:pt x="898612" y="892831"/>
                                    <a:pt x="893093" y="874139"/>
                                    <a:pt x="959588" y="848648"/>
                                  </a:cubicBezTo>
                                  <a:close/>
                                </a:path>
                                <a:path w="1507818" h="906906" stroke="0" extrusionOk="0">
                                  <a:moveTo>
                                    <a:pt x="959588" y="848648"/>
                                  </a:moveTo>
                                  <a:cubicBezTo>
                                    <a:pt x="1025709" y="839196"/>
                                    <a:pt x="1070852" y="866848"/>
                                    <a:pt x="1103322" y="853356"/>
                                  </a:cubicBezTo>
                                  <a:cubicBezTo>
                                    <a:pt x="1138415" y="834555"/>
                                    <a:pt x="1141297" y="766641"/>
                                    <a:pt x="1171091" y="745638"/>
                                  </a:cubicBezTo>
                                  <a:cubicBezTo>
                                    <a:pt x="1204228" y="718725"/>
                                    <a:pt x="1264226" y="735823"/>
                                    <a:pt x="1294814" y="713215"/>
                                  </a:cubicBezTo>
                                  <a:cubicBezTo>
                                    <a:pt x="1324436" y="684761"/>
                                    <a:pt x="1322251" y="627421"/>
                                    <a:pt x="1350024" y="595991"/>
                                  </a:cubicBezTo>
                                  <a:cubicBezTo>
                                    <a:pt x="1381855" y="567357"/>
                                    <a:pt x="1439629" y="558463"/>
                                    <a:pt x="1466360" y="515437"/>
                                  </a:cubicBezTo>
                                  <a:cubicBezTo>
                                    <a:pt x="1493712" y="486568"/>
                                    <a:pt x="1478914" y="441545"/>
                                    <a:pt x="1507818" y="398034"/>
                                  </a:cubicBezTo>
                                  <a:cubicBezTo>
                                    <a:pt x="1335377" y="230913"/>
                                    <a:pt x="1192967" y="165438"/>
                                    <a:pt x="1077386" y="38290"/>
                                  </a:cubicBezTo>
                                  <a:cubicBezTo>
                                    <a:pt x="893333" y="-32901"/>
                                    <a:pt x="607529" y="-31418"/>
                                    <a:pt x="418772" y="40751"/>
                                  </a:cubicBezTo>
                                  <a:cubicBezTo>
                                    <a:pt x="228951" y="157841"/>
                                    <a:pt x="97489" y="311243"/>
                                    <a:pt x="0" y="370639"/>
                                  </a:cubicBezTo>
                                  <a:cubicBezTo>
                                    <a:pt x="36629" y="413357"/>
                                    <a:pt x="1740" y="503896"/>
                                    <a:pt x="38568" y="537953"/>
                                  </a:cubicBezTo>
                                  <a:cubicBezTo>
                                    <a:pt x="68209" y="569820"/>
                                    <a:pt x="133252" y="557645"/>
                                    <a:pt x="166590" y="584147"/>
                                  </a:cubicBezTo>
                                  <a:cubicBezTo>
                                    <a:pt x="195502" y="615966"/>
                                    <a:pt x="183281" y="683838"/>
                                    <a:pt x="212332" y="710157"/>
                                  </a:cubicBezTo>
                                  <a:cubicBezTo>
                                    <a:pt x="244911" y="736872"/>
                                    <a:pt x="320785" y="716220"/>
                                    <a:pt x="356874" y="733210"/>
                                  </a:cubicBezTo>
                                  <a:cubicBezTo>
                                    <a:pt x="392206" y="754223"/>
                                    <a:pt x="397101" y="816642"/>
                                    <a:pt x="428464" y="829666"/>
                                  </a:cubicBezTo>
                                  <a:cubicBezTo>
                                    <a:pt x="460966" y="846634"/>
                                    <a:pt x="518440" y="807870"/>
                                    <a:pt x="549934" y="827433"/>
                                  </a:cubicBezTo>
                                  <a:cubicBezTo>
                                    <a:pt x="578177" y="841349"/>
                                    <a:pt x="607758" y="891606"/>
                                    <a:pt x="647752" y="905800"/>
                                  </a:cubicBezTo>
                                  <a:cubicBezTo>
                                    <a:pt x="684360" y="916678"/>
                                    <a:pt x="731952" y="882693"/>
                                    <a:pt x="763593" y="875591"/>
                                  </a:cubicBezTo>
                                  <a:cubicBezTo>
                                    <a:pt x="801026" y="873572"/>
                                    <a:pt x="838732" y="914255"/>
                                    <a:pt x="864319" y="905992"/>
                                  </a:cubicBezTo>
                                  <a:cubicBezTo>
                                    <a:pt x="891865" y="900849"/>
                                    <a:pt x="890211" y="865547"/>
                                    <a:pt x="959588" y="848648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28" name="フリーフォーム: 図形 1727">
                      <a:extLst>
                        <a:ext uri="{FF2B5EF4-FFF2-40B4-BE49-F238E27FC236}">
                          <a16:creationId xmlns:a16="http://schemas.microsoft.com/office/drawing/2014/main" id="{17DFC001-3E18-4023-8CE9-6912AB52CC03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1867625" y="3664950"/>
                      <a:ext cx="1507818" cy="906907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233147582">
                            <a:custGeom>
                              <a:avLst/>
                              <a:gdLst>
                                <a:gd name="connsiteX0" fmla="*/ 959588 w 1507818"/>
                                <a:gd name="connsiteY0" fmla="*/ 848649 h 906907"/>
                                <a:gd name="connsiteX1" fmla="*/ 1103322 w 1507818"/>
                                <a:gd name="connsiteY1" fmla="*/ 853357 h 906907"/>
                                <a:gd name="connsiteX2" fmla="*/ 1171091 w 1507818"/>
                                <a:gd name="connsiteY2" fmla="*/ 745639 h 906907"/>
                                <a:gd name="connsiteX3" fmla="*/ 1294814 w 1507818"/>
                                <a:gd name="connsiteY3" fmla="*/ 713216 h 906907"/>
                                <a:gd name="connsiteX4" fmla="*/ 1350024 w 1507818"/>
                                <a:gd name="connsiteY4" fmla="*/ 595992 h 906907"/>
                                <a:gd name="connsiteX5" fmla="*/ 1466360 w 1507818"/>
                                <a:gd name="connsiteY5" fmla="*/ 515438 h 906907"/>
                                <a:gd name="connsiteX6" fmla="*/ 1507818 w 1507818"/>
                                <a:gd name="connsiteY6" fmla="*/ 398034 h 906907"/>
                                <a:gd name="connsiteX7" fmla="*/ 1077386 w 1507818"/>
                                <a:gd name="connsiteY7" fmla="*/ 38290 h 906907"/>
                                <a:gd name="connsiteX8" fmla="*/ 418772 w 1507818"/>
                                <a:gd name="connsiteY8" fmla="*/ 40752 h 906907"/>
                                <a:gd name="connsiteX9" fmla="*/ 0 w 1507818"/>
                                <a:gd name="connsiteY9" fmla="*/ 370640 h 906907"/>
                                <a:gd name="connsiteX10" fmla="*/ 38568 w 1507818"/>
                                <a:gd name="connsiteY10" fmla="*/ 537954 h 906907"/>
                                <a:gd name="connsiteX11" fmla="*/ 166590 w 1507818"/>
                                <a:gd name="connsiteY11" fmla="*/ 584148 h 906907"/>
                                <a:gd name="connsiteX12" fmla="*/ 212332 w 1507818"/>
                                <a:gd name="connsiteY12" fmla="*/ 710158 h 906907"/>
                                <a:gd name="connsiteX13" fmla="*/ 356874 w 1507818"/>
                                <a:gd name="connsiteY13" fmla="*/ 733210 h 906907"/>
                                <a:gd name="connsiteX14" fmla="*/ 428464 w 1507818"/>
                                <a:gd name="connsiteY14" fmla="*/ 829667 h 906907"/>
                                <a:gd name="connsiteX15" fmla="*/ 549934 w 1507818"/>
                                <a:gd name="connsiteY15" fmla="*/ 827434 h 906907"/>
                                <a:gd name="connsiteX16" fmla="*/ 647752 w 1507818"/>
                                <a:gd name="connsiteY16" fmla="*/ 905801 h 906907"/>
                                <a:gd name="connsiteX17" fmla="*/ 763593 w 1507818"/>
                                <a:gd name="connsiteY17" fmla="*/ 875591 h 906907"/>
                                <a:gd name="connsiteX18" fmla="*/ 864319 w 1507818"/>
                                <a:gd name="connsiteY18" fmla="*/ 905993 h 906907"/>
                                <a:gd name="connsiteX19" fmla="*/ 959588 w 1507818"/>
                                <a:gd name="connsiteY19" fmla="*/ 848649 h 90690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07818" h="906907" fill="none" extrusionOk="0">
                                  <a:moveTo>
                                    <a:pt x="959588" y="848649"/>
                                  </a:moveTo>
                                  <a:cubicBezTo>
                                    <a:pt x="1029192" y="830595"/>
                                    <a:pt x="1072153" y="870401"/>
                                    <a:pt x="1103322" y="853357"/>
                                  </a:cubicBezTo>
                                  <a:cubicBezTo>
                                    <a:pt x="1140579" y="835863"/>
                                    <a:pt x="1140897" y="767828"/>
                                    <a:pt x="1171091" y="745639"/>
                                  </a:cubicBezTo>
                                  <a:cubicBezTo>
                                    <a:pt x="1200781" y="730130"/>
                                    <a:pt x="1266070" y="745212"/>
                                    <a:pt x="1294814" y="713216"/>
                                  </a:cubicBezTo>
                                  <a:cubicBezTo>
                                    <a:pt x="1328339" y="689392"/>
                                    <a:pt x="1325066" y="627350"/>
                                    <a:pt x="1350024" y="595992"/>
                                  </a:cubicBezTo>
                                  <a:cubicBezTo>
                                    <a:pt x="1382166" y="555643"/>
                                    <a:pt x="1433300" y="540803"/>
                                    <a:pt x="1466360" y="515438"/>
                                  </a:cubicBezTo>
                                  <a:cubicBezTo>
                                    <a:pt x="1492901" y="483368"/>
                                    <a:pt x="1473013" y="440221"/>
                                    <a:pt x="1507818" y="398034"/>
                                  </a:cubicBezTo>
                                  <a:cubicBezTo>
                                    <a:pt x="1299291" y="214033"/>
                                    <a:pt x="1281183" y="226052"/>
                                    <a:pt x="1077386" y="38290"/>
                                  </a:cubicBezTo>
                                  <a:cubicBezTo>
                                    <a:pt x="891822" y="-43744"/>
                                    <a:pt x="608391" y="-52339"/>
                                    <a:pt x="418772" y="40752"/>
                                  </a:cubicBezTo>
                                  <a:cubicBezTo>
                                    <a:pt x="276474" y="160454"/>
                                    <a:pt x="113016" y="284047"/>
                                    <a:pt x="0" y="370640"/>
                                  </a:cubicBezTo>
                                  <a:cubicBezTo>
                                    <a:pt x="47693" y="404343"/>
                                    <a:pt x="8607" y="498525"/>
                                    <a:pt x="38568" y="537954"/>
                                  </a:cubicBezTo>
                                  <a:cubicBezTo>
                                    <a:pt x="72338" y="575486"/>
                                    <a:pt x="142527" y="561686"/>
                                    <a:pt x="166590" y="584148"/>
                                  </a:cubicBezTo>
                                  <a:cubicBezTo>
                                    <a:pt x="191346" y="610142"/>
                                    <a:pt x="177625" y="689704"/>
                                    <a:pt x="212332" y="710158"/>
                                  </a:cubicBezTo>
                                  <a:cubicBezTo>
                                    <a:pt x="241018" y="735649"/>
                                    <a:pt x="320005" y="711718"/>
                                    <a:pt x="356874" y="733210"/>
                                  </a:cubicBezTo>
                                  <a:cubicBezTo>
                                    <a:pt x="389308" y="753404"/>
                                    <a:pt x="398563" y="813525"/>
                                    <a:pt x="428464" y="829667"/>
                                  </a:cubicBezTo>
                                  <a:cubicBezTo>
                                    <a:pt x="467096" y="851306"/>
                                    <a:pt x="516760" y="818868"/>
                                    <a:pt x="549934" y="827434"/>
                                  </a:cubicBezTo>
                                  <a:cubicBezTo>
                                    <a:pt x="590428" y="837015"/>
                                    <a:pt x="610143" y="902404"/>
                                    <a:pt x="647752" y="905801"/>
                                  </a:cubicBezTo>
                                  <a:cubicBezTo>
                                    <a:pt x="683518" y="917807"/>
                                    <a:pt x="730297" y="870217"/>
                                    <a:pt x="763593" y="875591"/>
                                  </a:cubicBezTo>
                                  <a:cubicBezTo>
                                    <a:pt x="804613" y="875747"/>
                                    <a:pt x="834715" y="913951"/>
                                    <a:pt x="864319" y="905993"/>
                                  </a:cubicBezTo>
                                  <a:cubicBezTo>
                                    <a:pt x="899840" y="905481"/>
                                    <a:pt x="895758" y="870609"/>
                                    <a:pt x="959588" y="848649"/>
                                  </a:cubicBezTo>
                                  <a:close/>
                                </a:path>
                                <a:path w="1507818" h="906907" stroke="0" extrusionOk="0">
                                  <a:moveTo>
                                    <a:pt x="959588" y="848649"/>
                                  </a:moveTo>
                                  <a:cubicBezTo>
                                    <a:pt x="1024029" y="840470"/>
                                    <a:pt x="1068105" y="861578"/>
                                    <a:pt x="1103322" y="853357"/>
                                  </a:cubicBezTo>
                                  <a:cubicBezTo>
                                    <a:pt x="1143127" y="833926"/>
                                    <a:pt x="1133844" y="768548"/>
                                    <a:pt x="1171091" y="745639"/>
                                  </a:cubicBezTo>
                                  <a:cubicBezTo>
                                    <a:pt x="1200653" y="722276"/>
                                    <a:pt x="1266379" y="741458"/>
                                    <a:pt x="1294814" y="713216"/>
                                  </a:cubicBezTo>
                                  <a:cubicBezTo>
                                    <a:pt x="1328038" y="696128"/>
                                    <a:pt x="1324251" y="622837"/>
                                    <a:pt x="1350024" y="595992"/>
                                  </a:cubicBezTo>
                                  <a:cubicBezTo>
                                    <a:pt x="1376238" y="555187"/>
                                    <a:pt x="1435897" y="539040"/>
                                    <a:pt x="1466360" y="515438"/>
                                  </a:cubicBezTo>
                                  <a:cubicBezTo>
                                    <a:pt x="1498934" y="481774"/>
                                    <a:pt x="1475580" y="447769"/>
                                    <a:pt x="1507818" y="398034"/>
                                  </a:cubicBezTo>
                                  <a:cubicBezTo>
                                    <a:pt x="1373063" y="317906"/>
                                    <a:pt x="1266038" y="189032"/>
                                    <a:pt x="1077386" y="38290"/>
                                  </a:cubicBezTo>
                                  <a:cubicBezTo>
                                    <a:pt x="919632" y="-33808"/>
                                    <a:pt x="615183" y="28449"/>
                                    <a:pt x="418772" y="40752"/>
                                  </a:cubicBezTo>
                                  <a:cubicBezTo>
                                    <a:pt x="258721" y="160279"/>
                                    <a:pt x="116765" y="281754"/>
                                    <a:pt x="0" y="370640"/>
                                  </a:cubicBezTo>
                                  <a:cubicBezTo>
                                    <a:pt x="45683" y="413737"/>
                                    <a:pt x="7977" y="502457"/>
                                    <a:pt x="38568" y="537954"/>
                                  </a:cubicBezTo>
                                  <a:cubicBezTo>
                                    <a:pt x="70087" y="567946"/>
                                    <a:pt x="141060" y="550838"/>
                                    <a:pt x="166590" y="584148"/>
                                  </a:cubicBezTo>
                                  <a:cubicBezTo>
                                    <a:pt x="195969" y="606112"/>
                                    <a:pt x="179869" y="683960"/>
                                    <a:pt x="212332" y="710158"/>
                                  </a:cubicBezTo>
                                  <a:cubicBezTo>
                                    <a:pt x="246273" y="735300"/>
                                    <a:pt x="313105" y="715858"/>
                                    <a:pt x="356874" y="733210"/>
                                  </a:cubicBezTo>
                                  <a:cubicBezTo>
                                    <a:pt x="401650" y="754232"/>
                                    <a:pt x="398261" y="811901"/>
                                    <a:pt x="428464" y="829667"/>
                                  </a:cubicBezTo>
                                  <a:cubicBezTo>
                                    <a:pt x="458123" y="840324"/>
                                    <a:pt x="518349" y="819602"/>
                                    <a:pt x="549934" y="827434"/>
                                  </a:cubicBezTo>
                                  <a:cubicBezTo>
                                    <a:pt x="590227" y="847037"/>
                                    <a:pt x="611492" y="893596"/>
                                    <a:pt x="647752" y="905801"/>
                                  </a:cubicBezTo>
                                  <a:cubicBezTo>
                                    <a:pt x="679441" y="909049"/>
                                    <a:pt x="727042" y="874644"/>
                                    <a:pt x="763593" y="875591"/>
                                  </a:cubicBezTo>
                                  <a:cubicBezTo>
                                    <a:pt x="798387" y="874873"/>
                                    <a:pt x="832081" y="908556"/>
                                    <a:pt x="864319" y="905993"/>
                                  </a:cubicBezTo>
                                  <a:cubicBezTo>
                                    <a:pt x="897890" y="901967"/>
                                    <a:pt x="889120" y="867042"/>
                                    <a:pt x="959588" y="84864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29" name="フリーフォーム: 図形 1728">
                      <a:extLst>
                        <a:ext uri="{FF2B5EF4-FFF2-40B4-BE49-F238E27FC236}">
                          <a16:creationId xmlns:a16="http://schemas.microsoft.com/office/drawing/2014/main" id="{781E5D80-59FF-4EF3-BDDE-7988ED1F7CDD}"/>
                        </a:ext>
                      </a:extLst>
                    </p:cNvPr>
                    <p:cNvSpPr/>
                    <p:nvPr/>
                  </p:nvSpPr>
                  <p:spPr>
                    <a:xfrm rot="12600000" flipH="1">
                      <a:off x="1792628" y="3138680"/>
                      <a:ext cx="1282419" cy="77133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7055574">
                            <a:custGeom>
                              <a:avLst/>
                              <a:gdLst>
                                <a:gd name="connsiteX0" fmla="*/ 816142 w 1282419"/>
                                <a:gd name="connsiteY0" fmla="*/ 721786 h 771335"/>
                                <a:gd name="connsiteX1" fmla="*/ 938390 w 1282419"/>
                                <a:gd name="connsiteY1" fmla="*/ 725790 h 771335"/>
                                <a:gd name="connsiteX2" fmla="*/ 996028 w 1282419"/>
                                <a:gd name="connsiteY2" fmla="*/ 634175 h 771335"/>
                                <a:gd name="connsiteX3" fmla="*/ 1101256 w 1282419"/>
                                <a:gd name="connsiteY3" fmla="*/ 606599 h 771335"/>
                                <a:gd name="connsiteX4" fmla="*/ 1148213 w 1282419"/>
                                <a:gd name="connsiteY4" fmla="*/ 506898 h 771335"/>
                                <a:gd name="connsiteX5" fmla="*/ 1247158 w 1282419"/>
                                <a:gd name="connsiteY5" fmla="*/ 438386 h 771335"/>
                                <a:gd name="connsiteX6" fmla="*/ 1282419 w 1282419"/>
                                <a:gd name="connsiteY6" fmla="*/ 338533 h 771335"/>
                                <a:gd name="connsiteX7" fmla="*/ 916331 w 1282419"/>
                                <a:gd name="connsiteY7" fmla="*/ 32566 h 771335"/>
                                <a:gd name="connsiteX8" fmla="*/ 356171 w 1282419"/>
                                <a:gd name="connsiteY8" fmla="*/ 34660 h 771335"/>
                                <a:gd name="connsiteX9" fmla="*/ 0 w 1282419"/>
                                <a:gd name="connsiteY9" fmla="*/ 315233 h 771335"/>
                                <a:gd name="connsiteX10" fmla="*/ 32802 w 1282419"/>
                                <a:gd name="connsiteY10" fmla="*/ 457536 h 771335"/>
                                <a:gd name="connsiteX11" fmla="*/ 141687 w 1282419"/>
                                <a:gd name="connsiteY11" fmla="*/ 496824 h 771335"/>
                                <a:gd name="connsiteX12" fmla="*/ 180591 w 1282419"/>
                                <a:gd name="connsiteY12" fmla="*/ 603997 h 771335"/>
                                <a:gd name="connsiteX13" fmla="*/ 303526 w 1282419"/>
                                <a:gd name="connsiteY13" fmla="*/ 623604 h 771335"/>
                                <a:gd name="connsiteX14" fmla="*/ 364414 w 1282419"/>
                                <a:gd name="connsiteY14" fmla="*/ 705641 h 771335"/>
                                <a:gd name="connsiteX15" fmla="*/ 467726 w 1282419"/>
                                <a:gd name="connsiteY15" fmla="*/ 703742 h 771335"/>
                                <a:gd name="connsiteX16" fmla="*/ 550922 w 1282419"/>
                                <a:gd name="connsiteY16" fmla="*/ 770394 h 771335"/>
                                <a:gd name="connsiteX17" fmla="*/ 649446 w 1282419"/>
                                <a:gd name="connsiteY17" fmla="*/ 744701 h 771335"/>
                                <a:gd name="connsiteX18" fmla="*/ 735114 w 1282419"/>
                                <a:gd name="connsiteY18" fmla="*/ 770557 h 771335"/>
                                <a:gd name="connsiteX19" fmla="*/ 816142 w 1282419"/>
                                <a:gd name="connsiteY19" fmla="*/ 721786 h 77133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9" h="771335" fill="none" extrusionOk="0">
                                  <a:moveTo>
                                    <a:pt x="816142" y="721786"/>
                                  </a:moveTo>
                                  <a:cubicBezTo>
                                    <a:pt x="875906" y="707260"/>
                                    <a:pt x="907776" y="741638"/>
                                    <a:pt x="938390" y="725790"/>
                                  </a:cubicBezTo>
                                  <a:cubicBezTo>
                                    <a:pt x="968937" y="712192"/>
                                    <a:pt x="961161" y="651143"/>
                                    <a:pt x="996028" y="634175"/>
                                  </a:cubicBezTo>
                                  <a:cubicBezTo>
                                    <a:pt x="1018691" y="612742"/>
                                    <a:pt x="1071999" y="634605"/>
                                    <a:pt x="1101256" y="606599"/>
                                  </a:cubicBezTo>
                                  <a:cubicBezTo>
                                    <a:pt x="1125340" y="586558"/>
                                    <a:pt x="1131212" y="535000"/>
                                    <a:pt x="1148213" y="506898"/>
                                  </a:cubicBezTo>
                                  <a:cubicBezTo>
                                    <a:pt x="1169573" y="480773"/>
                                    <a:pt x="1225671" y="465721"/>
                                    <a:pt x="1247158" y="438386"/>
                                  </a:cubicBezTo>
                                  <a:cubicBezTo>
                                    <a:pt x="1268749" y="410311"/>
                                    <a:pt x="1255932" y="387601"/>
                                    <a:pt x="1282419" y="338533"/>
                                  </a:cubicBezTo>
                                  <a:cubicBezTo>
                                    <a:pt x="1186479" y="287273"/>
                                    <a:pt x="1034857" y="102478"/>
                                    <a:pt x="916331" y="32566"/>
                                  </a:cubicBezTo>
                                  <a:cubicBezTo>
                                    <a:pt x="785892" y="-24242"/>
                                    <a:pt x="508773" y="-29500"/>
                                    <a:pt x="356171" y="34660"/>
                                  </a:cubicBezTo>
                                  <a:cubicBezTo>
                                    <a:pt x="238681" y="115567"/>
                                    <a:pt x="115012" y="209731"/>
                                    <a:pt x="0" y="315233"/>
                                  </a:cubicBezTo>
                                  <a:cubicBezTo>
                                    <a:pt x="34948" y="350883"/>
                                    <a:pt x="11258" y="426550"/>
                                    <a:pt x="32802" y="457536"/>
                                  </a:cubicBezTo>
                                  <a:cubicBezTo>
                                    <a:pt x="56616" y="484213"/>
                                    <a:pt x="120444" y="474150"/>
                                    <a:pt x="141687" y="496824"/>
                                  </a:cubicBezTo>
                                  <a:cubicBezTo>
                                    <a:pt x="165472" y="521527"/>
                                    <a:pt x="148739" y="587517"/>
                                    <a:pt x="180591" y="603997"/>
                                  </a:cubicBezTo>
                                  <a:cubicBezTo>
                                    <a:pt x="205593" y="619724"/>
                                    <a:pt x="280305" y="602521"/>
                                    <a:pt x="303526" y="623604"/>
                                  </a:cubicBezTo>
                                  <a:cubicBezTo>
                                    <a:pt x="337829" y="641842"/>
                                    <a:pt x="334706" y="690087"/>
                                    <a:pt x="364414" y="705641"/>
                                  </a:cubicBezTo>
                                  <a:cubicBezTo>
                                    <a:pt x="389703" y="719515"/>
                                    <a:pt x="438470" y="697689"/>
                                    <a:pt x="467726" y="703742"/>
                                  </a:cubicBezTo>
                                  <a:cubicBezTo>
                                    <a:pt x="502084" y="709814"/>
                                    <a:pt x="520215" y="758572"/>
                                    <a:pt x="550922" y="770394"/>
                                  </a:cubicBezTo>
                                  <a:cubicBezTo>
                                    <a:pt x="583026" y="778891"/>
                                    <a:pt x="622169" y="746707"/>
                                    <a:pt x="649446" y="744701"/>
                                  </a:cubicBezTo>
                                  <a:cubicBezTo>
                                    <a:pt x="679568" y="745099"/>
                                    <a:pt x="708340" y="772960"/>
                                    <a:pt x="735114" y="770557"/>
                                  </a:cubicBezTo>
                                  <a:cubicBezTo>
                                    <a:pt x="760201" y="762570"/>
                                    <a:pt x="751843" y="738424"/>
                                    <a:pt x="816142" y="721786"/>
                                  </a:cubicBezTo>
                                  <a:close/>
                                </a:path>
                                <a:path w="1282419" h="771335" stroke="0" extrusionOk="0">
                                  <a:moveTo>
                                    <a:pt x="816142" y="721786"/>
                                  </a:moveTo>
                                  <a:cubicBezTo>
                                    <a:pt x="873347" y="706894"/>
                                    <a:pt x="905047" y="745060"/>
                                    <a:pt x="938390" y="725790"/>
                                  </a:cubicBezTo>
                                  <a:cubicBezTo>
                                    <a:pt x="968364" y="710429"/>
                                    <a:pt x="969945" y="656461"/>
                                    <a:pt x="996028" y="634175"/>
                                  </a:cubicBezTo>
                                  <a:cubicBezTo>
                                    <a:pt x="1026617" y="613390"/>
                                    <a:pt x="1072671" y="626398"/>
                                    <a:pt x="1101256" y="606599"/>
                                  </a:cubicBezTo>
                                  <a:cubicBezTo>
                                    <a:pt x="1125221" y="592238"/>
                                    <a:pt x="1123255" y="535703"/>
                                    <a:pt x="1148213" y="506898"/>
                                  </a:cubicBezTo>
                                  <a:cubicBezTo>
                                    <a:pt x="1169633" y="472873"/>
                                    <a:pt x="1229438" y="467763"/>
                                    <a:pt x="1247158" y="438386"/>
                                  </a:cubicBezTo>
                                  <a:cubicBezTo>
                                    <a:pt x="1267759" y="413859"/>
                                    <a:pt x="1245540" y="380517"/>
                                    <a:pt x="1282419" y="338533"/>
                                  </a:cubicBezTo>
                                  <a:cubicBezTo>
                                    <a:pt x="1168807" y="221821"/>
                                    <a:pt x="1026408" y="118263"/>
                                    <a:pt x="916331" y="32566"/>
                                  </a:cubicBezTo>
                                  <a:cubicBezTo>
                                    <a:pt x="718990" y="-17426"/>
                                    <a:pt x="509613" y="-18062"/>
                                    <a:pt x="356171" y="34660"/>
                                  </a:cubicBezTo>
                                  <a:cubicBezTo>
                                    <a:pt x="171531" y="157369"/>
                                    <a:pt x="158316" y="184227"/>
                                    <a:pt x="0" y="315233"/>
                                  </a:cubicBezTo>
                                  <a:cubicBezTo>
                                    <a:pt x="39583" y="352628"/>
                                    <a:pt x="13068" y="435207"/>
                                    <a:pt x="32802" y="457536"/>
                                  </a:cubicBezTo>
                                  <a:cubicBezTo>
                                    <a:pt x="52614" y="485951"/>
                                    <a:pt x="116107" y="467197"/>
                                    <a:pt x="141687" y="496824"/>
                                  </a:cubicBezTo>
                                  <a:cubicBezTo>
                                    <a:pt x="166845" y="520069"/>
                                    <a:pt x="151736" y="582221"/>
                                    <a:pt x="180591" y="603997"/>
                                  </a:cubicBezTo>
                                  <a:cubicBezTo>
                                    <a:pt x="210346" y="625375"/>
                                    <a:pt x="272648" y="599008"/>
                                    <a:pt x="303526" y="623604"/>
                                  </a:cubicBezTo>
                                  <a:cubicBezTo>
                                    <a:pt x="337364" y="645135"/>
                                    <a:pt x="337329" y="689319"/>
                                    <a:pt x="364414" y="705641"/>
                                  </a:cubicBezTo>
                                  <a:cubicBezTo>
                                    <a:pt x="389688" y="720097"/>
                                    <a:pt x="435842" y="689692"/>
                                    <a:pt x="467726" y="703742"/>
                                  </a:cubicBezTo>
                                  <a:cubicBezTo>
                                    <a:pt x="500832" y="718012"/>
                                    <a:pt x="519786" y="764255"/>
                                    <a:pt x="550922" y="770394"/>
                                  </a:cubicBezTo>
                                  <a:cubicBezTo>
                                    <a:pt x="576536" y="773700"/>
                                    <a:pt x="616955" y="739262"/>
                                    <a:pt x="649446" y="744701"/>
                                  </a:cubicBezTo>
                                  <a:cubicBezTo>
                                    <a:pt x="683604" y="742732"/>
                                    <a:pt x="701466" y="772096"/>
                                    <a:pt x="735114" y="770557"/>
                                  </a:cubicBezTo>
                                  <a:cubicBezTo>
                                    <a:pt x="765851" y="768942"/>
                                    <a:pt x="762853" y="736279"/>
                                    <a:pt x="816142" y="72178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30" name="フリーフォーム: 図形 1729">
                      <a:extLst>
                        <a:ext uri="{FF2B5EF4-FFF2-40B4-BE49-F238E27FC236}">
                          <a16:creationId xmlns:a16="http://schemas.microsoft.com/office/drawing/2014/main" id="{A00560D5-4198-4AD4-99EE-5CFCF10027F5}"/>
                        </a:ext>
                      </a:extLst>
                    </p:cNvPr>
                    <p:cNvSpPr/>
                    <p:nvPr/>
                  </p:nvSpPr>
                  <p:spPr>
                    <a:xfrm rot="5400000" flipH="1">
                      <a:off x="1182699" y="3503217"/>
                      <a:ext cx="1282418" cy="77133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234508830">
                            <a:custGeom>
                              <a:avLst/>
                              <a:gdLst>
                                <a:gd name="connsiteX0" fmla="*/ 816141 w 1282418"/>
                                <a:gd name="connsiteY0" fmla="*/ 721787 h 771336"/>
                                <a:gd name="connsiteX1" fmla="*/ 938389 w 1282418"/>
                                <a:gd name="connsiteY1" fmla="*/ 725791 h 771336"/>
                                <a:gd name="connsiteX2" fmla="*/ 996028 w 1282418"/>
                                <a:gd name="connsiteY2" fmla="*/ 634175 h 771336"/>
                                <a:gd name="connsiteX3" fmla="*/ 1101255 w 1282418"/>
                                <a:gd name="connsiteY3" fmla="*/ 606599 h 771336"/>
                                <a:gd name="connsiteX4" fmla="*/ 1148212 w 1282418"/>
                                <a:gd name="connsiteY4" fmla="*/ 506899 h 771336"/>
                                <a:gd name="connsiteX5" fmla="*/ 1247157 w 1282418"/>
                                <a:gd name="connsiteY5" fmla="*/ 438386 h 771336"/>
                                <a:gd name="connsiteX6" fmla="*/ 1282418 w 1282418"/>
                                <a:gd name="connsiteY6" fmla="*/ 338533 h 771336"/>
                                <a:gd name="connsiteX7" fmla="*/ 916330 w 1282418"/>
                                <a:gd name="connsiteY7" fmla="*/ 32566 h 771336"/>
                                <a:gd name="connsiteX8" fmla="*/ 356170 w 1282418"/>
                                <a:gd name="connsiteY8" fmla="*/ 34660 h 771336"/>
                                <a:gd name="connsiteX9" fmla="*/ 0 w 1282418"/>
                                <a:gd name="connsiteY9" fmla="*/ 315234 h 771336"/>
                                <a:gd name="connsiteX10" fmla="*/ 32802 w 1282418"/>
                                <a:gd name="connsiteY10" fmla="*/ 457536 h 771336"/>
                                <a:gd name="connsiteX11" fmla="*/ 141686 w 1282418"/>
                                <a:gd name="connsiteY11" fmla="*/ 496825 h 771336"/>
                                <a:gd name="connsiteX12" fmla="*/ 180591 w 1282418"/>
                                <a:gd name="connsiteY12" fmla="*/ 603998 h 771336"/>
                                <a:gd name="connsiteX13" fmla="*/ 303526 w 1282418"/>
                                <a:gd name="connsiteY13" fmla="*/ 623605 h 771336"/>
                                <a:gd name="connsiteX14" fmla="*/ 364414 w 1282418"/>
                                <a:gd name="connsiteY14" fmla="*/ 705642 h 771336"/>
                                <a:gd name="connsiteX15" fmla="*/ 467726 w 1282418"/>
                                <a:gd name="connsiteY15" fmla="*/ 703743 h 771336"/>
                                <a:gd name="connsiteX16" fmla="*/ 550921 w 1282418"/>
                                <a:gd name="connsiteY16" fmla="*/ 770395 h 771336"/>
                                <a:gd name="connsiteX17" fmla="*/ 649445 w 1282418"/>
                                <a:gd name="connsiteY17" fmla="*/ 744702 h 771336"/>
                                <a:gd name="connsiteX18" fmla="*/ 735114 w 1282418"/>
                                <a:gd name="connsiteY18" fmla="*/ 770558 h 771336"/>
                                <a:gd name="connsiteX19" fmla="*/ 816141 w 1282418"/>
                                <a:gd name="connsiteY19" fmla="*/ 721787 h 7713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8" h="771336" fill="none" extrusionOk="0">
                                  <a:moveTo>
                                    <a:pt x="816141" y="721787"/>
                                  </a:moveTo>
                                  <a:cubicBezTo>
                                    <a:pt x="874969" y="710497"/>
                                    <a:pt x="912332" y="747572"/>
                                    <a:pt x="938389" y="725791"/>
                                  </a:cubicBezTo>
                                  <a:cubicBezTo>
                                    <a:pt x="964996" y="713923"/>
                                    <a:pt x="965040" y="651900"/>
                                    <a:pt x="996028" y="634175"/>
                                  </a:cubicBezTo>
                                  <a:cubicBezTo>
                                    <a:pt x="1022326" y="606863"/>
                                    <a:pt x="1072527" y="632872"/>
                                    <a:pt x="1101255" y="606599"/>
                                  </a:cubicBezTo>
                                  <a:cubicBezTo>
                                    <a:pt x="1122778" y="582705"/>
                                    <a:pt x="1127168" y="537809"/>
                                    <a:pt x="1148212" y="506899"/>
                                  </a:cubicBezTo>
                                  <a:cubicBezTo>
                                    <a:pt x="1176047" y="476345"/>
                                    <a:pt x="1225240" y="465543"/>
                                    <a:pt x="1247157" y="438386"/>
                                  </a:cubicBezTo>
                                  <a:cubicBezTo>
                                    <a:pt x="1269863" y="412953"/>
                                    <a:pt x="1253565" y="378814"/>
                                    <a:pt x="1282418" y="338533"/>
                                  </a:cubicBezTo>
                                  <a:cubicBezTo>
                                    <a:pt x="1202997" y="246411"/>
                                    <a:pt x="1050602" y="174401"/>
                                    <a:pt x="916330" y="32566"/>
                                  </a:cubicBezTo>
                                  <a:cubicBezTo>
                                    <a:pt x="746920" y="-6768"/>
                                    <a:pt x="478251" y="-15332"/>
                                    <a:pt x="356170" y="34660"/>
                                  </a:cubicBezTo>
                                  <a:cubicBezTo>
                                    <a:pt x="190689" y="144137"/>
                                    <a:pt x="168898" y="165830"/>
                                    <a:pt x="0" y="315234"/>
                                  </a:cubicBezTo>
                                  <a:cubicBezTo>
                                    <a:pt x="35208" y="350637"/>
                                    <a:pt x="15434" y="427171"/>
                                    <a:pt x="32802" y="457536"/>
                                  </a:cubicBezTo>
                                  <a:cubicBezTo>
                                    <a:pt x="55195" y="488619"/>
                                    <a:pt x="110527" y="475596"/>
                                    <a:pt x="141686" y="496825"/>
                                  </a:cubicBezTo>
                                  <a:cubicBezTo>
                                    <a:pt x="165524" y="521866"/>
                                    <a:pt x="154948" y="582910"/>
                                    <a:pt x="180591" y="603998"/>
                                  </a:cubicBezTo>
                                  <a:cubicBezTo>
                                    <a:pt x="203095" y="624012"/>
                                    <a:pt x="269412" y="611008"/>
                                    <a:pt x="303526" y="623605"/>
                                  </a:cubicBezTo>
                                  <a:cubicBezTo>
                                    <a:pt x="330795" y="645469"/>
                                    <a:pt x="333690" y="692471"/>
                                    <a:pt x="364414" y="705642"/>
                                  </a:cubicBezTo>
                                  <a:cubicBezTo>
                                    <a:pt x="392170" y="720436"/>
                                    <a:pt x="434960" y="695996"/>
                                    <a:pt x="467726" y="703743"/>
                                  </a:cubicBezTo>
                                  <a:cubicBezTo>
                                    <a:pt x="498964" y="710707"/>
                                    <a:pt x="522500" y="759978"/>
                                    <a:pt x="550921" y="770395"/>
                                  </a:cubicBezTo>
                                  <a:cubicBezTo>
                                    <a:pt x="576883" y="771335"/>
                                    <a:pt x="619437" y="741020"/>
                                    <a:pt x="649445" y="744702"/>
                                  </a:cubicBezTo>
                                  <a:cubicBezTo>
                                    <a:pt x="685889" y="747066"/>
                                    <a:pt x="701670" y="772159"/>
                                    <a:pt x="735114" y="770558"/>
                                  </a:cubicBezTo>
                                  <a:cubicBezTo>
                                    <a:pt x="759923" y="768117"/>
                                    <a:pt x="762909" y="738639"/>
                                    <a:pt x="816141" y="721787"/>
                                  </a:cubicBezTo>
                                  <a:close/>
                                </a:path>
                                <a:path w="1282418" h="771336" stroke="0" extrusionOk="0">
                                  <a:moveTo>
                                    <a:pt x="816141" y="721787"/>
                                  </a:moveTo>
                                  <a:cubicBezTo>
                                    <a:pt x="878507" y="701929"/>
                                    <a:pt x="910762" y="746182"/>
                                    <a:pt x="938389" y="725791"/>
                                  </a:cubicBezTo>
                                  <a:cubicBezTo>
                                    <a:pt x="967858" y="712504"/>
                                    <a:pt x="967841" y="655025"/>
                                    <a:pt x="996028" y="634175"/>
                                  </a:cubicBezTo>
                                  <a:cubicBezTo>
                                    <a:pt x="1026196" y="606743"/>
                                    <a:pt x="1078921" y="631695"/>
                                    <a:pt x="1101255" y="606599"/>
                                  </a:cubicBezTo>
                                  <a:cubicBezTo>
                                    <a:pt x="1122155" y="579771"/>
                                    <a:pt x="1123100" y="533429"/>
                                    <a:pt x="1148212" y="506899"/>
                                  </a:cubicBezTo>
                                  <a:cubicBezTo>
                                    <a:pt x="1179524" y="483515"/>
                                    <a:pt x="1226101" y="467532"/>
                                    <a:pt x="1247157" y="438386"/>
                                  </a:cubicBezTo>
                                  <a:cubicBezTo>
                                    <a:pt x="1269655" y="417991"/>
                                    <a:pt x="1258889" y="383300"/>
                                    <a:pt x="1282418" y="338533"/>
                                  </a:cubicBezTo>
                                  <a:cubicBezTo>
                                    <a:pt x="1148508" y="238752"/>
                                    <a:pt x="1040425" y="126313"/>
                                    <a:pt x="916330" y="32566"/>
                                  </a:cubicBezTo>
                                  <a:cubicBezTo>
                                    <a:pt x="764892" y="-15875"/>
                                    <a:pt x="507368" y="-28285"/>
                                    <a:pt x="356170" y="34660"/>
                                  </a:cubicBezTo>
                                  <a:cubicBezTo>
                                    <a:pt x="221053" y="161785"/>
                                    <a:pt x="184817" y="184303"/>
                                    <a:pt x="0" y="315234"/>
                                  </a:cubicBezTo>
                                  <a:cubicBezTo>
                                    <a:pt x="33740" y="353971"/>
                                    <a:pt x="14701" y="425861"/>
                                    <a:pt x="32802" y="457536"/>
                                  </a:cubicBezTo>
                                  <a:cubicBezTo>
                                    <a:pt x="62304" y="493879"/>
                                    <a:pt x="116481" y="474320"/>
                                    <a:pt x="141686" y="496825"/>
                                  </a:cubicBezTo>
                                  <a:cubicBezTo>
                                    <a:pt x="163328" y="525109"/>
                                    <a:pt x="146528" y="585389"/>
                                    <a:pt x="180591" y="603998"/>
                                  </a:cubicBezTo>
                                  <a:cubicBezTo>
                                    <a:pt x="210693" y="628082"/>
                                    <a:pt x="277329" y="614181"/>
                                    <a:pt x="303526" y="623605"/>
                                  </a:cubicBezTo>
                                  <a:cubicBezTo>
                                    <a:pt x="337224" y="634694"/>
                                    <a:pt x="335785" y="685267"/>
                                    <a:pt x="364414" y="705642"/>
                                  </a:cubicBezTo>
                                  <a:cubicBezTo>
                                    <a:pt x="389366" y="719806"/>
                                    <a:pt x="430406" y="693099"/>
                                    <a:pt x="467726" y="703743"/>
                                  </a:cubicBezTo>
                                  <a:cubicBezTo>
                                    <a:pt x="496652" y="710299"/>
                                    <a:pt x="514974" y="766270"/>
                                    <a:pt x="550921" y="770395"/>
                                  </a:cubicBezTo>
                                  <a:cubicBezTo>
                                    <a:pt x="580940" y="770727"/>
                                    <a:pt x="614079" y="743249"/>
                                    <a:pt x="649445" y="744702"/>
                                  </a:cubicBezTo>
                                  <a:cubicBezTo>
                                    <a:pt x="681019" y="743677"/>
                                    <a:pt x="708685" y="769018"/>
                                    <a:pt x="735114" y="770558"/>
                                  </a:cubicBezTo>
                                  <a:cubicBezTo>
                                    <a:pt x="765439" y="766380"/>
                                    <a:pt x="755496" y="735816"/>
                                    <a:pt x="816141" y="721787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31" name="フリーフォーム: 図形 1730">
                      <a:extLst>
                        <a:ext uri="{FF2B5EF4-FFF2-40B4-BE49-F238E27FC236}">
                          <a16:creationId xmlns:a16="http://schemas.microsoft.com/office/drawing/2014/main" id="{6D554A19-62A8-4AB1-B3AE-B7B7B8E458A8}"/>
                        </a:ext>
                      </a:extLst>
                    </p:cNvPr>
                    <p:cNvSpPr/>
                    <p:nvPr/>
                  </p:nvSpPr>
                  <p:spPr>
                    <a:xfrm rot="19800000" flipH="1">
                      <a:off x="1781894" y="3849162"/>
                      <a:ext cx="1282418" cy="77133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123607760">
                            <a:custGeom>
                              <a:avLst/>
                              <a:gdLst>
                                <a:gd name="connsiteX0" fmla="*/ 816141 w 1282418"/>
                                <a:gd name="connsiteY0" fmla="*/ 721787 h 771336"/>
                                <a:gd name="connsiteX1" fmla="*/ 938389 w 1282418"/>
                                <a:gd name="connsiteY1" fmla="*/ 725791 h 771336"/>
                                <a:gd name="connsiteX2" fmla="*/ 996028 w 1282418"/>
                                <a:gd name="connsiteY2" fmla="*/ 634175 h 771336"/>
                                <a:gd name="connsiteX3" fmla="*/ 1101255 w 1282418"/>
                                <a:gd name="connsiteY3" fmla="*/ 606599 h 771336"/>
                                <a:gd name="connsiteX4" fmla="*/ 1148212 w 1282418"/>
                                <a:gd name="connsiteY4" fmla="*/ 506899 h 771336"/>
                                <a:gd name="connsiteX5" fmla="*/ 1247157 w 1282418"/>
                                <a:gd name="connsiteY5" fmla="*/ 438386 h 771336"/>
                                <a:gd name="connsiteX6" fmla="*/ 1282418 w 1282418"/>
                                <a:gd name="connsiteY6" fmla="*/ 338533 h 771336"/>
                                <a:gd name="connsiteX7" fmla="*/ 916330 w 1282418"/>
                                <a:gd name="connsiteY7" fmla="*/ 32566 h 771336"/>
                                <a:gd name="connsiteX8" fmla="*/ 356170 w 1282418"/>
                                <a:gd name="connsiteY8" fmla="*/ 34660 h 771336"/>
                                <a:gd name="connsiteX9" fmla="*/ 0 w 1282418"/>
                                <a:gd name="connsiteY9" fmla="*/ 315234 h 771336"/>
                                <a:gd name="connsiteX10" fmla="*/ 32802 w 1282418"/>
                                <a:gd name="connsiteY10" fmla="*/ 457536 h 771336"/>
                                <a:gd name="connsiteX11" fmla="*/ 141686 w 1282418"/>
                                <a:gd name="connsiteY11" fmla="*/ 496825 h 771336"/>
                                <a:gd name="connsiteX12" fmla="*/ 180591 w 1282418"/>
                                <a:gd name="connsiteY12" fmla="*/ 603998 h 771336"/>
                                <a:gd name="connsiteX13" fmla="*/ 303526 w 1282418"/>
                                <a:gd name="connsiteY13" fmla="*/ 623605 h 771336"/>
                                <a:gd name="connsiteX14" fmla="*/ 364414 w 1282418"/>
                                <a:gd name="connsiteY14" fmla="*/ 705642 h 771336"/>
                                <a:gd name="connsiteX15" fmla="*/ 467726 w 1282418"/>
                                <a:gd name="connsiteY15" fmla="*/ 703743 h 771336"/>
                                <a:gd name="connsiteX16" fmla="*/ 550921 w 1282418"/>
                                <a:gd name="connsiteY16" fmla="*/ 770395 h 771336"/>
                                <a:gd name="connsiteX17" fmla="*/ 649445 w 1282418"/>
                                <a:gd name="connsiteY17" fmla="*/ 744702 h 771336"/>
                                <a:gd name="connsiteX18" fmla="*/ 735114 w 1282418"/>
                                <a:gd name="connsiteY18" fmla="*/ 770558 h 771336"/>
                                <a:gd name="connsiteX19" fmla="*/ 816141 w 1282418"/>
                                <a:gd name="connsiteY19" fmla="*/ 721787 h 7713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8" h="771336" fill="none" extrusionOk="0">
                                  <a:moveTo>
                                    <a:pt x="816141" y="721787"/>
                                  </a:moveTo>
                                  <a:cubicBezTo>
                                    <a:pt x="875002" y="704496"/>
                                    <a:pt x="910279" y="739569"/>
                                    <a:pt x="938389" y="725791"/>
                                  </a:cubicBezTo>
                                  <a:cubicBezTo>
                                    <a:pt x="966268" y="708409"/>
                                    <a:pt x="970778" y="656003"/>
                                    <a:pt x="996028" y="634175"/>
                                  </a:cubicBezTo>
                                  <a:cubicBezTo>
                                    <a:pt x="1026006" y="608757"/>
                                    <a:pt x="1068401" y="624923"/>
                                    <a:pt x="1101255" y="606599"/>
                                  </a:cubicBezTo>
                                  <a:cubicBezTo>
                                    <a:pt x="1124093" y="582786"/>
                                    <a:pt x="1128953" y="537707"/>
                                    <a:pt x="1148212" y="506899"/>
                                  </a:cubicBezTo>
                                  <a:cubicBezTo>
                                    <a:pt x="1169865" y="483968"/>
                                    <a:pt x="1227339" y="461159"/>
                                    <a:pt x="1247157" y="438386"/>
                                  </a:cubicBezTo>
                                  <a:cubicBezTo>
                                    <a:pt x="1263506" y="413609"/>
                                    <a:pt x="1252099" y="384651"/>
                                    <a:pt x="1282418" y="338533"/>
                                  </a:cubicBezTo>
                                  <a:cubicBezTo>
                                    <a:pt x="1137447" y="191958"/>
                                    <a:pt x="1045729" y="145036"/>
                                    <a:pt x="916330" y="32566"/>
                                  </a:cubicBezTo>
                                  <a:cubicBezTo>
                                    <a:pt x="746342" y="-2294"/>
                                    <a:pt x="511851" y="20902"/>
                                    <a:pt x="356170" y="34660"/>
                                  </a:cubicBezTo>
                                  <a:cubicBezTo>
                                    <a:pt x="189337" y="142535"/>
                                    <a:pt x="177439" y="185391"/>
                                    <a:pt x="0" y="315234"/>
                                  </a:cubicBezTo>
                                  <a:cubicBezTo>
                                    <a:pt x="27753" y="352463"/>
                                    <a:pt x="13214" y="421064"/>
                                    <a:pt x="32802" y="457536"/>
                                  </a:cubicBezTo>
                                  <a:cubicBezTo>
                                    <a:pt x="58110" y="485643"/>
                                    <a:pt x="114245" y="466759"/>
                                    <a:pt x="141686" y="496825"/>
                                  </a:cubicBezTo>
                                  <a:cubicBezTo>
                                    <a:pt x="169074" y="522564"/>
                                    <a:pt x="158673" y="583455"/>
                                    <a:pt x="180591" y="603998"/>
                                  </a:cubicBezTo>
                                  <a:cubicBezTo>
                                    <a:pt x="212735" y="623444"/>
                                    <a:pt x="275840" y="603353"/>
                                    <a:pt x="303526" y="623605"/>
                                  </a:cubicBezTo>
                                  <a:cubicBezTo>
                                    <a:pt x="332777" y="643106"/>
                                    <a:pt x="339070" y="685204"/>
                                    <a:pt x="364414" y="705642"/>
                                  </a:cubicBezTo>
                                  <a:cubicBezTo>
                                    <a:pt x="391155" y="721431"/>
                                    <a:pt x="438947" y="690948"/>
                                    <a:pt x="467726" y="703743"/>
                                  </a:cubicBezTo>
                                  <a:cubicBezTo>
                                    <a:pt x="494751" y="715692"/>
                                    <a:pt x="517278" y="760343"/>
                                    <a:pt x="550921" y="770395"/>
                                  </a:cubicBezTo>
                                  <a:cubicBezTo>
                                    <a:pt x="578375" y="771849"/>
                                    <a:pt x="622990" y="741749"/>
                                    <a:pt x="649445" y="744702"/>
                                  </a:cubicBezTo>
                                  <a:cubicBezTo>
                                    <a:pt x="677216" y="742553"/>
                                    <a:pt x="710275" y="776093"/>
                                    <a:pt x="735114" y="770558"/>
                                  </a:cubicBezTo>
                                  <a:cubicBezTo>
                                    <a:pt x="761049" y="772643"/>
                                    <a:pt x="756149" y="730254"/>
                                    <a:pt x="816141" y="721787"/>
                                  </a:cubicBezTo>
                                  <a:close/>
                                </a:path>
                                <a:path w="1282418" h="771336" stroke="0" extrusionOk="0">
                                  <a:moveTo>
                                    <a:pt x="816141" y="721787"/>
                                  </a:moveTo>
                                  <a:cubicBezTo>
                                    <a:pt x="867205" y="711652"/>
                                    <a:pt x="907399" y="740098"/>
                                    <a:pt x="938389" y="725791"/>
                                  </a:cubicBezTo>
                                  <a:cubicBezTo>
                                    <a:pt x="969045" y="710729"/>
                                    <a:pt x="974475" y="656502"/>
                                    <a:pt x="996028" y="634175"/>
                                  </a:cubicBezTo>
                                  <a:cubicBezTo>
                                    <a:pt x="1024129" y="617840"/>
                                    <a:pt x="1079030" y="630389"/>
                                    <a:pt x="1101255" y="606599"/>
                                  </a:cubicBezTo>
                                  <a:cubicBezTo>
                                    <a:pt x="1128553" y="590419"/>
                                    <a:pt x="1120667" y="539625"/>
                                    <a:pt x="1148212" y="506899"/>
                                  </a:cubicBezTo>
                                  <a:cubicBezTo>
                                    <a:pt x="1177734" y="482090"/>
                                    <a:pt x="1228957" y="465604"/>
                                    <a:pt x="1247157" y="438386"/>
                                  </a:cubicBezTo>
                                  <a:cubicBezTo>
                                    <a:pt x="1270910" y="415676"/>
                                    <a:pt x="1253290" y="383114"/>
                                    <a:pt x="1282418" y="338533"/>
                                  </a:cubicBezTo>
                                  <a:cubicBezTo>
                                    <a:pt x="1155927" y="241815"/>
                                    <a:pt x="1034430" y="140885"/>
                                    <a:pt x="916330" y="32566"/>
                                  </a:cubicBezTo>
                                  <a:cubicBezTo>
                                    <a:pt x="718327" y="-1445"/>
                                    <a:pt x="517162" y="-15044"/>
                                    <a:pt x="356170" y="34660"/>
                                  </a:cubicBezTo>
                                  <a:cubicBezTo>
                                    <a:pt x="237037" y="124055"/>
                                    <a:pt x="70497" y="232105"/>
                                    <a:pt x="0" y="315234"/>
                                  </a:cubicBezTo>
                                  <a:cubicBezTo>
                                    <a:pt x="34863" y="347553"/>
                                    <a:pt x="4178" y="433981"/>
                                    <a:pt x="32802" y="457536"/>
                                  </a:cubicBezTo>
                                  <a:cubicBezTo>
                                    <a:pt x="56194" y="492448"/>
                                    <a:pt x="116712" y="473834"/>
                                    <a:pt x="141686" y="496825"/>
                                  </a:cubicBezTo>
                                  <a:cubicBezTo>
                                    <a:pt x="170391" y="520479"/>
                                    <a:pt x="149454" y="590008"/>
                                    <a:pt x="180591" y="603998"/>
                                  </a:cubicBezTo>
                                  <a:cubicBezTo>
                                    <a:pt x="211211" y="629661"/>
                                    <a:pt x="277130" y="610011"/>
                                    <a:pt x="303526" y="623605"/>
                                  </a:cubicBezTo>
                                  <a:cubicBezTo>
                                    <a:pt x="335066" y="638562"/>
                                    <a:pt x="339905" y="692396"/>
                                    <a:pt x="364414" y="705642"/>
                                  </a:cubicBezTo>
                                  <a:cubicBezTo>
                                    <a:pt x="389812" y="720624"/>
                                    <a:pt x="437525" y="694289"/>
                                    <a:pt x="467726" y="703743"/>
                                  </a:cubicBezTo>
                                  <a:cubicBezTo>
                                    <a:pt x="496934" y="719776"/>
                                    <a:pt x="520235" y="769800"/>
                                    <a:pt x="550921" y="770395"/>
                                  </a:cubicBezTo>
                                  <a:cubicBezTo>
                                    <a:pt x="575543" y="774835"/>
                                    <a:pt x="617759" y="742978"/>
                                    <a:pt x="649445" y="744702"/>
                                  </a:cubicBezTo>
                                  <a:cubicBezTo>
                                    <a:pt x="676372" y="747066"/>
                                    <a:pt x="706913" y="775800"/>
                                    <a:pt x="735114" y="770558"/>
                                  </a:cubicBezTo>
                                  <a:cubicBezTo>
                                    <a:pt x="761028" y="767539"/>
                                    <a:pt x="756258" y="730320"/>
                                    <a:pt x="816141" y="721787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32" name="フリーフォーム: 図形 1731">
                      <a:extLst>
                        <a:ext uri="{FF2B5EF4-FFF2-40B4-BE49-F238E27FC236}">
                          <a16:creationId xmlns:a16="http://schemas.microsoft.com/office/drawing/2014/main" id="{46390950-5DDD-40AA-A85D-0C095C067D83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752724" y="3316831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756591653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3656" y="508520"/>
                                    <a:pt x="648819" y="527147"/>
                                    <a:pt x="668589" y="517115"/>
                                  </a:cubicBezTo>
                                  <a:cubicBezTo>
                                    <a:pt x="690743" y="512536"/>
                                    <a:pt x="686812" y="465628"/>
                                    <a:pt x="709655" y="451840"/>
                                  </a:cubicBezTo>
                                  <a:cubicBezTo>
                                    <a:pt x="729273" y="435662"/>
                                    <a:pt x="770885" y="445841"/>
                                    <a:pt x="784628" y="432193"/>
                                  </a:cubicBezTo>
                                  <a:cubicBezTo>
                                    <a:pt x="796667" y="415674"/>
                                    <a:pt x="802124" y="384503"/>
                                    <a:pt x="818084" y="361157"/>
                                  </a:cubicBezTo>
                                  <a:cubicBezTo>
                                    <a:pt x="833632" y="347014"/>
                                    <a:pt x="873505" y="336039"/>
                                    <a:pt x="888581" y="312343"/>
                                  </a:cubicBezTo>
                                  <a:cubicBezTo>
                                    <a:pt x="909250" y="295475"/>
                                    <a:pt x="891779" y="269698"/>
                                    <a:pt x="913704" y="241200"/>
                                  </a:cubicBezTo>
                                  <a:cubicBezTo>
                                    <a:pt x="816430" y="168523"/>
                                    <a:pt x="706375" y="80000"/>
                                    <a:pt x="652872" y="23202"/>
                                  </a:cubicBezTo>
                                  <a:cubicBezTo>
                                    <a:pt x="530310" y="-13884"/>
                                    <a:pt x="387837" y="-1293"/>
                                    <a:pt x="253766" y="24694"/>
                                  </a:cubicBezTo>
                                  <a:cubicBezTo>
                                    <a:pt x="173657" y="85402"/>
                                    <a:pt x="97431" y="128679"/>
                                    <a:pt x="0" y="224599"/>
                                  </a:cubicBezTo>
                                  <a:cubicBezTo>
                                    <a:pt x="23949" y="248374"/>
                                    <a:pt x="5952" y="307031"/>
                                    <a:pt x="23371" y="325987"/>
                                  </a:cubicBezTo>
                                  <a:cubicBezTo>
                                    <a:pt x="39233" y="346825"/>
                                    <a:pt x="84266" y="336649"/>
                                    <a:pt x="100949" y="353980"/>
                                  </a:cubicBezTo>
                                  <a:cubicBezTo>
                                    <a:pt x="116746" y="371907"/>
                                    <a:pt x="106585" y="418013"/>
                                    <a:pt x="128668" y="430339"/>
                                  </a:cubicBezTo>
                                  <a:cubicBezTo>
                                    <a:pt x="147002" y="441494"/>
                                    <a:pt x="190136" y="433809"/>
                                    <a:pt x="216257" y="444309"/>
                                  </a:cubicBezTo>
                                  <a:cubicBezTo>
                                    <a:pt x="238599" y="458255"/>
                                    <a:pt x="235095" y="494903"/>
                                    <a:pt x="259639" y="502759"/>
                                  </a:cubicBezTo>
                                  <a:cubicBezTo>
                                    <a:pt x="283228" y="509860"/>
                                    <a:pt x="311751" y="493847"/>
                                    <a:pt x="333248" y="501406"/>
                                  </a:cubicBezTo>
                                  <a:cubicBezTo>
                                    <a:pt x="354873" y="509598"/>
                                    <a:pt x="372253" y="543393"/>
                                    <a:pt x="392523" y="548895"/>
                                  </a:cubicBezTo>
                                  <a:cubicBezTo>
                                    <a:pt x="414115" y="554369"/>
                                    <a:pt x="441114" y="529873"/>
                                    <a:pt x="462720" y="530588"/>
                                  </a:cubicBezTo>
                                  <a:cubicBezTo>
                                    <a:pt x="483010" y="529036"/>
                                    <a:pt x="503398" y="550801"/>
                                    <a:pt x="523758" y="549011"/>
                                  </a:cubicBezTo>
                                  <a:cubicBezTo>
                                    <a:pt x="543781" y="547558"/>
                                    <a:pt x="536355" y="522592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18997" y="506296"/>
                                    <a:pt x="642551" y="530187"/>
                                    <a:pt x="668589" y="517115"/>
                                  </a:cubicBezTo>
                                  <a:cubicBezTo>
                                    <a:pt x="687846" y="511424"/>
                                    <a:pt x="685859" y="469350"/>
                                    <a:pt x="709655" y="451840"/>
                                  </a:cubicBezTo>
                                  <a:cubicBezTo>
                                    <a:pt x="729651" y="441471"/>
                                    <a:pt x="769507" y="446420"/>
                                    <a:pt x="784628" y="432193"/>
                                  </a:cubicBezTo>
                                  <a:cubicBezTo>
                                    <a:pt x="802217" y="419987"/>
                                    <a:pt x="801865" y="375458"/>
                                    <a:pt x="818084" y="361157"/>
                                  </a:cubicBezTo>
                                  <a:cubicBezTo>
                                    <a:pt x="836724" y="340709"/>
                                    <a:pt x="873679" y="332239"/>
                                    <a:pt x="888581" y="312343"/>
                                  </a:cubicBezTo>
                                  <a:cubicBezTo>
                                    <a:pt x="905213" y="289242"/>
                                    <a:pt x="895141" y="269051"/>
                                    <a:pt x="913704" y="241200"/>
                                  </a:cubicBezTo>
                                  <a:cubicBezTo>
                                    <a:pt x="815505" y="147898"/>
                                    <a:pt x="746191" y="101149"/>
                                    <a:pt x="652872" y="23202"/>
                                  </a:cubicBezTo>
                                  <a:cubicBezTo>
                                    <a:pt x="536398" y="838"/>
                                    <a:pt x="376539" y="8979"/>
                                    <a:pt x="253766" y="24694"/>
                                  </a:cubicBezTo>
                                  <a:cubicBezTo>
                                    <a:pt x="208474" y="76397"/>
                                    <a:pt x="102246" y="147155"/>
                                    <a:pt x="0" y="224599"/>
                                  </a:cubicBezTo>
                                  <a:cubicBezTo>
                                    <a:pt x="20301" y="254899"/>
                                    <a:pt x="6602" y="303513"/>
                                    <a:pt x="23371" y="325987"/>
                                  </a:cubicBezTo>
                                  <a:cubicBezTo>
                                    <a:pt x="39180" y="352425"/>
                                    <a:pt x="85286" y="330878"/>
                                    <a:pt x="100949" y="353980"/>
                                  </a:cubicBezTo>
                                  <a:cubicBezTo>
                                    <a:pt x="116180" y="368309"/>
                                    <a:pt x="110200" y="415310"/>
                                    <a:pt x="128668" y="430339"/>
                                  </a:cubicBezTo>
                                  <a:cubicBezTo>
                                    <a:pt x="149974" y="448444"/>
                                    <a:pt x="193159" y="432730"/>
                                    <a:pt x="216257" y="444309"/>
                                  </a:cubicBezTo>
                                  <a:cubicBezTo>
                                    <a:pt x="236504" y="459022"/>
                                    <a:pt x="245056" y="495337"/>
                                    <a:pt x="259639" y="502759"/>
                                  </a:cubicBezTo>
                                  <a:cubicBezTo>
                                    <a:pt x="277901" y="511583"/>
                                    <a:pt x="308385" y="495974"/>
                                    <a:pt x="333248" y="501406"/>
                                  </a:cubicBezTo>
                                  <a:cubicBezTo>
                                    <a:pt x="358498" y="511189"/>
                                    <a:pt x="371568" y="545620"/>
                                    <a:pt x="392523" y="548895"/>
                                  </a:cubicBezTo>
                                  <a:cubicBezTo>
                                    <a:pt x="416507" y="553422"/>
                                    <a:pt x="444851" y="533050"/>
                                    <a:pt x="462720" y="530588"/>
                                  </a:cubicBezTo>
                                  <a:cubicBezTo>
                                    <a:pt x="481943" y="533782"/>
                                    <a:pt x="500901" y="549880"/>
                                    <a:pt x="523758" y="549011"/>
                                  </a:cubicBezTo>
                                  <a:cubicBezTo>
                                    <a:pt x="543499" y="547731"/>
                                    <a:pt x="536371" y="524553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33" name="フリーフォーム: 図形 1732">
                      <a:extLst>
                        <a:ext uri="{FF2B5EF4-FFF2-40B4-BE49-F238E27FC236}">
                          <a16:creationId xmlns:a16="http://schemas.microsoft.com/office/drawing/2014/main" id="{3F926277-944B-4F08-9F65-927FBC7EF247}"/>
                        </a:ext>
                      </a:extLst>
                    </p:cNvPr>
                    <p:cNvSpPr/>
                    <p:nvPr/>
                  </p:nvSpPr>
                  <p:spPr>
                    <a:xfrm rot="3600000" flipH="1">
                      <a:off x="1506243" y="3759044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901438409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3808" y="504199"/>
                                    <a:pt x="642600" y="527652"/>
                                    <a:pt x="668589" y="517115"/>
                                  </a:cubicBezTo>
                                  <a:cubicBezTo>
                                    <a:pt x="688788" y="506444"/>
                                    <a:pt x="693012" y="470984"/>
                                    <a:pt x="709655" y="451840"/>
                                  </a:cubicBezTo>
                                  <a:cubicBezTo>
                                    <a:pt x="726384" y="434378"/>
                                    <a:pt x="765957" y="446437"/>
                                    <a:pt x="784628" y="432193"/>
                                  </a:cubicBezTo>
                                  <a:cubicBezTo>
                                    <a:pt x="803443" y="412709"/>
                                    <a:pt x="795629" y="380454"/>
                                    <a:pt x="818084" y="361157"/>
                                  </a:cubicBezTo>
                                  <a:cubicBezTo>
                                    <a:pt x="836330" y="342339"/>
                                    <a:pt x="869976" y="333814"/>
                                    <a:pt x="888581" y="312343"/>
                                  </a:cubicBezTo>
                                  <a:cubicBezTo>
                                    <a:pt x="901644" y="289738"/>
                                    <a:pt x="895292" y="270620"/>
                                    <a:pt x="913704" y="241200"/>
                                  </a:cubicBezTo>
                                  <a:cubicBezTo>
                                    <a:pt x="815333" y="173248"/>
                                    <a:pt x="723959" y="99753"/>
                                    <a:pt x="652872" y="23202"/>
                                  </a:cubicBezTo>
                                  <a:cubicBezTo>
                                    <a:pt x="537578" y="-27893"/>
                                    <a:pt x="374753" y="-33963"/>
                                    <a:pt x="253766" y="24694"/>
                                  </a:cubicBezTo>
                                  <a:cubicBezTo>
                                    <a:pt x="166203" y="111823"/>
                                    <a:pt x="81715" y="149694"/>
                                    <a:pt x="0" y="224599"/>
                                  </a:cubicBezTo>
                                  <a:cubicBezTo>
                                    <a:pt x="24138" y="255643"/>
                                    <a:pt x="3341" y="304366"/>
                                    <a:pt x="23371" y="325987"/>
                                  </a:cubicBezTo>
                                  <a:cubicBezTo>
                                    <a:pt x="43535" y="348352"/>
                                    <a:pt x="83902" y="338534"/>
                                    <a:pt x="100949" y="353980"/>
                                  </a:cubicBezTo>
                                  <a:cubicBezTo>
                                    <a:pt x="120913" y="370893"/>
                                    <a:pt x="108467" y="413869"/>
                                    <a:pt x="128668" y="430339"/>
                                  </a:cubicBezTo>
                                  <a:cubicBezTo>
                                    <a:pt x="147261" y="442405"/>
                                    <a:pt x="195829" y="432080"/>
                                    <a:pt x="216257" y="444309"/>
                                  </a:cubicBezTo>
                                  <a:cubicBezTo>
                                    <a:pt x="233089" y="458044"/>
                                    <a:pt x="240402" y="494507"/>
                                    <a:pt x="259639" y="502759"/>
                                  </a:cubicBezTo>
                                  <a:cubicBezTo>
                                    <a:pt x="282581" y="514204"/>
                                    <a:pt x="308309" y="493131"/>
                                    <a:pt x="333248" y="501406"/>
                                  </a:cubicBezTo>
                                  <a:cubicBezTo>
                                    <a:pt x="357330" y="505370"/>
                                    <a:pt x="370930" y="538599"/>
                                    <a:pt x="392523" y="548895"/>
                                  </a:cubicBezTo>
                                  <a:cubicBezTo>
                                    <a:pt x="410129" y="551875"/>
                                    <a:pt x="443738" y="529445"/>
                                    <a:pt x="462720" y="530588"/>
                                  </a:cubicBezTo>
                                  <a:cubicBezTo>
                                    <a:pt x="485227" y="531523"/>
                                    <a:pt x="503500" y="555973"/>
                                    <a:pt x="523758" y="549011"/>
                                  </a:cubicBezTo>
                                  <a:cubicBezTo>
                                    <a:pt x="544456" y="547267"/>
                                    <a:pt x="539308" y="519361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21031" y="505106"/>
                                    <a:pt x="650422" y="523899"/>
                                    <a:pt x="668589" y="517115"/>
                                  </a:cubicBezTo>
                                  <a:cubicBezTo>
                                    <a:pt x="688480" y="509471"/>
                                    <a:pt x="687396" y="460926"/>
                                    <a:pt x="709655" y="451840"/>
                                  </a:cubicBezTo>
                                  <a:cubicBezTo>
                                    <a:pt x="723962" y="439545"/>
                                    <a:pt x="767843" y="445501"/>
                                    <a:pt x="784628" y="432193"/>
                                  </a:cubicBezTo>
                                  <a:cubicBezTo>
                                    <a:pt x="800894" y="413315"/>
                                    <a:pt x="802159" y="381166"/>
                                    <a:pt x="818084" y="361157"/>
                                  </a:cubicBezTo>
                                  <a:cubicBezTo>
                                    <a:pt x="833571" y="343371"/>
                                    <a:pt x="876034" y="328179"/>
                                    <a:pt x="888581" y="312343"/>
                                  </a:cubicBezTo>
                                  <a:cubicBezTo>
                                    <a:pt x="901061" y="294557"/>
                                    <a:pt x="890500" y="272700"/>
                                    <a:pt x="913704" y="241200"/>
                                  </a:cubicBezTo>
                                  <a:cubicBezTo>
                                    <a:pt x="826444" y="175803"/>
                                    <a:pt x="743742" y="115524"/>
                                    <a:pt x="652872" y="23202"/>
                                  </a:cubicBezTo>
                                  <a:cubicBezTo>
                                    <a:pt x="539595" y="-12701"/>
                                    <a:pt x="348704" y="-1276"/>
                                    <a:pt x="253766" y="24694"/>
                                  </a:cubicBezTo>
                                  <a:cubicBezTo>
                                    <a:pt x="185232" y="79816"/>
                                    <a:pt x="55978" y="177500"/>
                                    <a:pt x="0" y="224599"/>
                                  </a:cubicBezTo>
                                  <a:cubicBezTo>
                                    <a:pt x="23605" y="250848"/>
                                    <a:pt x="7242" y="299659"/>
                                    <a:pt x="23371" y="325987"/>
                                  </a:cubicBezTo>
                                  <a:cubicBezTo>
                                    <a:pt x="45403" y="346880"/>
                                    <a:pt x="84496" y="340564"/>
                                    <a:pt x="100949" y="353980"/>
                                  </a:cubicBezTo>
                                  <a:cubicBezTo>
                                    <a:pt x="113657" y="374232"/>
                                    <a:pt x="109132" y="417172"/>
                                    <a:pt x="128668" y="430339"/>
                                  </a:cubicBezTo>
                                  <a:cubicBezTo>
                                    <a:pt x="145271" y="449322"/>
                                    <a:pt x="197648" y="431436"/>
                                    <a:pt x="216257" y="444309"/>
                                  </a:cubicBezTo>
                                  <a:cubicBezTo>
                                    <a:pt x="232720" y="455981"/>
                                    <a:pt x="240609" y="491303"/>
                                    <a:pt x="259639" y="502759"/>
                                  </a:cubicBezTo>
                                  <a:cubicBezTo>
                                    <a:pt x="275037" y="508635"/>
                                    <a:pt x="314002" y="490432"/>
                                    <a:pt x="333248" y="501406"/>
                                  </a:cubicBezTo>
                                  <a:cubicBezTo>
                                    <a:pt x="356066" y="509638"/>
                                    <a:pt x="373235" y="546409"/>
                                    <a:pt x="392523" y="548895"/>
                                  </a:cubicBezTo>
                                  <a:cubicBezTo>
                                    <a:pt x="412196" y="551871"/>
                                    <a:pt x="441931" y="533088"/>
                                    <a:pt x="462720" y="530588"/>
                                  </a:cubicBezTo>
                                  <a:cubicBezTo>
                                    <a:pt x="484879" y="532726"/>
                                    <a:pt x="504913" y="556296"/>
                                    <a:pt x="523758" y="549011"/>
                                  </a:cubicBezTo>
                                  <a:cubicBezTo>
                                    <a:pt x="541942" y="545520"/>
                                    <a:pt x="540869" y="523740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34" name="フリーフォーム: 図形 1733">
                      <a:extLst>
                        <a:ext uri="{FF2B5EF4-FFF2-40B4-BE49-F238E27FC236}">
                          <a16:creationId xmlns:a16="http://schemas.microsoft.com/office/drawing/2014/main" id="{ED9A1E8C-B9D6-46D7-9E4C-F46AE6E83960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1999204" y="3759044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29672003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0118" y="505067"/>
                                    <a:pt x="646855" y="528027"/>
                                    <a:pt x="668589" y="517115"/>
                                  </a:cubicBezTo>
                                  <a:cubicBezTo>
                                    <a:pt x="692399" y="506163"/>
                                    <a:pt x="687880" y="466289"/>
                                    <a:pt x="709655" y="451840"/>
                                  </a:cubicBezTo>
                                  <a:cubicBezTo>
                                    <a:pt x="729819" y="435130"/>
                                    <a:pt x="767822" y="444862"/>
                                    <a:pt x="784628" y="432193"/>
                                  </a:cubicBezTo>
                                  <a:cubicBezTo>
                                    <a:pt x="803197" y="417659"/>
                                    <a:pt x="803750" y="384507"/>
                                    <a:pt x="818084" y="361157"/>
                                  </a:cubicBezTo>
                                  <a:cubicBezTo>
                                    <a:pt x="838046" y="342526"/>
                                    <a:pt x="872358" y="331173"/>
                                    <a:pt x="888581" y="312343"/>
                                  </a:cubicBezTo>
                                  <a:cubicBezTo>
                                    <a:pt x="907488" y="293820"/>
                                    <a:pt x="895836" y="268191"/>
                                    <a:pt x="913704" y="241200"/>
                                  </a:cubicBezTo>
                                  <a:cubicBezTo>
                                    <a:pt x="806957" y="157150"/>
                                    <a:pt x="753448" y="104573"/>
                                    <a:pt x="652872" y="23202"/>
                                  </a:cubicBezTo>
                                  <a:cubicBezTo>
                                    <a:pt x="507070" y="-6055"/>
                                    <a:pt x="364007" y="12887"/>
                                    <a:pt x="253766" y="24694"/>
                                  </a:cubicBezTo>
                                  <a:cubicBezTo>
                                    <a:pt x="173453" y="69962"/>
                                    <a:pt x="81222" y="141331"/>
                                    <a:pt x="0" y="224599"/>
                                  </a:cubicBezTo>
                                  <a:cubicBezTo>
                                    <a:pt x="21530" y="252284"/>
                                    <a:pt x="6513" y="309575"/>
                                    <a:pt x="23371" y="325987"/>
                                  </a:cubicBezTo>
                                  <a:cubicBezTo>
                                    <a:pt x="42370" y="347696"/>
                                    <a:pt x="85453" y="336872"/>
                                    <a:pt x="100949" y="353980"/>
                                  </a:cubicBezTo>
                                  <a:cubicBezTo>
                                    <a:pt x="118708" y="366611"/>
                                    <a:pt x="108825" y="415903"/>
                                    <a:pt x="128668" y="430339"/>
                                  </a:cubicBezTo>
                                  <a:cubicBezTo>
                                    <a:pt x="150280" y="442216"/>
                                    <a:pt x="195311" y="433164"/>
                                    <a:pt x="216257" y="444309"/>
                                  </a:cubicBezTo>
                                  <a:cubicBezTo>
                                    <a:pt x="238071" y="455555"/>
                                    <a:pt x="239694" y="492603"/>
                                    <a:pt x="259639" y="502759"/>
                                  </a:cubicBezTo>
                                  <a:cubicBezTo>
                                    <a:pt x="277853" y="511718"/>
                                    <a:pt x="311912" y="494621"/>
                                    <a:pt x="333248" y="501406"/>
                                  </a:cubicBezTo>
                                  <a:cubicBezTo>
                                    <a:pt x="353489" y="510125"/>
                                    <a:pt x="372220" y="546864"/>
                                    <a:pt x="392523" y="548895"/>
                                  </a:cubicBezTo>
                                  <a:cubicBezTo>
                                    <a:pt x="414384" y="551778"/>
                                    <a:pt x="438305" y="534421"/>
                                    <a:pt x="462720" y="530588"/>
                                  </a:cubicBezTo>
                                  <a:cubicBezTo>
                                    <a:pt x="486181" y="532089"/>
                                    <a:pt x="506584" y="550057"/>
                                    <a:pt x="523758" y="549011"/>
                                  </a:cubicBezTo>
                                  <a:cubicBezTo>
                                    <a:pt x="544557" y="548361"/>
                                    <a:pt x="541602" y="519587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28584" y="504248"/>
                                    <a:pt x="646916" y="529994"/>
                                    <a:pt x="668589" y="517115"/>
                                  </a:cubicBezTo>
                                  <a:cubicBezTo>
                                    <a:pt x="691815" y="506438"/>
                                    <a:pt x="688500" y="465693"/>
                                    <a:pt x="709655" y="451840"/>
                                  </a:cubicBezTo>
                                  <a:cubicBezTo>
                                    <a:pt x="732221" y="436081"/>
                                    <a:pt x="766357" y="443630"/>
                                    <a:pt x="784628" y="432193"/>
                                  </a:cubicBezTo>
                                  <a:cubicBezTo>
                                    <a:pt x="807178" y="421083"/>
                                    <a:pt x="803627" y="384474"/>
                                    <a:pt x="818084" y="361157"/>
                                  </a:cubicBezTo>
                                  <a:cubicBezTo>
                                    <a:pt x="835081" y="347424"/>
                                    <a:pt x="867979" y="333594"/>
                                    <a:pt x="888581" y="312343"/>
                                  </a:cubicBezTo>
                                  <a:cubicBezTo>
                                    <a:pt x="904275" y="295035"/>
                                    <a:pt x="893977" y="275811"/>
                                    <a:pt x="913704" y="241200"/>
                                  </a:cubicBezTo>
                                  <a:cubicBezTo>
                                    <a:pt x="837872" y="188670"/>
                                    <a:pt x="736578" y="115182"/>
                                    <a:pt x="652872" y="23202"/>
                                  </a:cubicBezTo>
                                  <a:cubicBezTo>
                                    <a:pt x="546903" y="8842"/>
                                    <a:pt x="378822" y="-9920"/>
                                    <a:pt x="253766" y="24694"/>
                                  </a:cubicBezTo>
                                  <a:cubicBezTo>
                                    <a:pt x="184450" y="95927"/>
                                    <a:pt x="95018" y="164909"/>
                                    <a:pt x="0" y="224599"/>
                                  </a:cubicBezTo>
                                  <a:cubicBezTo>
                                    <a:pt x="19209" y="252776"/>
                                    <a:pt x="3858" y="301396"/>
                                    <a:pt x="23371" y="325987"/>
                                  </a:cubicBezTo>
                                  <a:cubicBezTo>
                                    <a:pt x="38706" y="350976"/>
                                    <a:pt x="85938" y="336232"/>
                                    <a:pt x="100949" y="353980"/>
                                  </a:cubicBezTo>
                                  <a:cubicBezTo>
                                    <a:pt x="116686" y="370899"/>
                                    <a:pt x="106080" y="414647"/>
                                    <a:pt x="128668" y="430339"/>
                                  </a:cubicBezTo>
                                  <a:cubicBezTo>
                                    <a:pt x="146044" y="444192"/>
                                    <a:pt x="190825" y="433274"/>
                                    <a:pt x="216257" y="444309"/>
                                  </a:cubicBezTo>
                                  <a:cubicBezTo>
                                    <a:pt x="238508" y="459245"/>
                                    <a:pt x="238179" y="493419"/>
                                    <a:pt x="259639" y="502759"/>
                                  </a:cubicBezTo>
                                  <a:cubicBezTo>
                                    <a:pt x="278643" y="510471"/>
                                    <a:pt x="311932" y="492891"/>
                                    <a:pt x="333248" y="501406"/>
                                  </a:cubicBezTo>
                                  <a:cubicBezTo>
                                    <a:pt x="354880" y="509111"/>
                                    <a:pt x="370232" y="539607"/>
                                    <a:pt x="392523" y="548895"/>
                                  </a:cubicBezTo>
                                  <a:cubicBezTo>
                                    <a:pt x="416823" y="554446"/>
                                    <a:pt x="437754" y="527979"/>
                                    <a:pt x="462720" y="530588"/>
                                  </a:cubicBezTo>
                                  <a:cubicBezTo>
                                    <a:pt x="482067" y="528559"/>
                                    <a:pt x="502538" y="554207"/>
                                    <a:pt x="523758" y="549011"/>
                                  </a:cubicBezTo>
                                  <a:cubicBezTo>
                                    <a:pt x="539664" y="544415"/>
                                    <a:pt x="538668" y="522804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35" name="フリーフォーム: 図形 1734">
                      <a:extLst>
                        <a:ext uri="{FF2B5EF4-FFF2-40B4-BE49-F238E27FC236}">
                          <a16:creationId xmlns:a16="http://schemas.microsoft.com/office/drawing/2014/main" id="{2BBB0ADE-A1AC-41E6-A24B-131BC79DFB95}"/>
                        </a:ext>
                      </a:extLst>
                    </p:cNvPr>
                    <p:cNvSpPr/>
                    <p:nvPr/>
                  </p:nvSpPr>
                  <p:spPr>
                    <a:xfrm rot="12600000" flipH="1">
                      <a:off x="1970496" y="3470470"/>
                      <a:ext cx="726272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22634844">
                            <a:custGeom>
                              <a:avLst/>
                              <a:gdLst>
                                <a:gd name="connsiteX0" fmla="*/ 462205 w 726272"/>
                                <a:gd name="connsiteY0" fmla="*/ 408769 h 436830"/>
                                <a:gd name="connsiteX1" fmla="*/ 531438 w 726272"/>
                                <a:gd name="connsiteY1" fmla="*/ 411036 h 436830"/>
                                <a:gd name="connsiteX2" fmla="*/ 564080 w 726272"/>
                                <a:gd name="connsiteY2" fmla="*/ 359152 h 436830"/>
                                <a:gd name="connsiteX3" fmla="*/ 623674 w 726272"/>
                                <a:gd name="connsiteY3" fmla="*/ 343535 h 436830"/>
                                <a:gd name="connsiteX4" fmla="*/ 650267 w 726272"/>
                                <a:gd name="connsiteY4" fmla="*/ 287071 h 436830"/>
                                <a:gd name="connsiteX5" fmla="*/ 706303 w 726272"/>
                                <a:gd name="connsiteY5" fmla="*/ 248271 h 436830"/>
                                <a:gd name="connsiteX6" fmla="*/ 726272 w 726272"/>
                                <a:gd name="connsiteY6" fmla="*/ 191721 h 436830"/>
                                <a:gd name="connsiteX7" fmla="*/ 518945 w 726272"/>
                                <a:gd name="connsiteY7" fmla="*/ 18443 h 436830"/>
                                <a:gd name="connsiteX8" fmla="*/ 201710 w 726272"/>
                                <a:gd name="connsiteY8" fmla="*/ 19629 h 436830"/>
                                <a:gd name="connsiteX9" fmla="*/ 0 w 726272"/>
                                <a:gd name="connsiteY9" fmla="*/ 178526 h 436830"/>
                                <a:gd name="connsiteX10" fmla="*/ 18577 w 726272"/>
                                <a:gd name="connsiteY10" fmla="*/ 259116 h 436830"/>
                                <a:gd name="connsiteX11" fmla="*/ 80241 w 726272"/>
                                <a:gd name="connsiteY11" fmla="*/ 281366 h 436830"/>
                                <a:gd name="connsiteX12" fmla="*/ 102274 w 726272"/>
                                <a:gd name="connsiteY12" fmla="*/ 342061 h 436830"/>
                                <a:gd name="connsiteX13" fmla="*/ 171895 w 726272"/>
                                <a:gd name="connsiteY13" fmla="*/ 353165 h 436830"/>
                                <a:gd name="connsiteX14" fmla="*/ 206378 w 726272"/>
                                <a:gd name="connsiteY14" fmla="*/ 399626 h 436830"/>
                                <a:gd name="connsiteX15" fmla="*/ 264887 w 726272"/>
                                <a:gd name="connsiteY15" fmla="*/ 398550 h 436830"/>
                                <a:gd name="connsiteX16" fmla="*/ 312003 w 726272"/>
                                <a:gd name="connsiteY16" fmla="*/ 436297 h 436830"/>
                                <a:gd name="connsiteX17" fmla="*/ 367800 w 726272"/>
                                <a:gd name="connsiteY17" fmla="*/ 421746 h 436830"/>
                                <a:gd name="connsiteX18" fmla="*/ 416317 w 726272"/>
                                <a:gd name="connsiteY18" fmla="*/ 436389 h 436830"/>
                                <a:gd name="connsiteX19" fmla="*/ 462205 w 726272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2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4736" y="396965"/>
                                    <a:pt x="516076" y="418997"/>
                                    <a:pt x="531438" y="411036"/>
                                  </a:cubicBezTo>
                                  <a:cubicBezTo>
                                    <a:pt x="551138" y="400270"/>
                                    <a:pt x="549811" y="367856"/>
                                    <a:pt x="564080" y="359152"/>
                                  </a:cubicBezTo>
                                  <a:cubicBezTo>
                                    <a:pt x="576140" y="344935"/>
                                    <a:pt x="605949" y="354275"/>
                                    <a:pt x="623674" y="343535"/>
                                  </a:cubicBezTo>
                                  <a:cubicBezTo>
                                    <a:pt x="637438" y="326933"/>
                                    <a:pt x="637102" y="302602"/>
                                    <a:pt x="650267" y="287071"/>
                                  </a:cubicBezTo>
                                  <a:cubicBezTo>
                                    <a:pt x="665074" y="270995"/>
                                    <a:pt x="693742" y="262167"/>
                                    <a:pt x="706303" y="248271"/>
                                  </a:cubicBezTo>
                                  <a:cubicBezTo>
                                    <a:pt x="719493" y="230888"/>
                                    <a:pt x="705893" y="216364"/>
                                    <a:pt x="726272" y="191721"/>
                                  </a:cubicBezTo>
                                  <a:cubicBezTo>
                                    <a:pt x="677077" y="161434"/>
                                    <a:pt x="595087" y="89146"/>
                                    <a:pt x="518945" y="18443"/>
                                  </a:cubicBezTo>
                                  <a:cubicBezTo>
                                    <a:pt x="413414" y="-19614"/>
                                    <a:pt x="290014" y="-14469"/>
                                    <a:pt x="201710" y="19629"/>
                                  </a:cubicBezTo>
                                  <a:cubicBezTo>
                                    <a:pt x="156013" y="64722"/>
                                    <a:pt x="100245" y="110052"/>
                                    <a:pt x="0" y="178526"/>
                                  </a:cubicBezTo>
                                  <a:cubicBezTo>
                                    <a:pt x="17537" y="194239"/>
                                    <a:pt x="5604" y="244034"/>
                                    <a:pt x="18577" y="259116"/>
                                  </a:cubicBezTo>
                                  <a:cubicBezTo>
                                    <a:pt x="29762" y="278663"/>
                                    <a:pt x="66880" y="265364"/>
                                    <a:pt x="80241" y="281366"/>
                                  </a:cubicBezTo>
                                  <a:cubicBezTo>
                                    <a:pt x="97975" y="292649"/>
                                    <a:pt x="88580" y="330060"/>
                                    <a:pt x="102274" y="342061"/>
                                  </a:cubicBezTo>
                                  <a:cubicBezTo>
                                    <a:pt x="118993" y="354889"/>
                                    <a:pt x="152773" y="342025"/>
                                    <a:pt x="171895" y="353165"/>
                                  </a:cubicBezTo>
                                  <a:cubicBezTo>
                                    <a:pt x="188158" y="363797"/>
                                    <a:pt x="189614" y="390981"/>
                                    <a:pt x="206378" y="399626"/>
                                  </a:cubicBezTo>
                                  <a:cubicBezTo>
                                    <a:pt x="224241" y="408818"/>
                                    <a:pt x="249337" y="390686"/>
                                    <a:pt x="264887" y="398550"/>
                                  </a:cubicBezTo>
                                  <a:cubicBezTo>
                                    <a:pt x="278909" y="405098"/>
                                    <a:pt x="295440" y="431690"/>
                                    <a:pt x="312003" y="436297"/>
                                  </a:cubicBezTo>
                                  <a:cubicBezTo>
                                    <a:pt x="329112" y="438654"/>
                                    <a:pt x="351515" y="419955"/>
                                    <a:pt x="367800" y="421746"/>
                                  </a:cubicBezTo>
                                  <a:cubicBezTo>
                                    <a:pt x="387134" y="422149"/>
                                    <a:pt x="400848" y="441721"/>
                                    <a:pt x="416317" y="436389"/>
                                  </a:cubicBezTo>
                                  <a:cubicBezTo>
                                    <a:pt x="434305" y="433816"/>
                                    <a:pt x="430963" y="418986"/>
                                    <a:pt x="462205" y="408769"/>
                                  </a:cubicBezTo>
                                  <a:close/>
                                </a:path>
                                <a:path w="726272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3242" y="402075"/>
                                    <a:pt x="514506" y="418668"/>
                                    <a:pt x="531438" y="411036"/>
                                  </a:cubicBezTo>
                                  <a:cubicBezTo>
                                    <a:pt x="548569" y="402138"/>
                                    <a:pt x="549136" y="372975"/>
                                    <a:pt x="564080" y="359152"/>
                                  </a:cubicBezTo>
                                  <a:cubicBezTo>
                                    <a:pt x="578785" y="348845"/>
                                    <a:pt x="610101" y="353697"/>
                                    <a:pt x="623674" y="343535"/>
                                  </a:cubicBezTo>
                                  <a:cubicBezTo>
                                    <a:pt x="637510" y="331215"/>
                                    <a:pt x="638115" y="299147"/>
                                    <a:pt x="650267" y="287071"/>
                                  </a:cubicBezTo>
                                  <a:cubicBezTo>
                                    <a:pt x="663031" y="270623"/>
                                    <a:pt x="690519" y="266570"/>
                                    <a:pt x="706303" y="248271"/>
                                  </a:cubicBezTo>
                                  <a:cubicBezTo>
                                    <a:pt x="716543" y="234329"/>
                                    <a:pt x="711142" y="217824"/>
                                    <a:pt x="726272" y="191721"/>
                                  </a:cubicBezTo>
                                  <a:cubicBezTo>
                                    <a:pt x="649854" y="120431"/>
                                    <a:pt x="601267" y="74116"/>
                                    <a:pt x="518945" y="18443"/>
                                  </a:cubicBezTo>
                                  <a:cubicBezTo>
                                    <a:pt x="418570" y="-22969"/>
                                    <a:pt x="296019" y="4881"/>
                                    <a:pt x="201710" y="19629"/>
                                  </a:cubicBezTo>
                                  <a:cubicBezTo>
                                    <a:pt x="134464" y="65138"/>
                                    <a:pt x="48032" y="155953"/>
                                    <a:pt x="0" y="178526"/>
                                  </a:cubicBezTo>
                                  <a:cubicBezTo>
                                    <a:pt x="15596" y="198640"/>
                                    <a:pt x="4643" y="239841"/>
                                    <a:pt x="18577" y="259116"/>
                                  </a:cubicBezTo>
                                  <a:cubicBezTo>
                                    <a:pt x="31959" y="275126"/>
                                    <a:pt x="61542" y="268240"/>
                                    <a:pt x="80241" y="281366"/>
                                  </a:cubicBezTo>
                                  <a:cubicBezTo>
                                    <a:pt x="93930" y="293999"/>
                                    <a:pt x="86376" y="332214"/>
                                    <a:pt x="102274" y="342061"/>
                                  </a:cubicBezTo>
                                  <a:cubicBezTo>
                                    <a:pt x="114101" y="351017"/>
                                    <a:pt x="154218" y="341087"/>
                                    <a:pt x="171895" y="353165"/>
                                  </a:cubicBezTo>
                                  <a:cubicBezTo>
                                    <a:pt x="191613" y="362256"/>
                                    <a:pt x="189865" y="390848"/>
                                    <a:pt x="206378" y="399626"/>
                                  </a:cubicBezTo>
                                  <a:cubicBezTo>
                                    <a:pt x="221050" y="407732"/>
                                    <a:pt x="248852" y="391999"/>
                                    <a:pt x="264887" y="398550"/>
                                  </a:cubicBezTo>
                                  <a:cubicBezTo>
                                    <a:pt x="280607" y="405994"/>
                                    <a:pt x="293348" y="431450"/>
                                    <a:pt x="312003" y="436297"/>
                                  </a:cubicBezTo>
                                  <a:cubicBezTo>
                                    <a:pt x="328316" y="440280"/>
                                    <a:pt x="351596" y="417813"/>
                                    <a:pt x="367800" y="421746"/>
                                  </a:cubicBezTo>
                                  <a:cubicBezTo>
                                    <a:pt x="385545" y="421817"/>
                                    <a:pt x="400369" y="441507"/>
                                    <a:pt x="416317" y="436389"/>
                                  </a:cubicBezTo>
                                  <a:cubicBezTo>
                                    <a:pt x="435305" y="431785"/>
                                    <a:pt x="429063" y="415802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36" name="フリーフォーム: 図形 1735">
                      <a:extLst>
                        <a:ext uri="{FF2B5EF4-FFF2-40B4-BE49-F238E27FC236}">
                          <a16:creationId xmlns:a16="http://schemas.microsoft.com/office/drawing/2014/main" id="{904F7F7C-8347-42CF-84E3-B96D25C4358D}"/>
                        </a:ext>
                      </a:extLst>
                    </p:cNvPr>
                    <p:cNvSpPr/>
                    <p:nvPr/>
                  </p:nvSpPr>
                  <p:spPr>
                    <a:xfrm rot="5400000" flipH="1">
                      <a:off x="1625076" y="3676918"/>
                      <a:ext cx="726271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66901572">
                            <a:custGeom>
                              <a:avLst/>
                              <a:gdLst>
                                <a:gd name="connsiteX0" fmla="*/ 462205 w 726271"/>
                                <a:gd name="connsiteY0" fmla="*/ 408769 h 436830"/>
                                <a:gd name="connsiteX1" fmla="*/ 531437 w 726271"/>
                                <a:gd name="connsiteY1" fmla="*/ 411036 h 436830"/>
                                <a:gd name="connsiteX2" fmla="*/ 564079 w 726271"/>
                                <a:gd name="connsiteY2" fmla="*/ 359152 h 436830"/>
                                <a:gd name="connsiteX3" fmla="*/ 623673 w 726271"/>
                                <a:gd name="connsiteY3" fmla="*/ 343535 h 436830"/>
                                <a:gd name="connsiteX4" fmla="*/ 650266 w 726271"/>
                                <a:gd name="connsiteY4" fmla="*/ 287071 h 436830"/>
                                <a:gd name="connsiteX5" fmla="*/ 706302 w 726271"/>
                                <a:gd name="connsiteY5" fmla="*/ 248271 h 436830"/>
                                <a:gd name="connsiteX6" fmla="*/ 726271 w 726271"/>
                                <a:gd name="connsiteY6" fmla="*/ 191721 h 436830"/>
                                <a:gd name="connsiteX7" fmla="*/ 518945 w 726271"/>
                                <a:gd name="connsiteY7" fmla="*/ 18443 h 436830"/>
                                <a:gd name="connsiteX8" fmla="*/ 201710 w 726271"/>
                                <a:gd name="connsiteY8" fmla="*/ 19629 h 436830"/>
                                <a:gd name="connsiteX9" fmla="*/ 0 w 726271"/>
                                <a:gd name="connsiteY9" fmla="*/ 178526 h 436830"/>
                                <a:gd name="connsiteX10" fmla="*/ 18577 w 726271"/>
                                <a:gd name="connsiteY10" fmla="*/ 259116 h 436830"/>
                                <a:gd name="connsiteX11" fmla="*/ 80241 w 726271"/>
                                <a:gd name="connsiteY11" fmla="*/ 281366 h 436830"/>
                                <a:gd name="connsiteX12" fmla="*/ 102274 w 726271"/>
                                <a:gd name="connsiteY12" fmla="*/ 342061 h 436830"/>
                                <a:gd name="connsiteX13" fmla="*/ 171895 w 726271"/>
                                <a:gd name="connsiteY13" fmla="*/ 353165 h 436830"/>
                                <a:gd name="connsiteX14" fmla="*/ 206378 w 726271"/>
                                <a:gd name="connsiteY14" fmla="*/ 399626 h 436830"/>
                                <a:gd name="connsiteX15" fmla="*/ 264887 w 726271"/>
                                <a:gd name="connsiteY15" fmla="*/ 398550 h 436830"/>
                                <a:gd name="connsiteX16" fmla="*/ 312003 w 726271"/>
                                <a:gd name="connsiteY16" fmla="*/ 436297 h 436830"/>
                                <a:gd name="connsiteX17" fmla="*/ 367800 w 726271"/>
                                <a:gd name="connsiteY17" fmla="*/ 421746 h 436830"/>
                                <a:gd name="connsiteX18" fmla="*/ 416316 w 726271"/>
                                <a:gd name="connsiteY18" fmla="*/ 436389 h 436830"/>
                                <a:gd name="connsiteX19" fmla="*/ 462205 w 726271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1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3360" y="403187"/>
                                    <a:pt x="517121" y="419624"/>
                                    <a:pt x="531437" y="411036"/>
                                  </a:cubicBezTo>
                                  <a:cubicBezTo>
                                    <a:pt x="551144" y="401234"/>
                                    <a:pt x="551547" y="372857"/>
                                    <a:pt x="564079" y="359152"/>
                                  </a:cubicBezTo>
                                  <a:cubicBezTo>
                                    <a:pt x="579521" y="346128"/>
                                    <a:pt x="608876" y="356601"/>
                                    <a:pt x="623673" y="343535"/>
                                  </a:cubicBezTo>
                                  <a:cubicBezTo>
                                    <a:pt x="637684" y="330664"/>
                                    <a:pt x="635846" y="305532"/>
                                    <a:pt x="650266" y="287071"/>
                                  </a:cubicBezTo>
                                  <a:cubicBezTo>
                                    <a:pt x="664807" y="270844"/>
                                    <a:pt x="692583" y="264051"/>
                                    <a:pt x="706302" y="248271"/>
                                  </a:cubicBezTo>
                                  <a:cubicBezTo>
                                    <a:pt x="721187" y="232990"/>
                                    <a:pt x="710944" y="211722"/>
                                    <a:pt x="726271" y="191721"/>
                                  </a:cubicBezTo>
                                  <a:cubicBezTo>
                                    <a:pt x="680128" y="158490"/>
                                    <a:pt x="567324" y="48785"/>
                                    <a:pt x="518945" y="18443"/>
                                  </a:cubicBezTo>
                                  <a:cubicBezTo>
                                    <a:pt x="418361" y="-14940"/>
                                    <a:pt x="313552" y="-5332"/>
                                    <a:pt x="201710" y="19629"/>
                                  </a:cubicBezTo>
                                  <a:cubicBezTo>
                                    <a:pt x="106579" y="99874"/>
                                    <a:pt x="58377" y="118773"/>
                                    <a:pt x="0" y="178526"/>
                                  </a:cubicBezTo>
                                  <a:cubicBezTo>
                                    <a:pt x="17014" y="198461"/>
                                    <a:pt x="9403" y="243977"/>
                                    <a:pt x="18577" y="259116"/>
                                  </a:cubicBezTo>
                                  <a:cubicBezTo>
                                    <a:pt x="31274" y="279269"/>
                                    <a:pt x="62656" y="267044"/>
                                    <a:pt x="80241" y="281366"/>
                                  </a:cubicBezTo>
                                  <a:cubicBezTo>
                                    <a:pt x="90105" y="292846"/>
                                    <a:pt x="85401" y="332932"/>
                                    <a:pt x="102274" y="342061"/>
                                  </a:cubicBezTo>
                                  <a:cubicBezTo>
                                    <a:pt x="121083" y="357057"/>
                                    <a:pt x="153521" y="343720"/>
                                    <a:pt x="171895" y="353165"/>
                                  </a:cubicBezTo>
                                  <a:cubicBezTo>
                                    <a:pt x="189663" y="360983"/>
                                    <a:pt x="190774" y="393486"/>
                                    <a:pt x="206378" y="399626"/>
                                  </a:cubicBezTo>
                                  <a:cubicBezTo>
                                    <a:pt x="225604" y="409643"/>
                                    <a:pt x="244784" y="388621"/>
                                    <a:pt x="264887" y="398550"/>
                                  </a:cubicBezTo>
                                  <a:cubicBezTo>
                                    <a:pt x="284009" y="406433"/>
                                    <a:pt x="293642" y="435361"/>
                                    <a:pt x="312003" y="436297"/>
                                  </a:cubicBezTo>
                                  <a:cubicBezTo>
                                    <a:pt x="325078" y="439946"/>
                                    <a:pt x="348032" y="419716"/>
                                    <a:pt x="367800" y="421746"/>
                                  </a:cubicBezTo>
                                  <a:cubicBezTo>
                                    <a:pt x="384602" y="418071"/>
                                    <a:pt x="401104" y="434799"/>
                                    <a:pt x="416316" y="436389"/>
                                  </a:cubicBezTo>
                                  <a:cubicBezTo>
                                    <a:pt x="434622" y="434569"/>
                                    <a:pt x="428798" y="414459"/>
                                    <a:pt x="462205" y="408769"/>
                                  </a:cubicBezTo>
                                  <a:close/>
                                </a:path>
                                <a:path w="726271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3543" y="404591"/>
                                    <a:pt x="517459" y="421104"/>
                                    <a:pt x="531437" y="411036"/>
                                  </a:cubicBezTo>
                                  <a:cubicBezTo>
                                    <a:pt x="548772" y="400932"/>
                                    <a:pt x="547497" y="371130"/>
                                    <a:pt x="564079" y="359152"/>
                                  </a:cubicBezTo>
                                  <a:cubicBezTo>
                                    <a:pt x="578683" y="349856"/>
                                    <a:pt x="613486" y="355340"/>
                                    <a:pt x="623673" y="343535"/>
                                  </a:cubicBezTo>
                                  <a:cubicBezTo>
                                    <a:pt x="637760" y="330460"/>
                                    <a:pt x="637707" y="302795"/>
                                    <a:pt x="650266" y="287071"/>
                                  </a:cubicBezTo>
                                  <a:cubicBezTo>
                                    <a:pt x="663650" y="271939"/>
                                    <a:pt x="694463" y="265157"/>
                                    <a:pt x="706302" y="248271"/>
                                  </a:cubicBezTo>
                                  <a:cubicBezTo>
                                    <a:pt x="719296" y="234259"/>
                                    <a:pt x="707596" y="212218"/>
                                    <a:pt x="726271" y="191721"/>
                                  </a:cubicBezTo>
                                  <a:cubicBezTo>
                                    <a:pt x="647947" y="116617"/>
                                    <a:pt x="571148" y="67580"/>
                                    <a:pt x="518945" y="18443"/>
                                  </a:cubicBezTo>
                                  <a:cubicBezTo>
                                    <a:pt x="422094" y="-8053"/>
                                    <a:pt x="285621" y="-19942"/>
                                    <a:pt x="201710" y="19629"/>
                                  </a:cubicBezTo>
                                  <a:cubicBezTo>
                                    <a:pt x="157195" y="64416"/>
                                    <a:pt x="69656" y="110438"/>
                                    <a:pt x="0" y="178526"/>
                                  </a:cubicBezTo>
                                  <a:cubicBezTo>
                                    <a:pt x="18322" y="197449"/>
                                    <a:pt x="3213" y="238943"/>
                                    <a:pt x="18577" y="259116"/>
                                  </a:cubicBezTo>
                                  <a:cubicBezTo>
                                    <a:pt x="30999" y="276790"/>
                                    <a:pt x="67566" y="267491"/>
                                    <a:pt x="80241" y="281366"/>
                                  </a:cubicBezTo>
                                  <a:cubicBezTo>
                                    <a:pt x="96719" y="292673"/>
                                    <a:pt x="86401" y="330271"/>
                                    <a:pt x="102274" y="342061"/>
                                  </a:cubicBezTo>
                                  <a:cubicBezTo>
                                    <a:pt x="116212" y="354753"/>
                                    <a:pt x="152969" y="344477"/>
                                    <a:pt x="171895" y="353165"/>
                                  </a:cubicBezTo>
                                  <a:cubicBezTo>
                                    <a:pt x="189991" y="364140"/>
                                    <a:pt x="192332" y="395500"/>
                                    <a:pt x="206378" y="399626"/>
                                  </a:cubicBezTo>
                                  <a:cubicBezTo>
                                    <a:pt x="219647" y="407283"/>
                                    <a:pt x="247918" y="391012"/>
                                    <a:pt x="264887" y="398550"/>
                                  </a:cubicBezTo>
                                  <a:cubicBezTo>
                                    <a:pt x="281101" y="405207"/>
                                    <a:pt x="292021" y="431799"/>
                                    <a:pt x="312003" y="436297"/>
                                  </a:cubicBezTo>
                                  <a:cubicBezTo>
                                    <a:pt x="330226" y="443944"/>
                                    <a:pt x="353289" y="420060"/>
                                    <a:pt x="367800" y="421746"/>
                                  </a:cubicBezTo>
                                  <a:cubicBezTo>
                                    <a:pt x="384569" y="421225"/>
                                    <a:pt x="399549" y="441304"/>
                                    <a:pt x="416316" y="436389"/>
                                  </a:cubicBezTo>
                                  <a:cubicBezTo>
                                    <a:pt x="431122" y="434501"/>
                                    <a:pt x="429786" y="417063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37" name="フリーフォーム: 図形 1736">
                      <a:extLst>
                        <a:ext uri="{FF2B5EF4-FFF2-40B4-BE49-F238E27FC236}">
                          <a16:creationId xmlns:a16="http://schemas.microsoft.com/office/drawing/2014/main" id="{27019F3D-00D2-4B86-B6E6-22A103AAA26F}"/>
                        </a:ext>
                      </a:extLst>
                    </p:cNvPr>
                    <p:cNvSpPr/>
                    <p:nvPr/>
                  </p:nvSpPr>
                  <p:spPr>
                    <a:xfrm rot="19800000" flipH="1">
                      <a:off x="1964417" y="3872837"/>
                      <a:ext cx="726271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670930366">
                            <a:custGeom>
                              <a:avLst/>
                              <a:gdLst>
                                <a:gd name="connsiteX0" fmla="*/ 462205 w 726271"/>
                                <a:gd name="connsiteY0" fmla="*/ 408769 h 436830"/>
                                <a:gd name="connsiteX1" fmla="*/ 531437 w 726271"/>
                                <a:gd name="connsiteY1" fmla="*/ 411036 h 436830"/>
                                <a:gd name="connsiteX2" fmla="*/ 564079 w 726271"/>
                                <a:gd name="connsiteY2" fmla="*/ 359152 h 436830"/>
                                <a:gd name="connsiteX3" fmla="*/ 623673 w 726271"/>
                                <a:gd name="connsiteY3" fmla="*/ 343535 h 436830"/>
                                <a:gd name="connsiteX4" fmla="*/ 650266 w 726271"/>
                                <a:gd name="connsiteY4" fmla="*/ 287071 h 436830"/>
                                <a:gd name="connsiteX5" fmla="*/ 706302 w 726271"/>
                                <a:gd name="connsiteY5" fmla="*/ 248271 h 436830"/>
                                <a:gd name="connsiteX6" fmla="*/ 726271 w 726271"/>
                                <a:gd name="connsiteY6" fmla="*/ 191721 h 436830"/>
                                <a:gd name="connsiteX7" fmla="*/ 518945 w 726271"/>
                                <a:gd name="connsiteY7" fmla="*/ 18443 h 436830"/>
                                <a:gd name="connsiteX8" fmla="*/ 201710 w 726271"/>
                                <a:gd name="connsiteY8" fmla="*/ 19629 h 436830"/>
                                <a:gd name="connsiteX9" fmla="*/ 0 w 726271"/>
                                <a:gd name="connsiteY9" fmla="*/ 178526 h 436830"/>
                                <a:gd name="connsiteX10" fmla="*/ 18577 w 726271"/>
                                <a:gd name="connsiteY10" fmla="*/ 259116 h 436830"/>
                                <a:gd name="connsiteX11" fmla="*/ 80241 w 726271"/>
                                <a:gd name="connsiteY11" fmla="*/ 281366 h 436830"/>
                                <a:gd name="connsiteX12" fmla="*/ 102274 w 726271"/>
                                <a:gd name="connsiteY12" fmla="*/ 342061 h 436830"/>
                                <a:gd name="connsiteX13" fmla="*/ 171895 w 726271"/>
                                <a:gd name="connsiteY13" fmla="*/ 353165 h 436830"/>
                                <a:gd name="connsiteX14" fmla="*/ 206378 w 726271"/>
                                <a:gd name="connsiteY14" fmla="*/ 399626 h 436830"/>
                                <a:gd name="connsiteX15" fmla="*/ 264887 w 726271"/>
                                <a:gd name="connsiteY15" fmla="*/ 398550 h 436830"/>
                                <a:gd name="connsiteX16" fmla="*/ 312003 w 726271"/>
                                <a:gd name="connsiteY16" fmla="*/ 436297 h 436830"/>
                                <a:gd name="connsiteX17" fmla="*/ 367800 w 726271"/>
                                <a:gd name="connsiteY17" fmla="*/ 421746 h 436830"/>
                                <a:gd name="connsiteX18" fmla="*/ 416316 w 726271"/>
                                <a:gd name="connsiteY18" fmla="*/ 436389 h 436830"/>
                                <a:gd name="connsiteX19" fmla="*/ 462205 w 726271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1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7851" y="398464"/>
                                    <a:pt x="515733" y="421329"/>
                                    <a:pt x="531437" y="411036"/>
                                  </a:cubicBezTo>
                                  <a:cubicBezTo>
                                    <a:pt x="552250" y="400294"/>
                                    <a:pt x="544408" y="371465"/>
                                    <a:pt x="564079" y="359152"/>
                                  </a:cubicBezTo>
                                  <a:cubicBezTo>
                                    <a:pt x="577214" y="349818"/>
                                    <a:pt x="612688" y="355880"/>
                                    <a:pt x="623673" y="343535"/>
                                  </a:cubicBezTo>
                                  <a:cubicBezTo>
                                    <a:pt x="639045" y="330043"/>
                                    <a:pt x="635086" y="307103"/>
                                    <a:pt x="650266" y="287071"/>
                                  </a:cubicBezTo>
                                  <a:cubicBezTo>
                                    <a:pt x="662872" y="267791"/>
                                    <a:pt x="694284" y="265182"/>
                                    <a:pt x="706302" y="248271"/>
                                  </a:cubicBezTo>
                                  <a:cubicBezTo>
                                    <a:pt x="719140" y="235797"/>
                                    <a:pt x="711089" y="214610"/>
                                    <a:pt x="726271" y="191721"/>
                                  </a:cubicBezTo>
                                  <a:cubicBezTo>
                                    <a:pt x="660889" y="134577"/>
                                    <a:pt x="559846" y="69716"/>
                                    <a:pt x="518945" y="18443"/>
                                  </a:cubicBezTo>
                                  <a:cubicBezTo>
                                    <a:pt x="447664" y="-8414"/>
                                    <a:pt x="296773" y="-9513"/>
                                    <a:pt x="201710" y="19629"/>
                                  </a:cubicBezTo>
                                  <a:cubicBezTo>
                                    <a:pt x="122319" y="90324"/>
                                    <a:pt x="80810" y="111357"/>
                                    <a:pt x="0" y="178526"/>
                                  </a:cubicBezTo>
                                  <a:cubicBezTo>
                                    <a:pt x="19041" y="197364"/>
                                    <a:pt x="715" y="241444"/>
                                    <a:pt x="18577" y="259116"/>
                                  </a:cubicBezTo>
                                  <a:cubicBezTo>
                                    <a:pt x="29409" y="278322"/>
                                    <a:pt x="70378" y="268230"/>
                                    <a:pt x="80241" y="281366"/>
                                  </a:cubicBezTo>
                                  <a:cubicBezTo>
                                    <a:pt x="93728" y="295408"/>
                                    <a:pt x="86440" y="329907"/>
                                    <a:pt x="102274" y="342061"/>
                                  </a:cubicBezTo>
                                  <a:cubicBezTo>
                                    <a:pt x="117524" y="357507"/>
                                    <a:pt x="157553" y="342687"/>
                                    <a:pt x="171895" y="353165"/>
                                  </a:cubicBezTo>
                                  <a:cubicBezTo>
                                    <a:pt x="190520" y="364588"/>
                                    <a:pt x="192136" y="391337"/>
                                    <a:pt x="206378" y="399626"/>
                                  </a:cubicBezTo>
                                  <a:cubicBezTo>
                                    <a:pt x="218007" y="405109"/>
                                    <a:pt x="248940" y="392397"/>
                                    <a:pt x="264887" y="398550"/>
                                  </a:cubicBezTo>
                                  <a:cubicBezTo>
                                    <a:pt x="282160" y="404227"/>
                                    <a:pt x="294557" y="433785"/>
                                    <a:pt x="312003" y="436297"/>
                                  </a:cubicBezTo>
                                  <a:cubicBezTo>
                                    <a:pt x="329246" y="442531"/>
                                    <a:pt x="351001" y="424537"/>
                                    <a:pt x="367800" y="421746"/>
                                  </a:cubicBezTo>
                                  <a:cubicBezTo>
                                    <a:pt x="384190" y="424730"/>
                                    <a:pt x="399531" y="440055"/>
                                    <a:pt x="416316" y="436389"/>
                                  </a:cubicBezTo>
                                  <a:cubicBezTo>
                                    <a:pt x="428513" y="436567"/>
                                    <a:pt x="428676" y="415491"/>
                                    <a:pt x="462205" y="408769"/>
                                  </a:cubicBezTo>
                                  <a:close/>
                                </a:path>
                                <a:path w="726271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4499" y="398213"/>
                                    <a:pt x="511799" y="421004"/>
                                    <a:pt x="531437" y="411036"/>
                                  </a:cubicBezTo>
                                  <a:cubicBezTo>
                                    <a:pt x="548748" y="403150"/>
                                    <a:pt x="544834" y="372716"/>
                                    <a:pt x="564079" y="359152"/>
                                  </a:cubicBezTo>
                                  <a:cubicBezTo>
                                    <a:pt x="576464" y="350244"/>
                                    <a:pt x="609975" y="355445"/>
                                    <a:pt x="623673" y="343535"/>
                                  </a:cubicBezTo>
                                  <a:cubicBezTo>
                                    <a:pt x="640001" y="328637"/>
                                    <a:pt x="633020" y="299345"/>
                                    <a:pt x="650266" y="287071"/>
                                  </a:cubicBezTo>
                                  <a:cubicBezTo>
                                    <a:pt x="663332" y="271737"/>
                                    <a:pt x="694724" y="264960"/>
                                    <a:pt x="706302" y="248271"/>
                                  </a:cubicBezTo>
                                  <a:cubicBezTo>
                                    <a:pt x="720278" y="236763"/>
                                    <a:pt x="711826" y="212336"/>
                                    <a:pt x="726271" y="191721"/>
                                  </a:cubicBezTo>
                                  <a:cubicBezTo>
                                    <a:pt x="652795" y="136197"/>
                                    <a:pt x="612308" y="96870"/>
                                    <a:pt x="518945" y="18443"/>
                                  </a:cubicBezTo>
                                  <a:cubicBezTo>
                                    <a:pt x="427423" y="3285"/>
                                    <a:pt x="311851" y="3544"/>
                                    <a:pt x="201710" y="19629"/>
                                  </a:cubicBezTo>
                                  <a:cubicBezTo>
                                    <a:pt x="124398" y="65707"/>
                                    <a:pt x="64913" y="118587"/>
                                    <a:pt x="0" y="178526"/>
                                  </a:cubicBezTo>
                                  <a:cubicBezTo>
                                    <a:pt x="20096" y="197811"/>
                                    <a:pt x="2062" y="245618"/>
                                    <a:pt x="18577" y="259116"/>
                                  </a:cubicBezTo>
                                  <a:cubicBezTo>
                                    <a:pt x="34266" y="277644"/>
                                    <a:pt x="66550" y="263057"/>
                                    <a:pt x="80241" y="281366"/>
                                  </a:cubicBezTo>
                                  <a:cubicBezTo>
                                    <a:pt x="93323" y="294542"/>
                                    <a:pt x="85093" y="326356"/>
                                    <a:pt x="102274" y="342061"/>
                                  </a:cubicBezTo>
                                  <a:cubicBezTo>
                                    <a:pt x="115278" y="349778"/>
                                    <a:pt x="150230" y="345953"/>
                                    <a:pt x="171895" y="353165"/>
                                  </a:cubicBezTo>
                                  <a:cubicBezTo>
                                    <a:pt x="185797" y="360268"/>
                                    <a:pt x="188598" y="394600"/>
                                    <a:pt x="206378" y="399626"/>
                                  </a:cubicBezTo>
                                  <a:cubicBezTo>
                                    <a:pt x="222771" y="404819"/>
                                    <a:pt x="245070" y="393626"/>
                                    <a:pt x="264887" y="398550"/>
                                  </a:cubicBezTo>
                                  <a:cubicBezTo>
                                    <a:pt x="285578" y="406401"/>
                                    <a:pt x="295545" y="431701"/>
                                    <a:pt x="312003" y="436297"/>
                                  </a:cubicBezTo>
                                  <a:cubicBezTo>
                                    <a:pt x="328529" y="440470"/>
                                    <a:pt x="352679" y="425294"/>
                                    <a:pt x="367800" y="421746"/>
                                  </a:cubicBezTo>
                                  <a:cubicBezTo>
                                    <a:pt x="385141" y="420295"/>
                                    <a:pt x="401979" y="438034"/>
                                    <a:pt x="416316" y="436389"/>
                                  </a:cubicBezTo>
                                  <a:cubicBezTo>
                                    <a:pt x="429565" y="435124"/>
                                    <a:pt x="429188" y="416087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38" name="フリーフォーム: 図形 1737">
                      <a:extLst>
                        <a:ext uri="{FF2B5EF4-FFF2-40B4-BE49-F238E27FC236}">
                          <a16:creationId xmlns:a16="http://schemas.microsoft.com/office/drawing/2014/main" id="{C0E2F4F2-0F8F-431C-9AA7-ED4A74190D40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915031" y="3524250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767862064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2179" y="322466"/>
                                    <a:pt x="417988" y="342820"/>
                                    <a:pt x="432308" y="334365"/>
                                  </a:cubicBezTo>
                                  <a:cubicBezTo>
                                    <a:pt x="446760" y="325828"/>
                                    <a:pt x="448922" y="303735"/>
                                    <a:pt x="458862" y="292159"/>
                                  </a:cubicBezTo>
                                  <a:cubicBezTo>
                                    <a:pt x="471841" y="282852"/>
                                    <a:pt x="494248" y="289285"/>
                                    <a:pt x="507339" y="279455"/>
                                  </a:cubicBezTo>
                                  <a:cubicBezTo>
                                    <a:pt x="518211" y="270360"/>
                                    <a:pt x="517065" y="246896"/>
                                    <a:pt x="528972" y="233524"/>
                                  </a:cubicBezTo>
                                  <a:cubicBezTo>
                                    <a:pt x="541610" y="219841"/>
                                    <a:pt x="565116" y="216882"/>
                                    <a:pt x="574555" y="201961"/>
                                  </a:cubicBezTo>
                                  <a:cubicBezTo>
                                    <a:pt x="585130" y="187538"/>
                                    <a:pt x="580586" y="174235"/>
                                    <a:pt x="590800" y="155959"/>
                                  </a:cubicBezTo>
                                  <a:cubicBezTo>
                                    <a:pt x="541714" y="125239"/>
                                    <a:pt x="459263" y="51999"/>
                                    <a:pt x="422146" y="15003"/>
                                  </a:cubicBezTo>
                                  <a:cubicBezTo>
                                    <a:pt x="355614" y="-9459"/>
                                    <a:pt x="233945" y="5984"/>
                                    <a:pt x="164085" y="15967"/>
                                  </a:cubicBezTo>
                                  <a:cubicBezTo>
                                    <a:pt x="87218" y="83783"/>
                                    <a:pt x="42515" y="117409"/>
                                    <a:pt x="0" y="145225"/>
                                  </a:cubicBezTo>
                                  <a:cubicBezTo>
                                    <a:pt x="15152" y="161595"/>
                                    <a:pt x="674" y="197831"/>
                                    <a:pt x="15112" y="210783"/>
                                  </a:cubicBezTo>
                                  <a:cubicBezTo>
                                    <a:pt x="28826" y="222854"/>
                                    <a:pt x="51866" y="217069"/>
                                    <a:pt x="65274" y="228883"/>
                                  </a:cubicBezTo>
                                  <a:cubicBezTo>
                                    <a:pt x="75949" y="240481"/>
                                    <a:pt x="68913" y="270407"/>
                                    <a:pt x="83197" y="278257"/>
                                  </a:cubicBezTo>
                                  <a:cubicBezTo>
                                    <a:pt x="96448" y="286106"/>
                                    <a:pt x="125425" y="279707"/>
                                    <a:pt x="139832" y="287289"/>
                                  </a:cubicBezTo>
                                  <a:cubicBezTo>
                                    <a:pt x="156650" y="295901"/>
                                    <a:pt x="156621" y="321224"/>
                                    <a:pt x="167882" y="325083"/>
                                  </a:cubicBezTo>
                                  <a:cubicBezTo>
                                    <a:pt x="181515" y="330668"/>
                                    <a:pt x="201700" y="322237"/>
                                    <a:pt x="215477" y="324208"/>
                                  </a:cubicBezTo>
                                  <a:cubicBezTo>
                                    <a:pt x="230972" y="327044"/>
                                    <a:pt x="240485" y="353907"/>
                                    <a:pt x="253805" y="354914"/>
                                  </a:cubicBezTo>
                                  <a:cubicBezTo>
                                    <a:pt x="264990" y="357621"/>
                                    <a:pt x="286361" y="341061"/>
                                    <a:pt x="299194" y="343078"/>
                                  </a:cubicBezTo>
                                  <a:cubicBezTo>
                                    <a:pt x="313550" y="345745"/>
                                    <a:pt x="325608" y="357234"/>
                                    <a:pt x="338661" y="354989"/>
                                  </a:cubicBezTo>
                                  <a:cubicBezTo>
                                    <a:pt x="351505" y="355426"/>
                                    <a:pt x="351321" y="337014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3202" y="323435"/>
                                    <a:pt x="419902" y="340606"/>
                                    <a:pt x="432308" y="334365"/>
                                  </a:cubicBezTo>
                                  <a:cubicBezTo>
                                    <a:pt x="447107" y="330327"/>
                                    <a:pt x="446328" y="300303"/>
                                    <a:pt x="458862" y="292159"/>
                                  </a:cubicBezTo>
                                  <a:cubicBezTo>
                                    <a:pt x="471559" y="283730"/>
                                    <a:pt x="496468" y="288265"/>
                                    <a:pt x="507339" y="279455"/>
                                  </a:cubicBezTo>
                                  <a:cubicBezTo>
                                    <a:pt x="518946" y="270339"/>
                                    <a:pt x="521748" y="247460"/>
                                    <a:pt x="528972" y="233524"/>
                                  </a:cubicBezTo>
                                  <a:cubicBezTo>
                                    <a:pt x="540541" y="220225"/>
                                    <a:pt x="565050" y="215677"/>
                                    <a:pt x="574555" y="201961"/>
                                  </a:cubicBezTo>
                                  <a:cubicBezTo>
                                    <a:pt x="585018" y="189439"/>
                                    <a:pt x="577860" y="171880"/>
                                    <a:pt x="590800" y="155959"/>
                                  </a:cubicBezTo>
                                  <a:cubicBezTo>
                                    <a:pt x="534889" y="103569"/>
                                    <a:pt x="498133" y="65196"/>
                                    <a:pt x="422146" y="15003"/>
                                  </a:cubicBezTo>
                                  <a:cubicBezTo>
                                    <a:pt x="353358" y="4755"/>
                                    <a:pt x="250719" y="-1107"/>
                                    <a:pt x="164085" y="15967"/>
                                  </a:cubicBezTo>
                                  <a:cubicBezTo>
                                    <a:pt x="94392" y="67252"/>
                                    <a:pt x="74224" y="97007"/>
                                    <a:pt x="0" y="145225"/>
                                  </a:cubicBezTo>
                                  <a:cubicBezTo>
                                    <a:pt x="15783" y="162511"/>
                                    <a:pt x="1629" y="199742"/>
                                    <a:pt x="15112" y="210783"/>
                                  </a:cubicBezTo>
                                  <a:cubicBezTo>
                                    <a:pt x="25392" y="226771"/>
                                    <a:pt x="53170" y="217917"/>
                                    <a:pt x="65274" y="228883"/>
                                  </a:cubicBezTo>
                                  <a:cubicBezTo>
                                    <a:pt x="75190" y="240516"/>
                                    <a:pt x="70457" y="268745"/>
                                    <a:pt x="83197" y="278257"/>
                                  </a:cubicBezTo>
                                  <a:cubicBezTo>
                                    <a:pt x="93640" y="291138"/>
                                    <a:pt x="124458" y="279581"/>
                                    <a:pt x="139832" y="287289"/>
                                  </a:cubicBezTo>
                                  <a:cubicBezTo>
                                    <a:pt x="153135" y="295004"/>
                                    <a:pt x="153736" y="320624"/>
                                    <a:pt x="167882" y="325083"/>
                                  </a:cubicBezTo>
                                  <a:cubicBezTo>
                                    <a:pt x="179471" y="328475"/>
                                    <a:pt x="201064" y="320803"/>
                                    <a:pt x="215477" y="324208"/>
                                  </a:cubicBezTo>
                                  <a:cubicBezTo>
                                    <a:pt x="232119" y="331215"/>
                                    <a:pt x="240606" y="349324"/>
                                    <a:pt x="253805" y="354914"/>
                                  </a:cubicBezTo>
                                  <a:cubicBezTo>
                                    <a:pt x="269093" y="359261"/>
                                    <a:pt x="286345" y="345186"/>
                                    <a:pt x="299194" y="343078"/>
                                  </a:cubicBezTo>
                                  <a:cubicBezTo>
                                    <a:pt x="312000" y="345483"/>
                                    <a:pt x="325067" y="354612"/>
                                    <a:pt x="338661" y="354989"/>
                                  </a:cubicBezTo>
                                  <a:cubicBezTo>
                                    <a:pt x="352654" y="351191"/>
                                    <a:pt x="349117" y="336715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39" name="フリーフォーム: 図形 1738">
                      <a:extLst>
                        <a:ext uri="{FF2B5EF4-FFF2-40B4-BE49-F238E27FC236}">
                          <a16:creationId xmlns:a16="http://schemas.microsoft.com/office/drawing/2014/main" id="{0B0ADB3D-302D-414D-A86E-8D78E2EE4BDA}"/>
                        </a:ext>
                      </a:extLst>
                    </p:cNvPr>
                    <p:cNvSpPr/>
                    <p:nvPr/>
                  </p:nvSpPr>
                  <p:spPr>
                    <a:xfrm rot="3600000" flipH="1">
                      <a:off x="1755657" y="3810184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4246695113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2246" y="324111"/>
                                    <a:pt x="416005" y="339104"/>
                                    <a:pt x="432308" y="334365"/>
                                  </a:cubicBezTo>
                                  <a:cubicBezTo>
                                    <a:pt x="446657" y="325754"/>
                                    <a:pt x="446574" y="302121"/>
                                    <a:pt x="458862" y="292159"/>
                                  </a:cubicBezTo>
                                  <a:cubicBezTo>
                                    <a:pt x="468461" y="285252"/>
                                    <a:pt x="494638" y="291245"/>
                                    <a:pt x="507339" y="279455"/>
                                  </a:cubicBezTo>
                                  <a:cubicBezTo>
                                    <a:pt x="520620" y="272144"/>
                                    <a:pt x="519282" y="248380"/>
                                    <a:pt x="528972" y="233524"/>
                                  </a:cubicBezTo>
                                  <a:cubicBezTo>
                                    <a:pt x="540661" y="221077"/>
                                    <a:pt x="561345" y="215280"/>
                                    <a:pt x="574555" y="201961"/>
                                  </a:cubicBezTo>
                                  <a:cubicBezTo>
                                    <a:pt x="583601" y="191576"/>
                                    <a:pt x="578113" y="175223"/>
                                    <a:pt x="590800" y="155959"/>
                                  </a:cubicBezTo>
                                  <a:cubicBezTo>
                                    <a:pt x="503250" y="94192"/>
                                    <a:pt x="474470" y="47317"/>
                                    <a:pt x="422146" y="15003"/>
                                  </a:cubicBezTo>
                                  <a:cubicBezTo>
                                    <a:pt x="335196" y="5655"/>
                                    <a:pt x="228620" y="6444"/>
                                    <a:pt x="164085" y="15967"/>
                                  </a:cubicBezTo>
                                  <a:cubicBezTo>
                                    <a:pt x="107425" y="62165"/>
                                    <a:pt x="54182" y="105281"/>
                                    <a:pt x="0" y="145225"/>
                                  </a:cubicBezTo>
                                  <a:cubicBezTo>
                                    <a:pt x="13756" y="162428"/>
                                    <a:pt x="5313" y="200467"/>
                                    <a:pt x="15112" y="210783"/>
                                  </a:cubicBezTo>
                                  <a:cubicBezTo>
                                    <a:pt x="25189" y="224212"/>
                                    <a:pt x="54612" y="217859"/>
                                    <a:pt x="65274" y="228883"/>
                                  </a:cubicBezTo>
                                  <a:cubicBezTo>
                                    <a:pt x="75476" y="239986"/>
                                    <a:pt x="69352" y="272029"/>
                                    <a:pt x="83197" y="278257"/>
                                  </a:cubicBezTo>
                                  <a:cubicBezTo>
                                    <a:pt x="93998" y="285485"/>
                                    <a:pt x="126702" y="280935"/>
                                    <a:pt x="139832" y="287289"/>
                                  </a:cubicBezTo>
                                  <a:cubicBezTo>
                                    <a:pt x="156520" y="294480"/>
                                    <a:pt x="154660" y="320470"/>
                                    <a:pt x="167882" y="325083"/>
                                  </a:cubicBezTo>
                                  <a:cubicBezTo>
                                    <a:pt x="181824" y="332101"/>
                                    <a:pt x="200757" y="318225"/>
                                    <a:pt x="215477" y="324208"/>
                                  </a:cubicBezTo>
                                  <a:cubicBezTo>
                                    <a:pt x="229493" y="328742"/>
                                    <a:pt x="240378" y="351525"/>
                                    <a:pt x="253805" y="354914"/>
                                  </a:cubicBezTo>
                                  <a:cubicBezTo>
                                    <a:pt x="265497" y="358486"/>
                                    <a:pt x="287991" y="343820"/>
                                    <a:pt x="299194" y="343078"/>
                                  </a:cubicBezTo>
                                  <a:cubicBezTo>
                                    <a:pt x="314180" y="345180"/>
                                    <a:pt x="327664" y="356583"/>
                                    <a:pt x="338661" y="354989"/>
                                  </a:cubicBezTo>
                                  <a:cubicBezTo>
                                    <a:pt x="353171" y="351104"/>
                                    <a:pt x="350791" y="338693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0941" y="324708"/>
                                    <a:pt x="418836" y="339158"/>
                                    <a:pt x="432308" y="334365"/>
                                  </a:cubicBezTo>
                                  <a:cubicBezTo>
                                    <a:pt x="442862" y="327389"/>
                                    <a:pt x="445879" y="302698"/>
                                    <a:pt x="458862" y="292159"/>
                                  </a:cubicBezTo>
                                  <a:cubicBezTo>
                                    <a:pt x="468931" y="281100"/>
                                    <a:pt x="495921" y="288212"/>
                                    <a:pt x="507339" y="279455"/>
                                  </a:cubicBezTo>
                                  <a:cubicBezTo>
                                    <a:pt x="515846" y="267449"/>
                                    <a:pt x="519412" y="246551"/>
                                    <a:pt x="528972" y="233524"/>
                                  </a:cubicBezTo>
                                  <a:cubicBezTo>
                                    <a:pt x="540867" y="220420"/>
                                    <a:pt x="566661" y="218137"/>
                                    <a:pt x="574555" y="201961"/>
                                  </a:cubicBezTo>
                                  <a:cubicBezTo>
                                    <a:pt x="581741" y="189858"/>
                                    <a:pt x="580009" y="175557"/>
                                    <a:pt x="590800" y="155959"/>
                                  </a:cubicBezTo>
                                  <a:cubicBezTo>
                                    <a:pt x="501529" y="94689"/>
                                    <a:pt x="474978" y="55493"/>
                                    <a:pt x="422146" y="15003"/>
                                  </a:cubicBezTo>
                                  <a:cubicBezTo>
                                    <a:pt x="359391" y="-288"/>
                                    <a:pt x="230853" y="-12106"/>
                                    <a:pt x="164085" y="15967"/>
                                  </a:cubicBezTo>
                                  <a:cubicBezTo>
                                    <a:pt x="123104" y="49143"/>
                                    <a:pt x="51168" y="116431"/>
                                    <a:pt x="0" y="145225"/>
                                  </a:cubicBezTo>
                                  <a:cubicBezTo>
                                    <a:pt x="17708" y="161529"/>
                                    <a:pt x="5208" y="195227"/>
                                    <a:pt x="15112" y="210783"/>
                                  </a:cubicBezTo>
                                  <a:cubicBezTo>
                                    <a:pt x="28293" y="224937"/>
                                    <a:pt x="54910" y="217850"/>
                                    <a:pt x="65274" y="228883"/>
                                  </a:cubicBezTo>
                                  <a:cubicBezTo>
                                    <a:pt x="77403" y="239244"/>
                                    <a:pt x="70081" y="269075"/>
                                    <a:pt x="83197" y="278257"/>
                                  </a:cubicBezTo>
                                  <a:cubicBezTo>
                                    <a:pt x="95544" y="284711"/>
                                    <a:pt x="123403" y="280140"/>
                                    <a:pt x="139832" y="287289"/>
                                  </a:cubicBezTo>
                                  <a:cubicBezTo>
                                    <a:pt x="151309" y="294110"/>
                                    <a:pt x="156959" y="318265"/>
                                    <a:pt x="167882" y="325083"/>
                                  </a:cubicBezTo>
                                  <a:cubicBezTo>
                                    <a:pt x="178609" y="331296"/>
                                    <a:pt x="201037" y="317544"/>
                                    <a:pt x="215477" y="324208"/>
                                  </a:cubicBezTo>
                                  <a:cubicBezTo>
                                    <a:pt x="227943" y="329713"/>
                                    <a:pt x="239294" y="351430"/>
                                    <a:pt x="253805" y="354914"/>
                                  </a:cubicBezTo>
                                  <a:cubicBezTo>
                                    <a:pt x="266115" y="361140"/>
                                    <a:pt x="285824" y="345046"/>
                                    <a:pt x="299194" y="343078"/>
                                  </a:cubicBezTo>
                                  <a:cubicBezTo>
                                    <a:pt x="311779" y="343500"/>
                                    <a:pt x="325814" y="357063"/>
                                    <a:pt x="338661" y="354989"/>
                                  </a:cubicBezTo>
                                  <a:cubicBezTo>
                                    <a:pt x="350691" y="353350"/>
                                    <a:pt x="350909" y="336537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40" name="フリーフォーム: 図形 1739">
                      <a:extLst>
                        <a:ext uri="{FF2B5EF4-FFF2-40B4-BE49-F238E27FC236}">
                          <a16:creationId xmlns:a16="http://schemas.microsoft.com/office/drawing/2014/main" id="{174E6488-60B3-4260-A95C-964FF1C98AF7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2074405" y="3810184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477820666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4657" y="325221"/>
                                    <a:pt x="418972" y="341602"/>
                                    <a:pt x="432308" y="334365"/>
                                  </a:cubicBezTo>
                                  <a:cubicBezTo>
                                    <a:pt x="442953" y="325683"/>
                                    <a:pt x="444476" y="300150"/>
                                    <a:pt x="458862" y="292159"/>
                                  </a:cubicBezTo>
                                  <a:cubicBezTo>
                                    <a:pt x="472065" y="280320"/>
                                    <a:pt x="494774" y="290158"/>
                                    <a:pt x="507339" y="279455"/>
                                  </a:cubicBezTo>
                                  <a:cubicBezTo>
                                    <a:pt x="519508" y="268577"/>
                                    <a:pt x="518922" y="245811"/>
                                    <a:pt x="528972" y="233524"/>
                                  </a:cubicBezTo>
                                  <a:cubicBezTo>
                                    <a:pt x="544180" y="219625"/>
                                    <a:pt x="564254" y="215378"/>
                                    <a:pt x="574555" y="201961"/>
                                  </a:cubicBezTo>
                                  <a:cubicBezTo>
                                    <a:pt x="582913" y="190238"/>
                                    <a:pt x="577463" y="172427"/>
                                    <a:pt x="590800" y="155959"/>
                                  </a:cubicBezTo>
                                  <a:cubicBezTo>
                                    <a:pt x="514075" y="100227"/>
                                    <a:pt x="476476" y="74514"/>
                                    <a:pt x="422146" y="15003"/>
                                  </a:cubicBezTo>
                                  <a:cubicBezTo>
                                    <a:pt x="354410" y="3708"/>
                                    <a:pt x="243473" y="-16626"/>
                                    <a:pt x="164085" y="15967"/>
                                  </a:cubicBezTo>
                                  <a:cubicBezTo>
                                    <a:pt x="97057" y="59323"/>
                                    <a:pt x="77278" y="91343"/>
                                    <a:pt x="0" y="145225"/>
                                  </a:cubicBezTo>
                                  <a:cubicBezTo>
                                    <a:pt x="16673" y="162130"/>
                                    <a:pt x="3965" y="200681"/>
                                    <a:pt x="15112" y="210783"/>
                                  </a:cubicBezTo>
                                  <a:cubicBezTo>
                                    <a:pt x="25931" y="226461"/>
                                    <a:pt x="52270" y="218492"/>
                                    <a:pt x="65274" y="228883"/>
                                  </a:cubicBezTo>
                                  <a:cubicBezTo>
                                    <a:pt x="76923" y="239635"/>
                                    <a:pt x="68100" y="268233"/>
                                    <a:pt x="83197" y="278257"/>
                                  </a:cubicBezTo>
                                  <a:cubicBezTo>
                                    <a:pt x="92889" y="288343"/>
                                    <a:pt x="126834" y="280853"/>
                                    <a:pt x="139832" y="287289"/>
                                  </a:cubicBezTo>
                                  <a:cubicBezTo>
                                    <a:pt x="154129" y="296230"/>
                                    <a:pt x="157863" y="318326"/>
                                    <a:pt x="167882" y="325083"/>
                                  </a:cubicBezTo>
                                  <a:cubicBezTo>
                                    <a:pt x="179695" y="328306"/>
                                    <a:pt x="202660" y="319718"/>
                                    <a:pt x="215477" y="324208"/>
                                  </a:cubicBezTo>
                                  <a:cubicBezTo>
                                    <a:pt x="229094" y="328505"/>
                                    <a:pt x="236679" y="352126"/>
                                    <a:pt x="253805" y="354914"/>
                                  </a:cubicBezTo>
                                  <a:cubicBezTo>
                                    <a:pt x="267944" y="360230"/>
                                    <a:pt x="285356" y="344303"/>
                                    <a:pt x="299194" y="343078"/>
                                  </a:cubicBezTo>
                                  <a:cubicBezTo>
                                    <a:pt x="310857" y="342274"/>
                                    <a:pt x="324233" y="357139"/>
                                    <a:pt x="338661" y="354989"/>
                                  </a:cubicBezTo>
                                  <a:cubicBezTo>
                                    <a:pt x="351600" y="352777"/>
                                    <a:pt x="350145" y="335909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1707" y="326083"/>
                                    <a:pt x="417644" y="340095"/>
                                    <a:pt x="432308" y="334365"/>
                                  </a:cubicBezTo>
                                  <a:cubicBezTo>
                                    <a:pt x="445128" y="328695"/>
                                    <a:pt x="446697" y="298529"/>
                                    <a:pt x="458862" y="292159"/>
                                  </a:cubicBezTo>
                                  <a:cubicBezTo>
                                    <a:pt x="472244" y="285625"/>
                                    <a:pt x="492731" y="288833"/>
                                    <a:pt x="507339" y="279455"/>
                                  </a:cubicBezTo>
                                  <a:cubicBezTo>
                                    <a:pt x="518898" y="268831"/>
                                    <a:pt x="517196" y="245615"/>
                                    <a:pt x="528972" y="233524"/>
                                  </a:cubicBezTo>
                                  <a:cubicBezTo>
                                    <a:pt x="538922" y="217673"/>
                                    <a:pt x="564094" y="213831"/>
                                    <a:pt x="574555" y="201961"/>
                                  </a:cubicBezTo>
                                  <a:cubicBezTo>
                                    <a:pt x="585762" y="187264"/>
                                    <a:pt x="580660" y="175443"/>
                                    <a:pt x="590800" y="155959"/>
                                  </a:cubicBezTo>
                                  <a:cubicBezTo>
                                    <a:pt x="530319" y="98010"/>
                                    <a:pt x="486251" y="59985"/>
                                    <a:pt x="422146" y="15003"/>
                                  </a:cubicBezTo>
                                  <a:cubicBezTo>
                                    <a:pt x="349617" y="7928"/>
                                    <a:pt x="236449" y="-5630"/>
                                    <a:pt x="164085" y="15967"/>
                                  </a:cubicBezTo>
                                  <a:cubicBezTo>
                                    <a:pt x="111152" y="53093"/>
                                    <a:pt x="74474" y="85000"/>
                                    <a:pt x="0" y="145225"/>
                                  </a:cubicBezTo>
                                  <a:cubicBezTo>
                                    <a:pt x="15637" y="162068"/>
                                    <a:pt x="4206" y="194239"/>
                                    <a:pt x="15112" y="210783"/>
                                  </a:cubicBezTo>
                                  <a:cubicBezTo>
                                    <a:pt x="25494" y="222007"/>
                                    <a:pt x="56067" y="216980"/>
                                    <a:pt x="65274" y="228883"/>
                                  </a:cubicBezTo>
                                  <a:cubicBezTo>
                                    <a:pt x="75835" y="238673"/>
                                    <a:pt x="71840" y="269239"/>
                                    <a:pt x="83197" y="278257"/>
                                  </a:cubicBezTo>
                                  <a:cubicBezTo>
                                    <a:pt x="96482" y="291290"/>
                                    <a:pt x="123284" y="279294"/>
                                    <a:pt x="139832" y="287289"/>
                                  </a:cubicBezTo>
                                  <a:cubicBezTo>
                                    <a:pt x="153478" y="295081"/>
                                    <a:pt x="154808" y="319145"/>
                                    <a:pt x="167882" y="325083"/>
                                  </a:cubicBezTo>
                                  <a:cubicBezTo>
                                    <a:pt x="179749" y="331831"/>
                                    <a:pt x="200828" y="318463"/>
                                    <a:pt x="215477" y="324208"/>
                                  </a:cubicBezTo>
                                  <a:cubicBezTo>
                                    <a:pt x="231040" y="330118"/>
                                    <a:pt x="238153" y="352111"/>
                                    <a:pt x="253805" y="354914"/>
                                  </a:cubicBezTo>
                                  <a:cubicBezTo>
                                    <a:pt x="268700" y="359816"/>
                                    <a:pt x="284059" y="342489"/>
                                    <a:pt x="299194" y="343078"/>
                                  </a:cubicBezTo>
                                  <a:cubicBezTo>
                                    <a:pt x="313687" y="345022"/>
                                    <a:pt x="328702" y="357086"/>
                                    <a:pt x="338661" y="354989"/>
                                  </a:cubicBezTo>
                                  <a:cubicBezTo>
                                    <a:pt x="352200" y="353443"/>
                                    <a:pt x="348563" y="341871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41" name="フリーフォーム: 図形 1740">
                      <a:extLst>
                        <a:ext uri="{FF2B5EF4-FFF2-40B4-BE49-F238E27FC236}">
                          <a16:creationId xmlns:a16="http://schemas.microsoft.com/office/drawing/2014/main" id="{1A8806E6-E3D2-4505-BA20-037C1DE28EEF}"/>
                        </a:ext>
                      </a:extLst>
                    </p:cNvPr>
                    <p:cNvSpPr/>
                    <p:nvPr/>
                  </p:nvSpPr>
                  <p:spPr>
                    <a:xfrm rot="14400000" flipH="1">
                      <a:off x="2109766" y="3660126"/>
                      <a:ext cx="516659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529936413">
                            <a:custGeom>
                              <a:avLst/>
                              <a:gdLst>
                                <a:gd name="connsiteX0" fmla="*/ 328806 w 516659"/>
                                <a:gd name="connsiteY0" fmla="*/ 290792 h 310754"/>
                                <a:gd name="connsiteX1" fmla="*/ 378057 w 516659"/>
                                <a:gd name="connsiteY1" fmla="*/ 292405 h 310754"/>
                                <a:gd name="connsiteX2" fmla="*/ 401278 w 516659"/>
                                <a:gd name="connsiteY2" fmla="*/ 255495 h 310754"/>
                                <a:gd name="connsiteX3" fmla="*/ 443672 w 516659"/>
                                <a:gd name="connsiteY3" fmla="*/ 244385 h 310754"/>
                                <a:gd name="connsiteX4" fmla="*/ 462590 w 516659"/>
                                <a:gd name="connsiteY4" fmla="*/ 204218 h 310754"/>
                                <a:gd name="connsiteX5" fmla="*/ 502453 w 516659"/>
                                <a:gd name="connsiteY5" fmla="*/ 176616 h 310754"/>
                                <a:gd name="connsiteX6" fmla="*/ 516659 w 516659"/>
                                <a:gd name="connsiteY6" fmla="*/ 136387 h 310754"/>
                                <a:gd name="connsiteX7" fmla="*/ 369170 w 516659"/>
                                <a:gd name="connsiteY7" fmla="*/ 13120 h 310754"/>
                                <a:gd name="connsiteX8" fmla="*/ 143493 w 516659"/>
                                <a:gd name="connsiteY8" fmla="*/ 13963 h 310754"/>
                                <a:gd name="connsiteX9" fmla="*/ 0 w 516659"/>
                                <a:gd name="connsiteY9" fmla="*/ 127000 h 310754"/>
                                <a:gd name="connsiteX10" fmla="*/ 13215 w 516659"/>
                                <a:gd name="connsiteY10" fmla="*/ 184331 h 310754"/>
                                <a:gd name="connsiteX11" fmla="*/ 57082 w 516659"/>
                                <a:gd name="connsiteY11" fmla="*/ 200159 h 310754"/>
                                <a:gd name="connsiteX12" fmla="*/ 72756 w 516659"/>
                                <a:gd name="connsiteY12" fmla="*/ 243337 h 310754"/>
                                <a:gd name="connsiteX13" fmla="*/ 122284 w 516659"/>
                                <a:gd name="connsiteY13" fmla="*/ 251236 h 310754"/>
                                <a:gd name="connsiteX14" fmla="*/ 146814 w 516659"/>
                                <a:gd name="connsiteY14" fmla="*/ 284287 h 310754"/>
                                <a:gd name="connsiteX15" fmla="*/ 188437 w 516659"/>
                                <a:gd name="connsiteY15" fmla="*/ 283522 h 310754"/>
                                <a:gd name="connsiteX16" fmla="*/ 221954 w 516659"/>
                                <a:gd name="connsiteY16" fmla="*/ 310375 h 310754"/>
                                <a:gd name="connsiteX17" fmla="*/ 261647 w 516659"/>
                                <a:gd name="connsiteY17" fmla="*/ 300023 h 310754"/>
                                <a:gd name="connsiteX18" fmla="*/ 296161 w 516659"/>
                                <a:gd name="connsiteY18" fmla="*/ 310440 h 310754"/>
                                <a:gd name="connsiteX19" fmla="*/ 328806 w 516659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9" h="310754" fill="none" extrusionOk="0">
                                  <a:moveTo>
                                    <a:pt x="328806" y="290792"/>
                                  </a:moveTo>
                                  <a:cubicBezTo>
                                    <a:pt x="353195" y="285401"/>
                                    <a:pt x="366380" y="299864"/>
                                    <a:pt x="378057" y="292405"/>
                                  </a:cubicBezTo>
                                  <a:cubicBezTo>
                                    <a:pt x="387757" y="287249"/>
                                    <a:pt x="388523" y="262724"/>
                                    <a:pt x="401278" y="255495"/>
                                  </a:cubicBezTo>
                                  <a:cubicBezTo>
                                    <a:pt x="414499" y="249111"/>
                                    <a:pt x="432742" y="253509"/>
                                    <a:pt x="443672" y="244385"/>
                                  </a:cubicBezTo>
                                  <a:cubicBezTo>
                                    <a:pt x="454789" y="233325"/>
                                    <a:pt x="454300" y="214995"/>
                                    <a:pt x="462590" y="204218"/>
                                  </a:cubicBezTo>
                                  <a:cubicBezTo>
                                    <a:pt x="472674" y="193356"/>
                                    <a:pt x="493946" y="187585"/>
                                    <a:pt x="502453" y="176616"/>
                                  </a:cubicBezTo>
                                  <a:cubicBezTo>
                                    <a:pt x="511149" y="163805"/>
                                    <a:pt x="504628" y="156339"/>
                                    <a:pt x="516659" y="136387"/>
                                  </a:cubicBezTo>
                                  <a:cubicBezTo>
                                    <a:pt x="452853" y="71251"/>
                                    <a:pt x="441818" y="65738"/>
                                    <a:pt x="369170" y="13120"/>
                                  </a:cubicBezTo>
                                  <a:cubicBezTo>
                                    <a:pt x="290805" y="1788"/>
                                    <a:pt x="208617" y="-2333"/>
                                    <a:pt x="143493" y="13963"/>
                                  </a:cubicBezTo>
                                  <a:cubicBezTo>
                                    <a:pt x="103870" y="35313"/>
                                    <a:pt x="39471" y="91195"/>
                                    <a:pt x="0" y="127000"/>
                                  </a:cubicBezTo>
                                  <a:cubicBezTo>
                                    <a:pt x="13971" y="144709"/>
                                    <a:pt x="2708" y="172807"/>
                                    <a:pt x="13215" y="184331"/>
                                  </a:cubicBezTo>
                                  <a:cubicBezTo>
                                    <a:pt x="23799" y="197457"/>
                                    <a:pt x="49496" y="191776"/>
                                    <a:pt x="57082" y="200159"/>
                                  </a:cubicBezTo>
                                  <a:cubicBezTo>
                                    <a:pt x="67474" y="210546"/>
                                    <a:pt x="60319" y="237568"/>
                                    <a:pt x="72756" y="243337"/>
                                  </a:cubicBezTo>
                                  <a:cubicBezTo>
                                    <a:pt x="84859" y="250204"/>
                                    <a:pt x="111856" y="247330"/>
                                    <a:pt x="122284" y="251236"/>
                                  </a:cubicBezTo>
                                  <a:cubicBezTo>
                                    <a:pt x="137197" y="258053"/>
                                    <a:pt x="137358" y="277739"/>
                                    <a:pt x="146814" y="284287"/>
                                  </a:cubicBezTo>
                                  <a:cubicBezTo>
                                    <a:pt x="156875" y="290478"/>
                                    <a:pt x="174604" y="281182"/>
                                    <a:pt x="188437" y="283522"/>
                                  </a:cubicBezTo>
                                  <a:cubicBezTo>
                                    <a:pt x="199416" y="287299"/>
                                    <a:pt x="208220" y="307339"/>
                                    <a:pt x="221954" y="310375"/>
                                  </a:cubicBezTo>
                                  <a:cubicBezTo>
                                    <a:pt x="234490" y="314374"/>
                                    <a:pt x="250172" y="300467"/>
                                    <a:pt x="261647" y="300023"/>
                                  </a:cubicBezTo>
                                  <a:cubicBezTo>
                                    <a:pt x="274131" y="301263"/>
                                    <a:pt x="283187" y="313109"/>
                                    <a:pt x="296161" y="310440"/>
                                  </a:cubicBezTo>
                                  <a:cubicBezTo>
                                    <a:pt x="307797" y="306814"/>
                                    <a:pt x="307836" y="296151"/>
                                    <a:pt x="328806" y="290792"/>
                                  </a:cubicBezTo>
                                  <a:close/>
                                </a:path>
                                <a:path w="516659" h="310754" stroke="0" extrusionOk="0">
                                  <a:moveTo>
                                    <a:pt x="328806" y="290792"/>
                                  </a:moveTo>
                                  <a:cubicBezTo>
                                    <a:pt x="351748" y="285424"/>
                                    <a:pt x="368232" y="296830"/>
                                    <a:pt x="378057" y="292405"/>
                                  </a:cubicBezTo>
                                  <a:cubicBezTo>
                                    <a:pt x="387170" y="286358"/>
                                    <a:pt x="390132" y="262431"/>
                                    <a:pt x="401278" y="255495"/>
                                  </a:cubicBezTo>
                                  <a:cubicBezTo>
                                    <a:pt x="412237" y="245000"/>
                                    <a:pt x="433447" y="251198"/>
                                    <a:pt x="443672" y="244385"/>
                                  </a:cubicBezTo>
                                  <a:cubicBezTo>
                                    <a:pt x="452926" y="236179"/>
                                    <a:pt x="451970" y="217840"/>
                                    <a:pt x="462590" y="204218"/>
                                  </a:cubicBezTo>
                                  <a:cubicBezTo>
                                    <a:pt x="472096" y="192442"/>
                                    <a:pt x="494830" y="190740"/>
                                    <a:pt x="502453" y="176616"/>
                                  </a:cubicBezTo>
                                  <a:cubicBezTo>
                                    <a:pt x="511026" y="166218"/>
                                    <a:pt x="504860" y="154858"/>
                                    <a:pt x="516659" y="136387"/>
                                  </a:cubicBezTo>
                                  <a:cubicBezTo>
                                    <a:pt x="463884" y="98259"/>
                                    <a:pt x="428501" y="73962"/>
                                    <a:pt x="369170" y="13120"/>
                                  </a:cubicBezTo>
                                  <a:cubicBezTo>
                                    <a:pt x="298645" y="-1506"/>
                                    <a:pt x="201012" y="-13188"/>
                                    <a:pt x="143493" y="13963"/>
                                  </a:cubicBezTo>
                                  <a:cubicBezTo>
                                    <a:pt x="80760" y="58149"/>
                                    <a:pt x="35522" y="92646"/>
                                    <a:pt x="0" y="127000"/>
                                  </a:cubicBezTo>
                                  <a:cubicBezTo>
                                    <a:pt x="13540" y="138909"/>
                                    <a:pt x="3433" y="172809"/>
                                    <a:pt x="13215" y="184331"/>
                                  </a:cubicBezTo>
                                  <a:cubicBezTo>
                                    <a:pt x="21090" y="196210"/>
                                    <a:pt x="44981" y="190232"/>
                                    <a:pt x="57082" y="200159"/>
                                  </a:cubicBezTo>
                                  <a:cubicBezTo>
                                    <a:pt x="67153" y="211430"/>
                                    <a:pt x="63904" y="236648"/>
                                    <a:pt x="72756" y="243337"/>
                                  </a:cubicBezTo>
                                  <a:cubicBezTo>
                                    <a:pt x="82660" y="252086"/>
                                    <a:pt x="110389" y="243189"/>
                                    <a:pt x="122284" y="251236"/>
                                  </a:cubicBezTo>
                                  <a:cubicBezTo>
                                    <a:pt x="134019" y="257189"/>
                                    <a:pt x="135026" y="281602"/>
                                    <a:pt x="146814" y="284287"/>
                                  </a:cubicBezTo>
                                  <a:cubicBezTo>
                                    <a:pt x="157109" y="286898"/>
                                    <a:pt x="173979" y="277117"/>
                                    <a:pt x="188437" y="283522"/>
                                  </a:cubicBezTo>
                                  <a:cubicBezTo>
                                    <a:pt x="199343" y="285703"/>
                                    <a:pt x="209502" y="305599"/>
                                    <a:pt x="221954" y="310375"/>
                                  </a:cubicBezTo>
                                  <a:cubicBezTo>
                                    <a:pt x="235000" y="312052"/>
                                    <a:pt x="248235" y="298470"/>
                                    <a:pt x="261647" y="300023"/>
                                  </a:cubicBezTo>
                                  <a:cubicBezTo>
                                    <a:pt x="274081" y="300334"/>
                                    <a:pt x="282347" y="310963"/>
                                    <a:pt x="296161" y="310440"/>
                                  </a:cubicBezTo>
                                  <a:cubicBezTo>
                                    <a:pt x="307403" y="307825"/>
                                    <a:pt x="304252" y="296414"/>
                                    <a:pt x="328806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42" name="フリーフォーム: 図形 1741">
                      <a:extLst>
                        <a:ext uri="{FF2B5EF4-FFF2-40B4-BE49-F238E27FC236}">
                          <a16:creationId xmlns:a16="http://schemas.microsoft.com/office/drawing/2014/main" id="{F1E93360-8CFE-43E6-8488-BB62B57DC8A7}"/>
                        </a:ext>
                      </a:extLst>
                    </p:cNvPr>
                    <p:cNvSpPr/>
                    <p:nvPr/>
                  </p:nvSpPr>
                  <p:spPr>
                    <a:xfrm rot="7200000" flipH="1">
                      <a:off x="1823528" y="3664450"/>
                      <a:ext cx="516658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648721905">
                            <a:custGeom>
                              <a:avLst/>
                              <a:gdLst>
                                <a:gd name="connsiteX0" fmla="*/ 328805 w 516658"/>
                                <a:gd name="connsiteY0" fmla="*/ 290792 h 310754"/>
                                <a:gd name="connsiteX1" fmla="*/ 378056 w 516658"/>
                                <a:gd name="connsiteY1" fmla="*/ 292405 h 310754"/>
                                <a:gd name="connsiteX2" fmla="*/ 401277 w 516658"/>
                                <a:gd name="connsiteY2" fmla="*/ 255495 h 310754"/>
                                <a:gd name="connsiteX3" fmla="*/ 443671 w 516658"/>
                                <a:gd name="connsiteY3" fmla="*/ 244385 h 310754"/>
                                <a:gd name="connsiteX4" fmla="*/ 462589 w 516658"/>
                                <a:gd name="connsiteY4" fmla="*/ 204218 h 310754"/>
                                <a:gd name="connsiteX5" fmla="*/ 502452 w 516658"/>
                                <a:gd name="connsiteY5" fmla="*/ 176616 h 310754"/>
                                <a:gd name="connsiteX6" fmla="*/ 516658 w 516658"/>
                                <a:gd name="connsiteY6" fmla="*/ 136387 h 310754"/>
                                <a:gd name="connsiteX7" fmla="*/ 369169 w 516658"/>
                                <a:gd name="connsiteY7" fmla="*/ 13120 h 310754"/>
                                <a:gd name="connsiteX8" fmla="*/ 143493 w 516658"/>
                                <a:gd name="connsiteY8" fmla="*/ 13963 h 310754"/>
                                <a:gd name="connsiteX9" fmla="*/ 0 w 516658"/>
                                <a:gd name="connsiteY9" fmla="*/ 127000 h 310754"/>
                                <a:gd name="connsiteX10" fmla="*/ 13215 w 516658"/>
                                <a:gd name="connsiteY10" fmla="*/ 184331 h 310754"/>
                                <a:gd name="connsiteX11" fmla="*/ 57082 w 516658"/>
                                <a:gd name="connsiteY11" fmla="*/ 200159 h 310754"/>
                                <a:gd name="connsiteX12" fmla="*/ 72756 w 516658"/>
                                <a:gd name="connsiteY12" fmla="*/ 243337 h 310754"/>
                                <a:gd name="connsiteX13" fmla="*/ 122283 w 516658"/>
                                <a:gd name="connsiteY13" fmla="*/ 251236 h 310754"/>
                                <a:gd name="connsiteX14" fmla="*/ 146814 w 516658"/>
                                <a:gd name="connsiteY14" fmla="*/ 284287 h 310754"/>
                                <a:gd name="connsiteX15" fmla="*/ 188436 w 516658"/>
                                <a:gd name="connsiteY15" fmla="*/ 283522 h 310754"/>
                                <a:gd name="connsiteX16" fmla="*/ 221954 w 516658"/>
                                <a:gd name="connsiteY16" fmla="*/ 310375 h 310754"/>
                                <a:gd name="connsiteX17" fmla="*/ 261647 w 516658"/>
                                <a:gd name="connsiteY17" fmla="*/ 300023 h 310754"/>
                                <a:gd name="connsiteX18" fmla="*/ 296161 w 516658"/>
                                <a:gd name="connsiteY18" fmla="*/ 310440 h 310754"/>
                                <a:gd name="connsiteX19" fmla="*/ 328805 w 516658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8" h="310754" fill="none" extrusionOk="0">
                                  <a:moveTo>
                                    <a:pt x="328805" y="290792"/>
                                  </a:moveTo>
                                  <a:cubicBezTo>
                                    <a:pt x="352277" y="286085"/>
                                    <a:pt x="364564" y="296133"/>
                                    <a:pt x="378056" y="292405"/>
                                  </a:cubicBezTo>
                                  <a:cubicBezTo>
                                    <a:pt x="387301" y="288204"/>
                                    <a:pt x="392634" y="263617"/>
                                    <a:pt x="401277" y="255495"/>
                                  </a:cubicBezTo>
                                  <a:cubicBezTo>
                                    <a:pt x="413392" y="244460"/>
                                    <a:pt x="433613" y="252441"/>
                                    <a:pt x="443671" y="244385"/>
                                  </a:cubicBezTo>
                                  <a:cubicBezTo>
                                    <a:pt x="454032" y="236836"/>
                                    <a:pt x="452248" y="212118"/>
                                    <a:pt x="462589" y="204218"/>
                                  </a:cubicBezTo>
                                  <a:cubicBezTo>
                                    <a:pt x="474696" y="191331"/>
                                    <a:pt x="491423" y="186491"/>
                                    <a:pt x="502452" y="176616"/>
                                  </a:cubicBezTo>
                                  <a:cubicBezTo>
                                    <a:pt x="509838" y="167179"/>
                                    <a:pt x="505706" y="154381"/>
                                    <a:pt x="516658" y="136387"/>
                                  </a:cubicBezTo>
                                  <a:cubicBezTo>
                                    <a:pt x="474025" y="101442"/>
                                    <a:pt x="428029" y="65054"/>
                                    <a:pt x="369169" y="13120"/>
                                  </a:cubicBezTo>
                                  <a:cubicBezTo>
                                    <a:pt x="290718" y="-14567"/>
                                    <a:pt x="213001" y="-10844"/>
                                    <a:pt x="143493" y="13963"/>
                                  </a:cubicBezTo>
                                  <a:cubicBezTo>
                                    <a:pt x="73348" y="70626"/>
                                    <a:pt x="60380" y="83501"/>
                                    <a:pt x="0" y="127000"/>
                                  </a:cubicBezTo>
                                  <a:cubicBezTo>
                                    <a:pt x="13811" y="138088"/>
                                    <a:pt x="5950" y="171482"/>
                                    <a:pt x="13215" y="184331"/>
                                  </a:cubicBezTo>
                                  <a:cubicBezTo>
                                    <a:pt x="22652" y="199072"/>
                                    <a:pt x="49530" y="190559"/>
                                    <a:pt x="57082" y="200159"/>
                                  </a:cubicBezTo>
                                  <a:cubicBezTo>
                                    <a:pt x="66049" y="206949"/>
                                    <a:pt x="63383" y="231726"/>
                                    <a:pt x="72756" y="243337"/>
                                  </a:cubicBezTo>
                                  <a:cubicBezTo>
                                    <a:pt x="82707" y="250984"/>
                                    <a:pt x="108327" y="246396"/>
                                    <a:pt x="122283" y="251236"/>
                                  </a:cubicBezTo>
                                  <a:cubicBezTo>
                                    <a:pt x="136730" y="258136"/>
                                    <a:pt x="134712" y="277955"/>
                                    <a:pt x="146814" y="284287"/>
                                  </a:cubicBezTo>
                                  <a:cubicBezTo>
                                    <a:pt x="154670" y="289167"/>
                                    <a:pt x="176157" y="280764"/>
                                    <a:pt x="188436" y="283522"/>
                                  </a:cubicBezTo>
                                  <a:cubicBezTo>
                                    <a:pt x="199546" y="287755"/>
                                    <a:pt x="209362" y="308336"/>
                                    <a:pt x="221954" y="310375"/>
                                  </a:cubicBezTo>
                                  <a:cubicBezTo>
                                    <a:pt x="231445" y="313030"/>
                                    <a:pt x="250273" y="298980"/>
                                    <a:pt x="261647" y="300023"/>
                                  </a:cubicBezTo>
                                  <a:cubicBezTo>
                                    <a:pt x="276534" y="300159"/>
                                    <a:pt x="285544" y="314606"/>
                                    <a:pt x="296161" y="310440"/>
                                  </a:cubicBezTo>
                                  <a:cubicBezTo>
                                    <a:pt x="307481" y="308169"/>
                                    <a:pt x="306071" y="294944"/>
                                    <a:pt x="328805" y="290792"/>
                                  </a:cubicBezTo>
                                  <a:close/>
                                </a:path>
                                <a:path w="516658" h="310754" stroke="0" extrusionOk="0">
                                  <a:moveTo>
                                    <a:pt x="328805" y="290792"/>
                                  </a:moveTo>
                                  <a:cubicBezTo>
                                    <a:pt x="354208" y="285179"/>
                                    <a:pt x="365452" y="297828"/>
                                    <a:pt x="378056" y="292405"/>
                                  </a:cubicBezTo>
                                  <a:cubicBezTo>
                                    <a:pt x="391155" y="284071"/>
                                    <a:pt x="391689" y="263327"/>
                                    <a:pt x="401277" y="255495"/>
                                  </a:cubicBezTo>
                                  <a:cubicBezTo>
                                    <a:pt x="414060" y="249558"/>
                                    <a:pt x="433183" y="252733"/>
                                    <a:pt x="443671" y="244385"/>
                                  </a:cubicBezTo>
                                  <a:cubicBezTo>
                                    <a:pt x="453828" y="232997"/>
                                    <a:pt x="452699" y="218104"/>
                                    <a:pt x="462589" y="204218"/>
                                  </a:cubicBezTo>
                                  <a:cubicBezTo>
                                    <a:pt x="471276" y="189654"/>
                                    <a:pt x="493942" y="189350"/>
                                    <a:pt x="502452" y="176616"/>
                                  </a:cubicBezTo>
                                  <a:cubicBezTo>
                                    <a:pt x="511358" y="164353"/>
                                    <a:pt x="504164" y="152381"/>
                                    <a:pt x="516658" y="136387"/>
                                  </a:cubicBezTo>
                                  <a:cubicBezTo>
                                    <a:pt x="471769" y="102686"/>
                                    <a:pt x="440932" y="67371"/>
                                    <a:pt x="369169" y="13120"/>
                                  </a:cubicBezTo>
                                  <a:cubicBezTo>
                                    <a:pt x="309823" y="-1193"/>
                                    <a:pt x="208268" y="-2598"/>
                                    <a:pt x="143493" y="13963"/>
                                  </a:cubicBezTo>
                                  <a:cubicBezTo>
                                    <a:pt x="103967" y="41828"/>
                                    <a:pt x="42575" y="100837"/>
                                    <a:pt x="0" y="127000"/>
                                  </a:cubicBezTo>
                                  <a:cubicBezTo>
                                    <a:pt x="12404" y="143685"/>
                                    <a:pt x="4997" y="169581"/>
                                    <a:pt x="13215" y="184331"/>
                                  </a:cubicBezTo>
                                  <a:cubicBezTo>
                                    <a:pt x="21566" y="198755"/>
                                    <a:pt x="46090" y="190862"/>
                                    <a:pt x="57082" y="200159"/>
                                  </a:cubicBezTo>
                                  <a:cubicBezTo>
                                    <a:pt x="68450" y="211182"/>
                                    <a:pt x="59961" y="233095"/>
                                    <a:pt x="72756" y="243337"/>
                                  </a:cubicBezTo>
                                  <a:cubicBezTo>
                                    <a:pt x="83370" y="253120"/>
                                    <a:pt x="107776" y="244635"/>
                                    <a:pt x="122283" y="251236"/>
                                  </a:cubicBezTo>
                                  <a:cubicBezTo>
                                    <a:pt x="133654" y="260796"/>
                                    <a:pt x="135851" y="278419"/>
                                    <a:pt x="146814" y="284287"/>
                                  </a:cubicBezTo>
                                  <a:cubicBezTo>
                                    <a:pt x="157566" y="289870"/>
                                    <a:pt x="175934" y="280041"/>
                                    <a:pt x="188436" y="283522"/>
                                  </a:cubicBezTo>
                                  <a:cubicBezTo>
                                    <a:pt x="200219" y="288087"/>
                                    <a:pt x="208541" y="309809"/>
                                    <a:pt x="221954" y="310375"/>
                                  </a:cubicBezTo>
                                  <a:cubicBezTo>
                                    <a:pt x="236051" y="313512"/>
                                    <a:pt x="249191" y="300400"/>
                                    <a:pt x="261647" y="300023"/>
                                  </a:cubicBezTo>
                                  <a:cubicBezTo>
                                    <a:pt x="273873" y="297294"/>
                                    <a:pt x="285445" y="314070"/>
                                    <a:pt x="296161" y="310440"/>
                                  </a:cubicBezTo>
                                  <a:cubicBezTo>
                                    <a:pt x="309062" y="307387"/>
                                    <a:pt x="307076" y="296134"/>
                                    <a:pt x="328805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43" name="フリーフォーム: 図形 1742">
                      <a:extLst>
                        <a:ext uri="{FF2B5EF4-FFF2-40B4-BE49-F238E27FC236}">
                          <a16:creationId xmlns:a16="http://schemas.microsoft.com/office/drawing/2014/main" id="{0BD692CA-6CFD-45FC-AC52-348CE5AD0378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1962902" y="3905853"/>
                      <a:ext cx="516658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333904267">
                            <a:custGeom>
                              <a:avLst/>
                              <a:gdLst>
                                <a:gd name="connsiteX0" fmla="*/ 328805 w 516658"/>
                                <a:gd name="connsiteY0" fmla="*/ 290792 h 310754"/>
                                <a:gd name="connsiteX1" fmla="*/ 378056 w 516658"/>
                                <a:gd name="connsiteY1" fmla="*/ 292405 h 310754"/>
                                <a:gd name="connsiteX2" fmla="*/ 401277 w 516658"/>
                                <a:gd name="connsiteY2" fmla="*/ 255495 h 310754"/>
                                <a:gd name="connsiteX3" fmla="*/ 443671 w 516658"/>
                                <a:gd name="connsiteY3" fmla="*/ 244385 h 310754"/>
                                <a:gd name="connsiteX4" fmla="*/ 462589 w 516658"/>
                                <a:gd name="connsiteY4" fmla="*/ 204218 h 310754"/>
                                <a:gd name="connsiteX5" fmla="*/ 502452 w 516658"/>
                                <a:gd name="connsiteY5" fmla="*/ 176616 h 310754"/>
                                <a:gd name="connsiteX6" fmla="*/ 516658 w 516658"/>
                                <a:gd name="connsiteY6" fmla="*/ 136387 h 310754"/>
                                <a:gd name="connsiteX7" fmla="*/ 369169 w 516658"/>
                                <a:gd name="connsiteY7" fmla="*/ 13120 h 310754"/>
                                <a:gd name="connsiteX8" fmla="*/ 143493 w 516658"/>
                                <a:gd name="connsiteY8" fmla="*/ 13963 h 310754"/>
                                <a:gd name="connsiteX9" fmla="*/ 0 w 516658"/>
                                <a:gd name="connsiteY9" fmla="*/ 127000 h 310754"/>
                                <a:gd name="connsiteX10" fmla="*/ 13215 w 516658"/>
                                <a:gd name="connsiteY10" fmla="*/ 184331 h 310754"/>
                                <a:gd name="connsiteX11" fmla="*/ 57082 w 516658"/>
                                <a:gd name="connsiteY11" fmla="*/ 200159 h 310754"/>
                                <a:gd name="connsiteX12" fmla="*/ 72756 w 516658"/>
                                <a:gd name="connsiteY12" fmla="*/ 243337 h 310754"/>
                                <a:gd name="connsiteX13" fmla="*/ 122283 w 516658"/>
                                <a:gd name="connsiteY13" fmla="*/ 251236 h 310754"/>
                                <a:gd name="connsiteX14" fmla="*/ 146814 w 516658"/>
                                <a:gd name="connsiteY14" fmla="*/ 284287 h 310754"/>
                                <a:gd name="connsiteX15" fmla="*/ 188436 w 516658"/>
                                <a:gd name="connsiteY15" fmla="*/ 283522 h 310754"/>
                                <a:gd name="connsiteX16" fmla="*/ 221954 w 516658"/>
                                <a:gd name="connsiteY16" fmla="*/ 310375 h 310754"/>
                                <a:gd name="connsiteX17" fmla="*/ 261647 w 516658"/>
                                <a:gd name="connsiteY17" fmla="*/ 300023 h 310754"/>
                                <a:gd name="connsiteX18" fmla="*/ 296161 w 516658"/>
                                <a:gd name="connsiteY18" fmla="*/ 310440 h 310754"/>
                                <a:gd name="connsiteX19" fmla="*/ 328805 w 516658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8" h="310754" fill="none" extrusionOk="0">
                                  <a:moveTo>
                                    <a:pt x="328805" y="290792"/>
                                  </a:moveTo>
                                  <a:cubicBezTo>
                                    <a:pt x="352776" y="284709"/>
                                    <a:pt x="366411" y="297146"/>
                                    <a:pt x="378056" y="292405"/>
                                  </a:cubicBezTo>
                                  <a:cubicBezTo>
                                    <a:pt x="391793" y="287516"/>
                                    <a:pt x="390744" y="261779"/>
                                    <a:pt x="401277" y="255495"/>
                                  </a:cubicBezTo>
                                  <a:cubicBezTo>
                                    <a:pt x="409765" y="248536"/>
                                    <a:pt x="432782" y="253560"/>
                                    <a:pt x="443671" y="244385"/>
                                  </a:cubicBezTo>
                                  <a:cubicBezTo>
                                    <a:pt x="454373" y="233478"/>
                                    <a:pt x="451252" y="212743"/>
                                    <a:pt x="462589" y="204218"/>
                                  </a:cubicBezTo>
                                  <a:cubicBezTo>
                                    <a:pt x="474955" y="193386"/>
                                    <a:pt x="492565" y="190116"/>
                                    <a:pt x="502452" y="176616"/>
                                  </a:cubicBezTo>
                                  <a:cubicBezTo>
                                    <a:pt x="512608" y="165474"/>
                                    <a:pt x="504757" y="153214"/>
                                    <a:pt x="516658" y="136387"/>
                                  </a:cubicBezTo>
                                  <a:cubicBezTo>
                                    <a:pt x="450257" y="86971"/>
                                    <a:pt x="409600" y="45178"/>
                                    <a:pt x="369169" y="13120"/>
                                  </a:cubicBezTo>
                                  <a:cubicBezTo>
                                    <a:pt x="296988" y="-1295"/>
                                    <a:pt x="207418" y="-5080"/>
                                    <a:pt x="143493" y="13963"/>
                                  </a:cubicBezTo>
                                  <a:cubicBezTo>
                                    <a:pt x="103739" y="33893"/>
                                    <a:pt x="28534" y="103108"/>
                                    <a:pt x="0" y="127000"/>
                                  </a:cubicBezTo>
                                  <a:cubicBezTo>
                                    <a:pt x="14399" y="140010"/>
                                    <a:pt x="5791" y="172611"/>
                                    <a:pt x="13215" y="184331"/>
                                  </a:cubicBezTo>
                                  <a:cubicBezTo>
                                    <a:pt x="22703" y="197380"/>
                                    <a:pt x="47810" y="190702"/>
                                    <a:pt x="57082" y="200159"/>
                                  </a:cubicBezTo>
                                  <a:cubicBezTo>
                                    <a:pt x="68413" y="212598"/>
                                    <a:pt x="61179" y="234599"/>
                                    <a:pt x="72756" y="243337"/>
                                  </a:cubicBezTo>
                                  <a:cubicBezTo>
                                    <a:pt x="82481" y="249953"/>
                                    <a:pt x="108627" y="245763"/>
                                    <a:pt x="122283" y="251236"/>
                                  </a:cubicBezTo>
                                  <a:cubicBezTo>
                                    <a:pt x="133308" y="257142"/>
                                    <a:pt x="134209" y="279972"/>
                                    <a:pt x="146814" y="284287"/>
                                  </a:cubicBezTo>
                                  <a:cubicBezTo>
                                    <a:pt x="156929" y="289145"/>
                                    <a:pt x="177206" y="277888"/>
                                    <a:pt x="188436" y="283522"/>
                                  </a:cubicBezTo>
                                  <a:cubicBezTo>
                                    <a:pt x="202628" y="286573"/>
                                    <a:pt x="209734" y="306770"/>
                                    <a:pt x="221954" y="310375"/>
                                  </a:cubicBezTo>
                                  <a:cubicBezTo>
                                    <a:pt x="234036" y="312778"/>
                                    <a:pt x="248268" y="300513"/>
                                    <a:pt x="261647" y="300023"/>
                                  </a:cubicBezTo>
                                  <a:cubicBezTo>
                                    <a:pt x="272565" y="302389"/>
                                    <a:pt x="284054" y="311781"/>
                                    <a:pt x="296161" y="310440"/>
                                  </a:cubicBezTo>
                                  <a:cubicBezTo>
                                    <a:pt x="304794" y="309072"/>
                                    <a:pt x="305934" y="296886"/>
                                    <a:pt x="328805" y="290792"/>
                                  </a:cubicBezTo>
                                  <a:close/>
                                </a:path>
                                <a:path w="516658" h="310754" stroke="0" extrusionOk="0">
                                  <a:moveTo>
                                    <a:pt x="328805" y="290792"/>
                                  </a:moveTo>
                                  <a:cubicBezTo>
                                    <a:pt x="351342" y="284933"/>
                                    <a:pt x="366065" y="296645"/>
                                    <a:pt x="378056" y="292405"/>
                                  </a:cubicBezTo>
                                  <a:cubicBezTo>
                                    <a:pt x="390410" y="286808"/>
                                    <a:pt x="393662" y="262931"/>
                                    <a:pt x="401277" y="255495"/>
                                  </a:cubicBezTo>
                                  <a:cubicBezTo>
                                    <a:pt x="413362" y="247670"/>
                                    <a:pt x="432047" y="252283"/>
                                    <a:pt x="443671" y="244385"/>
                                  </a:cubicBezTo>
                                  <a:cubicBezTo>
                                    <a:pt x="456054" y="237759"/>
                                    <a:pt x="453330" y="214351"/>
                                    <a:pt x="462589" y="204218"/>
                                  </a:cubicBezTo>
                                  <a:cubicBezTo>
                                    <a:pt x="472794" y="196030"/>
                                    <a:pt x="493600" y="187637"/>
                                    <a:pt x="502452" y="176616"/>
                                  </a:cubicBezTo>
                                  <a:cubicBezTo>
                                    <a:pt x="509799" y="167623"/>
                                    <a:pt x="507825" y="154784"/>
                                    <a:pt x="516658" y="136387"/>
                                  </a:cubicBezTo>
                                  <a:cubicBezTo>
                                    <a:pt x="467468" y="87918"/>
                                    <a:pt x="404294" y="52453"/>
                                    <a:pt x="369169" y="13120"/>
                                  </a:cubicBezTo>
                                  <a:cubicBezTo>
                                    <a:pt x="303203" y="-2311"/>
                                    <a:pt x="221632" y="7862"/>
                                    <a:pt x="143493" y="13963"/>
                                  </a:cubicBezTo>
                                  <a:cubicBezTo>
                                    <a:pt x="104162" y="38264"/>
                                    <a:pt x="61521" y="89261"/>
                                    <a:pt x="0" y="127000"/>
                                  </a:cubicBezTo>
                                  <a:cubicBezTo>
                                    <a:pt x="15981" y="143786"/>
                                    <a:pt x="875" y="172287"/>
                                    <a:pt x="13215" y="184331"/>
                                  </a:cubicBezTo>
                                  <a:cubicBezTo>
                                    <a:pt x="22118" y="196631"/>
                                    <a:pt x="46796" y="190131"/>
                                    <a:pt x="57082" y="200159"/>
                                  </a:cubicBezTo>
                                  <a:cubicBezTo>
                                    <a:pt x="66596" y="209881"/>
                                    <a:pt x="61993" y="231481"/>
                                    <a:pt x="72756" y="243337"/>
                                  </a:cubicBezTo>
                                  <a:cubicBezTo>
                                    <a:pt x="83996" y="249720"/>
                                    <a:pt x="109440" y="241030"/>
                                    <a:pt x="122283" y="251236"/>
                                  </a:cubicBezTo>
                                  <a:cubicBezTo>
                                    <a:pt x="135898" y="259030"/>
                                    <a:pt x="134486" y="278497"/>
                                    <a:pt x="146814" y="284287"/>
                                  </a:cubicBezTo>
                                  <a:cubicBezTo>
                                    <a:pt x="158127" y="289425"/>
                                    <a:pt x="175378" y="280400"/>
                                    <a:pt x="188436" y="283522"/>
                                  </a:cubicBezTo>
                                  <a:cubicBezTo>
                                    <a:pt x="199563" y="285748"/>
                                    <a:pt x="209883" y="308160"/>
                                    <a:pt x="221954" y="310375"/>
                                  </a:cubicBezTo>
                                  <a:cubicBezTo>
                                    <a:pt x="236660" y="312490"/>
                                    <a:pt x="247328" y="298311"/>
                                    <a:pt x="261647" y="300023"/>
                                  </a:cubicBezTo>
                                  <a:cubicBezTo>
                                    <a:pt x="272419" y="300965"/>
                                    <a:pt x="285563" y="311630"/>
                                    <a:pt x="296161" y="310440"/>
                                  </a:cubicBezTo>
                                  <a:cubicBezTo>
                                    <a:pt x="306056" y="309844"/>
                                    <a:pt x="305515" y="295773"/>
                                    <a:pt x="328805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44" name="フリーフォーム: 図形 1743">
                      <a:extLst>
                        <a:ext uri="{FF2B5EF4-FFF2-40B4-BE49-F238E27FC236}">
                          <a16:creationId xmlns:a16="http://schemas.microsoft.com/office/drawing/2014/main" id="{83CCB756-205B-4D1F-94FA-0729160E9647}"/>
                        </a:ext>
                      </a:extLst>
                    </p:cNvPr>
                    <p:cNvSpPr/>
                    <p:nvPr/>
                  </p:nvSpPr>
                  <p:spPr>
                    <a:xfrm rot="11700000" flipH="1">
                      <a:off x="2058592" y="3664160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663018859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9256" y="211364"/>
                                    <a:pt x="267791" y="217334"/>
                                    <a:pt x="277968" y="214992"/>
                                  </a:cubicBezTo>
                                  <a:cubicBezTo>
                                    <a:pt x="285467" y="211204"/>
                                    <a:pt x="286167" y="194633"/>
                                    <a:pt x="295041" y="187854"/>
                                  </a:cubicBezTo>
                                  <a:cubicBezTo>
                                    <a:pt x="303334" y="181993"/>
                                    <a:pt x="318298" y="184525"/>
                                    <a:pt x="326212" y="179686"/>
                                  </a:cubicBezTo>
                                  <a:cubicBezTo>
                                    <a:pt x="335865" y="173190"/>
                                    <a:pt x="332914" y="157469"/>
                                    <a:pt x="340121" y="150152"/>
                                  </a:cubicBezTo>
                                  <a:cubicBezTo>
                                    <a:pt x="346359" y="143154"/>
                                    <a:pt x="363242" y="137421"/>
                                    <a:pt x="369431" y="129858"/>
                                  </a:cubicBezTo>
                                  <a:cubicBezTo>
                                    <a:pt x="375121" y="121489"/>
                                    <a:pt x="370996" y="113088"/>
                                    <a:pt x="379876" y="100279"/>
                                  </a:cubicBezTo>
                                  <a:cubicBezTo>
                                    <a:pt x="343657" y="60917"/>
                                    <a:pt x="307692" y="38904"/>
                                    <a:pt x="271434" y="9646"/>
                                  </a:cubicBezTo>
                                  <a:cubicBezTo>
                                    <a:pt x="211318" y="-10444"/>
                                    <a:pt x="151025" y="7555"/>
                                    <a:pt x="105504" y="10266"/>
                                  </a:cubicBezTo>
                                  <a:cubicBezTo>
                                    <a:pt x="66429" y="47113"/>
                                    <a:pt x="27431" y="74782"/>
                                    <a:pt x="0" y="93378"/>
                                  </a:cubicBezTo>
                                  <a:cubicBezTo>
                                    <a:pt x="8367" y="102930"/>
                                    <a:pt x="3155" y="128596"/>
                                    <a:pt x="9716" y="135530"/>
                                  </a:cubicBezTo>
                                  <a:cubicBezTo>
                                    <a:pt x="14304" y="144830"/>
                                    <a:pt x="33089" y="139307"/>
                                    <a:pt x="41970" y="147168"/>
                                  </a:cubicBezTo>
                                  <a:cubicBezTo>
                                    <a:pt x="51010" y="153851"/>
                                    <a:pt x="44512" y="170344"/>
                                    <a:pt x="53494" y="178915"/>
                                  </a:cubicBezTo>
                                  <a:cubicBezTo>
                                    <a:pt x="60152" y="184028"/>
                                    <a:pt x="81145" y="178200"/>
                                    <a:pt x="89910" y="184723"/>
                                  </a:cubicBezTo>
                                  <a:cubicBezTo>
                                    <a:pt x="99202" y="189754"/>
                                    <a:pt x="98646" y="205494"/>
                                    <a:pt x="107946" y="209024"/>
                                  </a:cubicBezTo>
                                  <a:cubicBezTo>
                                    <a:pt x="117995" y="214403"/>
                                    <a:pt x="129915" y="204816"/>
                                    <a:pt x="138549" y="208461"/>
                                  </a:cubicBezTo>
                                  <a:cubicBezTo>
                                    <a:pt x="147154" y="212279"/>
                                    <a:pt x="154575" y="226428"/>
                                    <a:pt x="163193" y="228205"/>
                                  </a:cubicBezTo>
                                  <a:cubicBezTo>
                                    <a:pt x="173353" y="229848"/>
                                    <a:pt x="182849" y="221391"/>
                                    <a:pt x="192377" y="220594"/>
                                  </a:cubicBezTo>
                                  <a:cubicBezTo>
                                    <a:pt x="203372" y="220188"/>
                                    <a:pt x="210567" y="228790"/>
                                    <a:pt x="217754" y="228253"/>
                                  </a:cubicBezTo>
                                  <a:cubicBezTo>
                                    <a:pt x="227116" y="227376"/>
                                    <a:pt x="224152" y="218455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6997" y="208238"/>
                                    <a:pt x="271211" y="218703"/>
                                    <a:pt x="277968" y="214992"/>
                                  </a:cubicBezTo>
                                  <a:cubicBezTo>
                                    <a:pt x="288130" y="209656"/>
                                    <a:pt x="288034" y="193459"/>
                                    <a:pt x="295041" y="187854"/>
                                  </a:cubicBezTo>
                                  <a:cubicBezTo>
                                    <a:pt x="305172" y="182512"/>
                                    <a:pt x="317095" y="186903"/>
                                    <a:pt x="326212" y="179686"/>
                                  </a:cubicBezTo>
                                  <a:cubicBezTo>
                                    <a:pt x="331703" y="174567"/>
                                    <a:pt x="333837" y="158469"/>
                                    <a:pt x="340121" y="150152"/>
                                  </a:cubicBezTo>
                                  <a:cubicBezTo>
                                    <a:pt x="347467" y="140167"/>
                                    <a:pt x="362479" y="138321"/>
                                    <a:pt x="369431" y="129858"/>
                                  </a:cubicBezTo>
                                  <a:cubicBezTo>
                                    <a:pt x="375919" y="120968"/>
                                    <a:pt x="372085" y="115066"/>
                                    <a:pt x="379876" y="100279"/>
                                  </a:cubicBezTo>
                                  <a:cubicBezTo>
                                    <a:pt x="344457" y="66449"/>
                                    <a:pt x="309828" y="44606"/>
                                    <a:pt x="271434" y="9646"/>
                                  </a:cubicBezTo>
                                  <a:cubicBezTo>
                                    <a:pt x="220169" y="-6039"/>
                                    <a:pt x="146726" y="4758"/>
                                    <a:pt x="105504" y="10266"/>
                                  </a:cubicBezTo>
                                  <a:cubicBezTo>
                                    <a:pt x="77215" y="28156"/>
                                    <a:pt x="30035" y="68509"/>
                                    <a:pt x="0" y="93378"/>
                                  </a:cubicBezTo>
                                  <a:cubicBezTo>
                                    <a:pt x="10022" y="105374"/>
                                    <a:pt x="2108" y="123906"/>
                                    <a:pt x="9716" y="135530"/>
                                  </a:cubicBezTo>
                                  <a:cubicBezTo>
                                    <a:pt x="17286" y="144095"/>
                                    <a:pt x="35200" y="138715"/>
                                    <a:pt x="41970" y="147168"/>
                                  </a:cubicBezTo>
                                  <a:cubicBezTo>
                                    <a:pt x="48865" y="154164"/>
                                    <a:pt x="45091" y="173690"/>
                                    <a:pt x="53494" y="178915"/>
                                  </a:cubicBezTo>
                                  <a:cubicBezTo>
                                    <a:pt x="61521" y="185906"/>
                                    <a:pt x="78853" y="179589"/>
                                    <a:pt x="89910" y="184723"/>
                                  </a:cubicBezTo>
                                  <a:cubicBezTo>
                                    <a:pt x="100949" y="189402"/>
                                    <a:pt x="99907" y="204483"/>
                                    <a:pt x="107946" y="209024"/>
                                  </a:cubicBezTo>
                                  <a:cubicBezTo>
                                    <a:pt x="114426" y="211425"/>
                                    <a:pt x="129368" y="205743"/>
                                    <a:pt x="138549" y="208461"/>
                                  </a:cubicBezTo>
                                  <a:cubicBezTo>
                                    <a:pt x="148039" y="210963"/>
                                    <a:pt x="153806" y="227117"/>
                                    <a:pt x="163193" y="228205"/>
                                  </a:cubicBezTo>
                                  <a:cubicBezTo>
                                    <a:pt x="170379" y="230128"/>
                                    <a:pt x="182846" y="221566"/>
                                    <a:pt x="192377" y="220594"/>
                                  </a:cubicBezTo>
                                  <a:cubicBezTo>
                                    <a:pt x="201509" y="220120"/>
                                    <a:pt x="210935" y="230553"/>
                                    <a:pt x="217754" y="228253"/>
                                  </a:cubicBezTo>
                                  <a:cubicBezTo>
                                    <a:pt x="225492" y="226479"/>
                                    <a:pt x="224254" y="218006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45" name="フリーフォーム: 図形 1744">
                      <a:extLst>
                        <a:ext uri="{FF2B5EF4-FFF2-40B4-BE49-F238E27FC236}">
                          <a16:creationId xmlns:a16="http://schemas.microsoft.com/office/drawing/2014/main" id="{44A9913C-52F2-4887-B592-7D6665464C80}"/>
                        </a:ext>
                      </a:extLst>
                    </p:cNvPr>
                    <p:cNvSpPr/>
                    <p:nvPr/>
                  </p:nvSpPr>
                  <p:spPr>
                    <a:xfrm rot="4500000" flipH="1">
                      <a:off x="1912024" y="3815225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990517632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8002" y="209145"/>
                                    <a:pt x="269824" y="217887"/>
                                    <a:pt x="277968" y="214992"/>
                                  </a:cubicBezTo>
                                  <a:cubicBezTo>
                                    <a:pt x="289125" y="211672"/>
                                    <a:pt x="287052" y="192888"/>
                                    <a:pt x="295041" y="187854"/>
                                  </a:cubicBezTo>
                                  <a:cubicBezTo>
                                    <a:pt x="301857" y="183156"/>
                                    <a:pt x="317291" y="184392"/>
                                    <a:pt x="326212" y="179686"/>
                                  </a:cubicBezTo>
                                  <a:cubicBezTo>
                                    <a:pt x="331678" y="172896"/>
                                    <a:pt x="333214" y="157655"/>
                                    <a:pt x="340121" y="150152"/>
                                  </a:cubicBezTo>
                                  <a:cubicBezTo>
                                    <a:pt x="346094" y="140023"/>
                                    <a:pt x="364689" y="139957"/>
                                    <a:pt x="369431" y="129858"/>
                                  </a:cubicBezTo>
                                  <a:cubicBezTo>
                                    <a:pt x="378360" y="122221"/>
                                    <a:pt x="370143" y="114587"/>
                                    <a:pt x="379876" y="100279"/>
                                  </a:cubicBezTo>
                                  <a:cubicBezTo>
                                    <a:pt x="347248" y="70020"/>
                                    <a:pt x="308896" y="49344"/>
                                    <a:pt x="271434" y="9646"/>
                                  </a:cubicBezTo>
                                  <a:cubicBezTo>
                                    <a:pt x="221889" y="5665"/>
                                    <a:pt x="154067" y="-8480"/>
                                    <a:pt x="105504" y="10266"/>
                                  </a:cubicBezTo>
                                  <a:cubicBezTo>
                                    <a:pt x="83813" y="32380"/>
                                    <a:pt x="35589" y="69918"/>
                                    <a:pt x="0" y="93378"/>
                                  </a:cubicBezTo>
                                  <a:cubicBezTo>
                                    <a:pt x="11536" y="104424"/>
                                    <a:pt x="4500" y="128640"/>
                                    <a:pt x="9716" y="135530"/>
                                  </a:cubicBezTo>
                                  <a:cubicBezTo>
                                    <a:pt x="18469" y="144791"/>
                                    <a:pt x="34370" y="140012"/>
                                    <a:pt x="41970" y="147168"/>
                                  </a:cubicBezTo>
                                  <a:cubicBezTo>
                                    <a:pt x="48520" y="155529"/>
                                    <a:pt x="47100" y="173948"/>
                                    <a:pt x="53494" y="178915"/>
                                  </a:cubicBezTo>
                                  <a:cubicBezTo>
                                    <a:pt x="60270" y="185037"/>
                                    <a:pt x="80150" y="180781"/>
                                    <a:pt x="89910" y="184723"/>
                                  </a:cubicBezTo>
                                  <a:cubicBezTo>
                                    <a:pt x="99970" y="190067"/>
                                    <a:pt x="101020" y="203525"/>
                                    <a:pt x="107946" y="209024"/>
                                  </a:cubicBezTo>
                                  <a:cubicBezTo>
                                    <a:pt x="115453" y="213511"/>
                                    <a:pt x="128609" y="203521"/>
                                    <a:pt x="138549" y="208461"/>
                                  </a:cubicBezTo>
                                  <a:cubicBezTo>
                                    <a:pt x="146883" y="211971"/>
                                    <a:pt x="155254" y="226085"/>
                                    <a:pt x="163193" y="228205"/>
                                  </a:cubicBezTo>
                                  <a:cubicBezTo>
                                    <a:pt x="172308" y="229417"/>
                                    <a:pt x="182595" y="219170"/>
                                    <a:pt x="192377" y="220594"/>
                                  </a:cubicBezTo>
                                  <a:cubicBezTo>
                                    <a:pt x="202967" y="220835"/>
                                    <a:pt x="209084" y="230053"/>
                                    <a:pt x="217754" y="228253"/>
                                  </a:cubicBezTo>
                                  <a:cubicBezTo>
                                    <a:pt x="225437" y="227375"/>
                                    <a:pt x="225126" y="218009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6928" y="209097"/>
                                    <a:pt x="268931" y="220429"/>
                                    <a:pt x="277968" y="214992"/>
                                  </a:cubicBezTo>
                                  <a:cubicBezTo>
                                    <a:pt x="285856" y="210522"/>
                                    <a:pt x="285173" y="193839"/>
                                    <a:pt x="295041" y="187854"/>
                                  </a:cubicBezTo>
                                  <a:cubicBezTo>
                                    <a:pt x="303644" y="181399"/>
                                    <a:pt x="318948" y="184465"/>
                                    <a:pt x="326212" y="179686"/>
                                  </a:cubicBezTo>
                                  <a:cubicBezTo>
                                    <a:pt x="333386" y="172939"/>
                                    <a:pt x="335058" y="158787"/>
                                    <a:pt x="340121" y="150152"/>
                                  </a:cubicBezTo>
                                  <a:cubicBezTo>
                                    <a:pt x="347226" y="141334"/>
                                    <a:pt x="363490" y="137891"/>
                                    <a:pt x="369431" y="129858"/>
                                  </a:cubicBezTo>
                                  <a:cubicBezTo>
                                    <a:pt x="376244" y="121954"/>
                                    <a:pt x="372570" y="114330"/>
                                    <a:pt x="379876" y="100279"/>
                                  </a:cubicBezTo>
                                  <a:cubicBezTo>
                                    <a:pt x="341538" y="60021"/>
                                    <a:pt x="316877" y="47242"/>
                                    <a:pt x="271434" y="9646"/>
                                  </a:cubicBezTo>
                                  <a:cubicBezTo>
                                    <a:pt x="219243" y="-1801"/>
                                    <a:pt x="151431" y="-8675"/>
                                    <a:pt x="105504" y="10266"/>
                                  </a:cubicBezTo>
                                  <a:cubicBezTo>
                                    <a:pt x="81035" y="23252"/>
                                    <a:pt x="21183" y="71422"/>
                                    <a:pt x="0" y="93378"/>
                                  </a:cubicBezTo>
                                  <a:cubicBezTo>
                                    <a:pt x="10082" y="100998"/>
                                    <a:pt x="1427" y="128741"/>
                                    <a:pt x="9716" y="135530"/>
                                  </a:cubicBezTo>
                                  <a:cubicBezTo>
                                    <a:pt x="18667" y="145997"/>
                                    <a:pt x="34113" y="137531"/>
                                    <a:pt x="41970" y="147168"/>
                                  </a:cubicBezTo>
                                  <a:cubicBezTo>
                                    <a:pt x="51318" y="153092"/>
                                    <a:pt x="46439" y="172630"/>
                                    <a:pt x="53494" y="178915"/>
                                  </a:cubicBezTo>
                                  <a:cubicBezTo>
                                    <a:pt x="60615" y="186348"/>
                                    <a:pt x="81224" y="180899"/>
                                    <a:pt x="89910" y="184723"/>
                                  </a:cubicBezTo>
                                  <a:cubicBezTo>
                                    <a:pt x="100136" y="190712"/>
                                    <a:pt x="100349" y="205731"/>
                                    <a:pt x="107946" y="209024"/>
                                  </a:cubicBezTo>
                                  <a:cubicBezTo>
                                    <a:pt x="116857" y="215077"/>
                                    <a:pt x="129891" y="205866"/>
                                    <a:pt x="138549" y="208461"/>
                                  </a:cubicBezTo>
                                  <a:cubicBezTo>
                                    <a:pt x="148453" y="211446"/>
                                    <a:pt x="153871" y="225296"/>
                                    <a:pt x="163193" y="228205"/>
                                  </a:cubicBezTo>
                                  <a:cubicBezTo>
                                    <a:pt x="171944" y="229304"/>
                                    <a:pt x="183662" y="219385"/>
                                    <a:pt x="192377" y="220594"/>
                                  </a:cubicBezTo>
                                  <a:cubicBezTo>
                                    <a:pt x="202989" y="219710"/>
                                    <a:pt x="210792" y="228793"/>
                                    <a:pt x="217754" y="228253"/>
                                  </a:cubicBezTo>
                                  <a:cubicBezTo>
                                    <a:pt x="225804" y="226756"/>
                                    <a:pt x="226009" y="218197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46" name="フリーフォーム: 図形 1745">
                      <a:extLst>
                        <a:ext uri="{FF2B5EF4-FFF2-40B4-BE49-F238E27FC236}">
                          <a16:creationId xmlns:a16="http://schemas.microsoft.com/office/drawing/2014/main" id="{F6911A14-08F3-4845-BA8F-6C569016C804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2109991" y="3868270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366415886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8354" y="208969"/>
                                    <a:pt x="270305" y="219593"/>
                                    <a:pt x="277968" y="214992"/>
                                  </a:cubicBezTo>
                                  <a:cubicBezTo>
                                    <a:pt x="288544" y="211150"/>
                                    <a:pt x="285330" y="194485"/>
                                    <a:pt x="295041" y="187854"/>
                                  </a:cubicBezTo>
                                  <a:cubicBezTo>
                                    <a:pt x="303526" y="182223"/>
                                    <a:pt x="318001" y="184761"/>
                                    <a:pt x="326212" y="179686"/>
                                  </a:cubicBezTo>
                                  <a:cubicBezTo>
                                    <a:pt x="331360" y="173301"/>
                                    <a:pt x="332009" y="159027"/>
                                    <a:pt x="340121" y="150152"/>
                                  </a:cubicBezTo>
                                  <a:cubicBezTo>
                                    <a:pt x="347124" y="142010"/>
                                    <a:pt x="363026" y="137542"/>
                                    <a:pt x="369431" y="129858"/>
                                  </a:cubicBezTo>
                                  <a:cubicBezTo>
                                    <a:pt x="377100" y="121779"/>
                                    <a:pt x="371745" y="113523"/>
                                    <a:pt x="379876" y="100279"/>
                                  </a:cubicBezTo>
                                  <a:cubicBezTo>
                                    <a:pt x="336443" y="69643"/>
                                    <a:pt x="318885" y="42763"/>
                                    <a:pt x="271434" y="9646"/>
                                  </a:cubicBezTo>
                                  <a:cubicBezTo>
                                    <a:pt x="222746" y="-4720"/>
                                    <a:pt x="163519" y="-5079"/>
                                    <a:pt x="105504" y="10266"/>
                                  </a:cubicBezTo>
                                  <a:cubicBezTo>
                                    <a:pt x="67092" y="45236"/>
                                    <a:pt x="47707" y="60942"/>
                                    <a:pt x="0" y="93378"/>
                                  </a:cubicBezTo>
                                  <a:cubicBezTo>
                                    <a:pt x="10030" y="103911"/>
                                    <a:pt x="2502" y="128233"/>
                                    <a:pt x="9716" y="135530"/>
                                  </a:cubicBezTo>
                                  <a:cubicBezTo>
                                    <a:pt x="14249" y="144051"/>
                                    <a:pt x="35042" y="141481"/>
                                    <a:pt x="41970" y="147168"/>
                                  </a:cubicBezTo>
                                  <a:cubicBezTo>
                                    <a:pt x="47810" y="153427"/>
                                    <a:pt x="45127" y="172141"/>
                                    <a:pt x="53494" y="178915"/>
                                  </a:cubicBezTo>
                                  <a:cubicBezTo>
                                    <a:pt x="60697" y="185427"/>
                                    <a:pt x="80547" y="180439"/>
                                    <a:pt x="89910" y="184723"/>
                                  </a:cubicBezTo>
                                  <a:cubicBezTo>
                                    <a:pt x="100731" y="189657"/>
                                    <a:pt x="97937" y="204917"/>
                                    <a:pt x="107946" y="209024"/>
                                  </a:cubicBezTo>
                                  <a:cubicBezTo>
                                    <a:pt x="115616" y="214128"/>
                                    <a:pt x="128575" y="207169"/>
                                    <a:pt x="138549" y="208461"/>
                                  </a:cubicBezTo>
                                  <a:cubicBezTo>
                                    <a:pt x="149153" y="210881"/>
                                    <a:pt x="155849" y="226661"/>
                                    <a:pt x="163193" y="228205"/>
                                  </a:cubicBezTo>
                                  <a:cubicBezTo>
                                    <a:pt x="172234" y="232079"/>
                                    <a:pt x="182021" y="221234"/>
                                    <a:pt x="192377" y="220594"/>
                                  </a:cubicBezTo>
                                  <a:cubicBezTo>
                                    <a:pt x="199739" y="221202"/>
                                    <a:pt x="207594" y="229011"/>
                                    <a:pt x="217754" y="228253"/>
                                  </a:cubicBezTo>
                                  <a:cubicBezTo>
                                    <a:pt x="226652" y="226467"/>
                                    <a:pt x="225615" y="216916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8699" y="211809"/>
                                    <a:pt x="269284" y="219778"/>
                                    <a:pt x="277968" y="214992"/>
                                  </a:cubicBezTo>
                                  <a:cubicBezTo>
                                    <a:pt x="286973" y="209542"/>
                                    <a:pt x="286594" y="194339"/>
                                    <a:pt x="295041" y="187854"/>
                                  </a:cubicBezTo>
                                  <a:cubicBezTo>
                                    <a:pt x="304828" y="182067"/>
                                    <a:pt x="319308" y="183862"/>
                                    <a:pt x="326212" y="179686"/>
                                  </a:cubicBezTo>
                                  <a:cubicBezTo>
                                    <a:pt x="333110" y="172748"/>
                                    <a:pt x="332617" y="158401"/>
                                    <a:pt x="340121" y="150152"/>
                                  </a:cubicBezTo>
                                  <a:cubicBezTo>
                                    <a:pt x="349815" y="141384"/>
                                    <a:pt x="361351" y="139246"/>
                                    <a:pt x="369431" y="129858"/>
                                  </a:cubicBezTo>
                                  <a:cubicBezTo>
                                    <a:pt x="377382" y="122078"/>
                                    <a:pt x="371115" y="110722"/>
                                    <a:pt x="379876" y="100279"/>
                                  </a:cubicBezTo>
                                  <a:cubicBezTo>
                                    <a:pt x="338346" y="67192"/>
                                    <a:pt x="295908" y="38792"/>
                                    <a:pt x="271434" y="9646"/>
                                  </a:cubicBezTo>
                                  <a:cubicBezTo>
                                    <a:pt x="214572" y="-883"/>
                                    <a:pt x="154306" y="-4243"/>
                                    <a:pt x="105504" y="10266"/>
                                  </a:cubicBezTo>
                                  <a:cubicBezTo>
                                    <a:pt x="61486" y="51343"/>
                                    <a:pt x="29171" y="64861"/>
                                    <a:pt x="0" y="93378"/>
                                  </a:cubicBezTo>
                                  <a:cubicBezTo>
                                    <a:pt x="8442" y="102267"/>
                                    <a:pt x="4549" y="126760"/>
                                    <a:pt x="9716" y="135530"/>
                                  </a:cubicBezTo>
                                  <a:cubicBezTo>
                                    <a:pt x="19025" y="143731"/>
                                    <a:pt x="35186" y="137858"/>
                                    <a:pt x="41970" y="147168"/>
                                  </a:cubicBezTo>
                                  <a:cubicBezTo>
                                    <a:pt x="49313" y="153840"/>
                                    <a:pt x="45040" y="172849"/>
                                    <a:pt x="53494" y="178915"/>
                                  </a:cubicBezTo>
                                  <a:cubicBezTo>
                                    <a:pt x="61688" y="186409"/>
                                    <a:pt x="81531" y="180998"/>
                                    <a:pt x="89910" y="184723"/>
                                  </a:cubicBezTo>
                                  <a:cubicBezTo>
                                    <a:pt x="98469" y="190886"/>
                                    <a:pt x="99284" y="203000"/>
                                    <a:pt x="107946" y="209024"/>
                                  </a:cubicBezTo>
                                  <a:cubicBezTo>
                                    <a:pt x="116241" y="212754"/>
                                    <a:pt x="129417" y="203447"/>
                                    <a:pt x="138549" y="208461"/>
                                  </a:cubicBezTo>
                                  <a:cubicBezTo>
                                    <a:pt x="146466" y="212521"/>
                                    <a:pt x="155120" y="226749"/>
                                    <a:pt x="163193" y="228205"/>
                                  </a:cubicBezTo>
                                  <a:cubicBezTo>
                                    <a:pt x="170510" y="230234"/>
                                    <a:pt x="184591" y="221961"/>
                                    <a:pt x="192377" y="220594"/>
                                  </a:cubicBezTo>
                                  <a:cubicBezTo>
                                    <a:pt x="201757" y="220869"/>
                                    <a:pt x="211055" y="229308"/>
                                    <a:pt x="217754" y="228253"/>
                                  </a:cubicBezTo>
                                  <a:cubicBezTo>
                                    <a:pt x="226599" y="229257"/>
                                    <a:pt x="225702" y="217767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47" name="フリーフォーム: 図形 1746">
                      <a:extLst>
                        <a:ext uri="{FF2B5EF4-FFF2-40B4-BE49-F238E27FC236}">
                          <a16:creationId xmlns:a16="http://schemas.microsoft.com/office/drawing/2014/main" id="{7C3DD6D3-2D0B-4C90-B7E6-FBFCED2C195A}"/>
                        </a:ext>
                      </a:extLst>
                    </p:cNvPr>
                    <p:cNvSpPr/>
                    <p:nvPr/>
                  </p:nvSpPr>
                  <p:spPr>
                    <a:xfrm rot="11700000" flipH="1">
                      <a:off x="2102378" y="3731678"/>
                      <a:ext cx="272823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85800297">
                            <a:custGeom>
                              <a:avLst/>
                              <a:gdLst>
                                <a:gd name="connsiteX0" fmla="*/ 173626 w 272823"/>
                                <a:gd name="connsiteY0" fmla="*/ 153553 h 164095"/>
                                <a:gd name="connsiteX1" fmla="*/ 199634 w 272823"/>
                                <a:gd name="connsiteY1" fmla="*/ 154405 h 164095"/>
                                <a:gd name="connsiteX2" fmla="*/ 211896 w 272823"/>
                                <a:gd name="connsiteY2" fmla="*/ 134915 h 164095"/>
                                <a:gd name="connsiteX3" fmla="*/ 234282 w 272823"/>
                                <a:gd name="connsiteY3" fmla="*/ 129048 h 164095"/>
                                <a:gd name="connsiteX4" fmla="*/ 244272 w 272823"/>
                                <a:gd name="connsiteY4" fmla="*/ 107838 h 164095"/>
                                <a:gd name="connsiteX5" fmla="*/ 265321 w 272823"/>
                                <a:gd name="connsiteY5" fmla="*/ 93262 h 164095"/>
                                <a:gd name="connsiteX6" fmla="*/ 272823 w 272823"/>
                                <a:gd name="connsiteY6" fmla="*/ 72020 h 164095"/>
                                <a:gd name="connsiteX7" fmla="*/ 194941 w 272823"/>
                                <a:gd name="connsiteY7" fmla="*/ 6928 h 164095"/>
                                <a:gd name="connsiteX8" fmla="*/ 75772 w 272823"/>
                                <a:gd name="connsiteY8" fmla="*/ 7373 h 164095"/>
                                <a:gd name="connsiteX9" fmla="*/ 0 w 272823"/>
                                <a:gd name="connsiteY9" fmla="*/ 67063 h 164095"/>
                                <a:gd name="connsiteX10" fmla="*/ 6978 w 272823"/>
                                <a:gd name="connsiteY10" fmla="*/ 97336 h 164095"/>
                                <a:gd name="connsiteX11" fmla="*/ 30142 w 272823"/>
                                <a:gd name="connsiteY11" fmla="*/ 105695 h 164095"/>
                                <a:gd name="connsiteX12" fmla="*/ 38419 w 272823"/>
                                <a:gd name="connsiteY12" fmla="*/ 128495 h 164095"/>
                                <a:gd name="connsiteX13" fmla="*/ 64572 w 272823"/>
                                <a:gd name="connsiteY13" fmla="*/ 132666 h 164095"/>
                                <a:gd name="connsiteX14" fmla="*/ 77525 w 272823"/>
                                <a:gd name="connsiteY14" fmla="*/ 150119 h 164095"/>
                                <a:gd name="connsiteX15" fmla="*/ 99504 w 272823"/>
                                <a:gd name="connsiteY15" fmla="*/ 149715 h 164095"/>
                                <a:gd name="connsiteX16" fmla="*/ 117203 w 272823"/>
                                <a:gd name="connsiteY16" fmla="*/ 163895 h 164095"/>
                                <a:gd name="connsiteX17" fmla="*/ 138163 w 272823"/>
                                <a:gd name="connsiteY17" fmla="*/ 158428 h 164095"/>
                                <a:gd name="connsiteX18" fmla="*/ 156389 w 272823"/>
                                <a:gd name="connsiteY18" fmla="*/ 163929 h 164095"/>
                                <a:gd name="connsiteX19" fmla="*/ 173626 w 272823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3" h="164095" fill="none" extrusionOk="0">
                                  <a:moveTo>
                                    <a:pt x="173626" y="153553"/>
                                  </a:moveTo>
                                  <a:cubicBezTo>
                                    <a:pt x="186016" y="150880"/>
                                    <a:pt x="193883" y="156144"/>
                                    <a:pt x="199634" y="154405"/>
                                  </a:cubicBezTo>
                                  <a:cubicBezTo>
                                    <a:pt x="206413" y="150197"/>
                                    <a:pt x="205848" y="138983"/>
                                    <a:pt x="211896" y="134915"/>
                                  </a:cubicBezTo>
                                  <a:cubicBezTo>
                                    <a:pt x="217261" y="130047"/>
                                    <a:pt x="229310" y="133141"/>
                                    <a:pt x="234282" y="129048"/>
                                  </a:cubicBezTo>
                                  <a:cubicBezTo>
                                    <a:pt x="238701" y="126042"/>
                                    <a:pt x="240774" y="113516"/>
                                    <a:pt x="244272" y="107838"/>
                                  </a:cubicBezTo>
                                  <a:cubicBezTo>
                                    <a:pt x="248547" y="102029"/>
                                    <a:pt x="261580" y="99437"/>
                                    <a:pt x="265321" y="93262"/>
                                  </a:cubicBezTo>
                                  <a:cubicBezTo>
                                    <a:pt x="269290" y="86133"/>
                                    <a:pt x="266978" y="80976"/>
                                    <a:pt x="272823" y="72020"/>
                                  </a:cubicBezTo>
                                  <a:cubicBezTo>
                                    <a:pt x="235953" y="39630"/>
                                    <a:pt x="235221" y="36813"/>
                                    <a:pt x="194941" y="6928"/>
                                  </a:cubicBezTo>
                                  <a:cubicBezTo>
                                    <a:pt x="160505" y="-4589"/>
                                    <a:pt x="106043" y="-8861"/>
                                    <a:pt x="75772" y="7373"/>
                                  </a:cubicBezTo>
                                  <a:cubicBezTo>
                                    <a:pt x="47721" y="30190"/>
                                    <a:pt x="30768" y="46461"/>
                                    <a:pt x="0" y="67063"/>
                                  </a:cubicBezTo>
                                  <a:cubicBezTo>
                                    <a:pt x="7935" y="75327"/>
                                    <a:pt x="2238" y="91322"/>
                                    <a:pt x="6978" y="97336"/>
                                  </a:cubicBezTo>
                                  <a:cubicBezTo>
                                    <a:pt x="11526" y="104788"/>
                                    <a:pt x="23675" y="101032"/>
                                    <a:pt x="30142" y="105695"/>
                                  </a:cubicBezTo>
                                  <a:cubicBezTo>
                                    <a:pt x="34714" y="110552"/>
                                    <a:pt x="32476" y="124924"/>
                                    <a:pt x="38419" y="128495"/>
                                  </a:cubicBezTo>
                                  <a:cubicBezTo>
                                    <a:pt x="45803" y="132215"/>
                                    <a:pt x="57329" y="127368"/>
                                    <a:pt x="64572" y="132666"/>
                                  </a:cubicBezTo>
                                  <a:cubicBezTo>
                                    <a:pt x="71113" y="136473"/>
                                    <a:pt x="70844" y="146781"/>
                                    <a:pt x="77525" y="150119"/>
                                  </a:cubicBezTo>
                                  <a:cubicBezTo>
                                    <a:pt x="83774" y="154073"/>
                                    <a:pt x="93136" y="146980"/>
                                    <a:pt x="99504" y="149715"/>
                                  </a:cubicBezTo>
                                  <a:cubicBezTo>
                                    <a:pt x="105907" y="152014"/>
                                    <a:pt x="110095" y="161833"/>
                                    <a:pt x="117203" y="163895"/>
                                  </a:cubicBezTo>
                                  <a:cubicBezTo>
                                    <a:pt x="124241" y="165980"/>
                                    <a:pt x="131566" y="158217"/>
                                    <a:pt x="138163" y="158428"/>
                                  </a:cubicBezTo>
                                  <a:cubicBezTo>
                                    <a:pt x="145004" y="159255"/>
                                    <a:pt x="149598" y="164509"/>
                                    <a:pt x="156389" y="163929"/>
                                  </a:cubicBezTo>
                                  <a:cubicBezTo>
                                    <a:pt x="161300" y="164200"/>
                                    <a:pt x="160164" y="156206"/>
                                    <a:pt x="173626" y="153553"/>
                                  </a:cubicBezTo>
                                  <a:close/>
                                </a:path>
                                <a:path w="272823" h="164095" stroke="0" extrusionOk="0">
                                  <a:moveTo>
                                    <a:pt x="173626" y="153553"/>
                                  </a:moveTo>
                                  <a:cubicBezTo>
                                    <a:pt x="185845" y="150772"/>
                                    <a:pt x="194070" y="156744"/>
                                    <a:pt x="199634" y="154405"/>
                                  </a:cubicBezTo>
                                  <a:cubicBezTo>
                                    <a:pt x="205415" y="151533"/>
                                    <a:pt x="205831" y="138978"/>
                                    <a:pt x="211896" y="134915"/>
                                  </a:cubicBezTo>
                                  <a:cubicBezTo>
                                    <a:pt x="217816" y="130509"/>
                                    <a:pt x="229520" y="135047"/>
                                    <a:pt x="234282" y="129048"/>
                                  </a:cubicBezTo>
                                  <a:cubicBezTo>
                                    <a:pt x="239432" y="124791"/>
                                    <a:pt x="239486" y="113404"/>
                                    <a:pt x="244272" y="107838"/>
                                  </a:cubicBezTo>
                                  <a:cubicBezTo>
                                    <a:pt x="250244" y="102794"/>
                                    <a:pt x="261802" y="99527"/>
                                    <a:pt x="265321" y="93262"/>
                                  </a:cubicBezTo>
                                  <a:cubicBezTo>
                                    <a:pt x="270007" y="86563"/>
                                    <a:pt x="266255" y="81112"/>
                                    <a:pt x="272823" y="72020"/>
                                  </a:cubicBezTo>
                                  <a:cubicBezTo>
                                    <a:pt x="247812" y="51473"/>
                                    <a:pt x="216515" y="29571"/>
                                    <a:pt x="194941" y="6928"/>
                                  </a:cubicBezTo>
                                  <a:cubicBezTo>
                                    <a:pt x="164267" y="-8051"/>
                                    <a:pt x="110389" y="-5393"/>
                                    <a:pt x="75772" y="7373"/>
                                  </a:cubicBezTo>
                                  <a:cubicBezTo>
                                    <a:pt x="51060" y="29304"/>
                                    <a:pt x="12794" y="51748"/>
                                    <a:pt x="0" y="67063"/>
                                  </a:cubicBezTo>
                                  <a:cubicBezTo>
                                    <a:pt x="7747" y="74491"/>
                                    <a:pt x="1190" y="91322"/>
                                    <a:pt x="6978" y="97336"/>
                                  </a:cubicBezTo>
                                  <a:cubicBezTo>
                                    <a:pt x="11366" y="102304"/>
                                    <a:pt x="26592" y="100602"/>
                                    <a:pt x="30142" y="105695"/>
                                  </a:cubicBezTo>
                                  <a:cubicBezTo>
                                    <a:pt x="33857" y="110338"/>
                                    <a:pt x="32561" y="123403"/>
                                    <a:pt x="38419" y="128495"/>
                                  </a:cubicBezTo>
                                  <a:cubicBezTo>
                                    <a:pt x="43961" y="134611"/>
                                    <a:pt x="57768" y="127836"/>
                                    <a:pt x="64572" y="132666"/>
                                  </a:cubicBezTo>
                                  <a:cubicBezTo>
                                    <a:pt x="70981" y="137807"/>
                                    <a:pt x="72179" y="148201"/>
                                    <a:pt x="77525" y="150119"/>
                                  </a:cubicBezTo>
                                  <a:cubicBezTo>
                                    <a:pt x="83474" y="152671"/>
                                    <a:pt x="93114" y="147094"/>
                                    <a:pt x="99504" y="149715"/>
                                  </a:cubicBezTo>
                                  <a:cubicBezTo>
                                    <a:pt x="105481" y="152937"/>
                                    <a:pt x="110581" y="162274"/>
                                    <a:pt x="117203" y="163895"/>
                                  </a:cubicBezTo>
                                  <a:cubicBezTo>
                                    <a:pt x="124626" y="164544"/>
                                    <a:pt x="130275" y="158274"/>
                                    <a:pt x="138163" y="158428"/>
                                  </a:cubicBezTo>
                                  <a:cubicBezTo>
                                    <a:pt x="143333" y="157954"/>
                                    <a:pt x="150575" y="165296"/>
                                    <a:pt x="156389" y="163929"/>
                                  </a:cubicBezTo>
                                  <a:cubicBezTo>
                                    <a:pt x="162632" y="163258"/>
                                    <a:pt x="160744" y="157520"/>
                                    <a:pt x="173626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48" name="フリーフォーム: 図形 1747">
                      <a:extLst>
                        <a:ext uri="{FF2B5EF4-FFF2-40B4-BE49-F238E27FC236}">
                          <a16:creationId xmlns:a16="http://schemas.microsoft.com/office/drawing/2014/main" id="{48861C35-779B-4B99-AC03-B1FF1AC2F50A}"/>
                        </a:ext>
                      </a:extLst>
                    </p:cNvPr>
                    <p:cNvSpPr/>
                    <p:nvPr/>
                  </p:nvSpPr>
                  <p:spPr>
                    <a:xfrm rot="4500000" flipH="1">
                      <a:off x="1997114" y="3840171"/>
                      <a:ext cx="272824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67793148">
                            <a:custGeom>
                              <a:avLst/>
                              <a:gdLst>
                                <a:gd name="connsiteX0" fmla="*/ 173627 w 272824"/>
                                <a:gd name="connsiteY0" fmla="*/ 153553 h 164095"/>
                                <a:gd name="connsiteX1" fmla="*/ 199634 w 272824"/>
                                <a:gd name="connsiteY1" fmla="*/ 154405 h 164095"/>
                                <a:gd name="connsiteX2" fmla="*/ 211896 w 272824"/>
                                <a:gd name="connsiteY2" fmla="*/ 134915 h 164095"/>
                                <a:gd name="connsiteX3" fmla="*/ 234283 w 272824"/>
                                <a:gd name="connsiteY3" fmla="*/ 129048 h 164095"/>
                                <a:gd name="connsiteX4" fmla="*/ 244272 w 272824"/>
                                <a:gd name="connsiteY4" fmla="*/ 107838 h 164095"/>
                                <a:gd name="connsiteX5" fmla="*/ 265322 w 272824"/>
                                <a:gd name="connsiteY5" fmla="*/ 93262 h 164095"/>
                                <a:gd name="connsiteX6" fmla="*/ 272824 w 272824"/>
                                <a:gd name="connsiteY6" fmla="*/ 72020 h 164095"/>
                                <a:gd name="connsiteX7" fmla="*/ 194941 w 272824"/>
                                <a:gd name="connsiteY7" fmla="*/ 6928 h 164095"/>
                                <a:gd name="connsiteX8" fmla="*/ 75772 w 272824"/>
                                <a:gd name="connsiteY8" fmla="*/ 7373 h 164095"/>
                                <a:gd name="connsiteX9" fmla="*/ 0 w 272824"/>
                                <a:gd name="connsiteY9" fmla="*/ 67063 h 164095"/>
                                <a:gd name="connsiteX10" fmla="*/ 6978 w 272824"/>
                                <a:gd name="connsiteY10" fmla="*/ 97336 h 164095"/>
                                <a:gd name="connsiteX11" fmla="*/ 30142 w 272824"/>
                                <a:gd name="connsiteY11" fmla="*/ 105695 h 164095"/>
                                <a:gd name="connsiteX12" fmla="*/ 38419 w 272824"/>
                                <a:gd name="connsiteY12" fmla="*/ 128495 h 164095"/>
                                <a:gd name="connsiteX13" fmla="*/ 64572 w 272824"/>
                                <a:gd name="connsiteY13" fmla="*/ 132666 h 164095"/>
                                <a:gd name="connsiteX14" fmla="*/ 77526 w 272824"/>
                                <a:gd name="connsiteY14" fmla="*/ 150119 h 164095"/>
                                <a:gd name="connsiteX15" fmla="*/ 99504 w 272824"/>
                                <a:gd name="connsiteY15" fmla="*/ 149715 h 164095"/>
                                <a:gd name="connsiteX16" fmla="*/ 117204 w 272824"/>
                                <a:gd name="connsiteY16" fmla="*/ 163895 h 164095"/>
                                <a:gd name="connsiteX17" fmla="*/ 138164 w 272824"/>
                                <a:gd name="connsiteY17" fmla="*/ 158428 h 164095"/>
                                <a:gd name="connsiteX18" fmla="*/ 156389 w 272824"/>
                                <a:gd name="connsiteY18" fmla="*/ 163929 h 164095"/>
                                <a:gd name="connsiteX19" fmla="*/ 173627 w 272824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4" h="164095" fill="none" extrusionOk="0">
                                  <a:moveTo>
                                    <a:pt x="173627" y="153553"/>
                                  </a:moveTo>
                                  <a:cubicBezTo>
                                    <a:pt x="186570" y="150882"/>
                                    <a:pt x="194076" y="157218"/>
                                    <a:pt x="199634" y="154405"/>
                                  </a:cubicBezTo>
                                  <a:cubicBezTo>
                                    <a:pt x="205432" y="151281"/>
                                    <a:pt x="206829" y="140620"/>
                                    <a:pt x="211896" y="134915"/>
                                  </a:cubicBezTo>
                                  <a:cubicBezTo>
                                    <a:pt x="216558" y="131063"/>
                                    <a:pt x="228832" y="132253"/>
                                    <a:pt x="234283" y="129048"/>
                                  </a:cubicBezTo>
                                  <a:cubicBezTo>
                                    <a:pt x="239254" y="125345"/>
                                    <a:pt x="240297" y="114400"/>
                                    <a:pt x="244272" y="107838"/>
                                  </a:cubicBezTo>
                                  <a:cubicBezTo>
                                    <a:pt x="251314" y="101510"/>
                                    <a:pt x="259773" y="100710"/>
                                    <a:pt x="265322" y="93262"/>
                                  </a:cubicBezTo>
                                  <a:cubicBezTo>
                                    <a:pt x="270995" y="86077"/>
                                    <a:pt x="266908" y="81362"/>
                                    <a:pt x="272824" y="72020"/>
                                  </a:cubicBezTo>
                                  <a:cubicBezTo>
                                    <a:pt x="251091" y="55133"/>
                                    <a:pt x="215686" y="18963"/>
                                    <a:pt x="194941" y="6928"/>
                                  </a:cubicBezTo>
                                  <a:cubicBezTo>
                                    <a:pt x="161370" y="-11210"/>
                                    <a:pt x="113282" y="-10346"/>
                                    <a:pt x="75772" y="7373"/>
                                  </a:cubicBezTo>
                                  <a:cubicBezTo>
                                    <a:pt x="46587" y="28205"/>
                                    <a:pt x="26855" y="45329"/>
                                    <a:pt x="0" y="67063"/>
                                  </a:cubicBezTo>
                                  <a:cubicBezTo>
                                    <a:pt x="7532" y="74477"/>
                                    <a:pt x="1889" y="91362"/>
                                    <a:pt x="6978" y="97336"/>
                                  </a:cubicBezTo>
                                  <a:cubicBezTo>
                                    <a:pt x="12801" y="103605"/>
                                    <a:pt x="23528" y="100334"/>
                                    <a:pt x="30142" y="105695"/>
                                  </a:cubicBezTo>
                                  <a:cubicBezTo>
                                    <a:pt x="35714" y="111042"/>
                                    <a:pt x="33415" y="124675"/>
                                    <a:pt x="38419" y="128495"/>
                                  </a:cubicBezTo>
                                  <a:cubicBezTo>
                                    <a:pt x="44554" y="132105"/>
                                    <a:pt x="57749" y="128970"/>
                                    <a:pt x="64572" y="132666"/>
                                  </a:cubicBezTo>
                                  <a:cubicBezTo>
                                    <a:pt x="71650" y="137207"/>
                                    <a:pt x="72129" y="147873"/>
                                    <a:pt x="77526" y="150119"/>
                                  </a:cubicBezTo>
                                  <a:cubicBezTo>
                                    <a:pt x="83180" y="151421"/>
                                    <a:pt x="91742" y="147438"/>
                                    <a:pt x="99504" y="149715"/>
                                  </a:cubicBezTo>
                                  <a:cubicBezTo>
                                    <a:pt x="106330" y="151888"/>
                                    <a:pt x="109972" y="161278"/>
                                    <a:pt x="117204" y="163895"/>
                                  </a:cubicBezTo>
                                  <a:cubicBezTo>
                                    <a:pt x="122131" y="165440"/>
                                    <a:pt x="131202" y="157997"/>
                                    <a:pt x="138164" y="158428"/>
                                  </a:cubicBezTo>
                                  <a:cubicBezTo>
                                    <a:pt x="143903" y="157382"/>
                                    <a:pt x="151249" y="164747"/>
                                    <a:pt x="156389" y="163929"/>
                                  </a:cubicBezTo>
                                  <a:cubicBezTo>
                                    <a:pt x="162196" y="164586"/>
                                    <a:pt x="161031" y="157446"/>
                                    <a:pt x="173627" y="153553"/>
                                  </a:cubicBezTo>
                                  <a:close/>
                                </a:path>
                                <a:path w="272824" h="164095" stroke="0" extrusionOk="0">
                                  <a:moveTo>
                                    <a:pt x="173627" y="153553"/>
                                  </a:moveTo>
                                  <a:cubicBezTo>
                                    <a:pt x="185401" y="150179"/>
                                    <a:pt x="193438" y="157635"/>
                                    <a:pt x="199634" y="154405"/>
                                  </a:cubicBezTo>
                                  <a:cubicBezTo>
                                    <a:pt x="205919" y="151157"/>
                                    <a:pt x="206100" y="138953"/>
                                    <a:pt x="211896" y="134915"/>
                                  </a:cubicBezTo>
                                  <a:cubicBezTo>
                                    <a:pt x="216028" y="130331"/>
                                    <a:pt x="228653" y="133415"/>
                                    <a:pt x="234283" y="129048"/>
                                  </a:cubicBezTo>
                                  <a:cubicBezTo>
                                    <a:pt x="240171" y="124257"/>
                                    <a:pt x="239420" y="112955"/>
                                    <a:pt x="244272" y="107838"/>
                                  </a:cubicBezTo>
                                  <a:cubicBezTo>
                                    <a:pt x="249904" y="103483"/>
                                    <a:pt x="260005" y="99600"/>
                                    <a:pt x="265322" y="93262"/>
                                  </a:cubicBezTo>
                                  <a:cubicBezTo>
                                    <a:pt x="270848" y="87427"/>
                                    <a:pt x="265211" y="80433"/>
                                    <a:pt x="272824" y="72020"/>
                                  </a:cubicBezTo>
                                  <a:cubicBezTo>
                                    <a:pt x="251846" y="55671"/>
                                    <a:pt x="232180" y="35877"/>
                                    <a:pt x="194941" y="6928"/>
                                  </a:cubicBezTo>
                                  <a:cubicBezTo>
                                    <a:pt x="161139" y="-2739"/>
                                    <a:pt x="105336" y="1640"/>
                                    <a:pt x="75772" y="7373"/>
                                  </a:cubicBezTo>
                                  <a:cubicBezTo>
                                    <a:pt x="57366" y="22115"/>
                                    <a:pt x="32399" y="36838"/>
                                    <a:pt x="0" y="67063"/>
                                  </a:cubicBezTo>
                                  <a:cubicBezTo>
                                    <a:pt x="6963" y="73623"/>
                                    <a:pt x="3681" y="90658"/>
                                    <a:pt x="6978" y="97336"/>
                                  </a:cubicBezTo>
                                  <a:cubicBezTo>
                                    <a:pt x="11894" y="104288"/>
                                    <a:pt x="25804" y="100490"/>
                                    <a:pt x="30142" y="105695"/>
                                  </a:cubicBezTo>
                                  <a:cubicBezTo>
                                    <a:pt x="34227" y="110598"/>
                                    <a:pt x="32160" y="124960"/>
                                    <a:pt x="38419" y="128495"/>
                                  </a:cubicBezTo>
                                  <a:cubicBezTo>
                                    <a:pt x="43393" y="133397"/>
                                    <a:pt x="59812" y="128808"/>
                                    <a:pt x="64572" y="132666"/>
                                  </a:cubicBezTo>
                                  <a:cubicBezTo>
                                    <a:pt x="70795" y="136127"/>
                                    <a:pt x="71630" y="147105"/>
                                    <a:pt x="77526" y="150119"/>
                                  </a:cubicBezTo>
                                  <a:cubicBezTo>
                                    <a:pt x="83591" y="153436"/>
                                    <a:pt x="92463" y="146761"/>
                                    <a:pt x="99504" y="149715"/>
                                  </a:cubicBezTo>
                                  <a:cubicBezTo>
                                    <a:pt x="105382" y="153288"/>
                                    <a:pt x="109947" y="163029"/>
                                    <a:pt x="117204" y="163895"/>
                                  </a:cubicBezTo>
                                  <a:cubicBezTo>
                                    <a:pt x="124148" y="163840"/>
                                    <a:pt x="133003" y="158600"/>
                                    <a:pt x="138164" y="158428"/>
                                  </a:cubicBezTo>
                                  <a:cubicBezTo>
                                    <a:pt x="145490" y="158418"/>
                                    <a:pt x="151321" y="165027"/>
                                    <a:pt x="156389" y="163929"/>
                                  </a:cubicBezTo>
                                  <a:cubicBezTo>
                                    <a:pt x="162716" y="163176"/>
                                    <a:pt x="161478" y="156608"/>
                                    <a:pt x="173627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49" name="フリーフォーム: 図形 1748">
                      <a:extLst>
                        <a:ext uri="{FF2B5EF4-FFF2-40B4-BE49-F238E27FC236}">
                          <a16:creationId xmlns:a16="http://schemas.microsoft.com/office/drawing/2014/main" id="{726100C2-6E1A-4DD8-AC03-D21BC979C2BA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2139292" y="3878268"/>
                      <a:ext cx="272824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52796884">
                            <a:custGeom>
                              <a:avLst/>
                              <a:gdLst>
                                <a:gd name="connsiteX0" fmla="*/ 173627 w 272824"/>
                                <a:gd name="connsiteY0" fmla="*/ 153553 h 164095"/>
                                <a:gd name="connsiteX1" fmla="*/ 199634 w 272824"/>
                                <a:gd name="connsiteY1" fmla="*/ 154405 h 164095"/>
                                <a:gd name="connsiteX2" fmla="*/ 211896 w 272824"/>
                                <a:gd name="connsiteY2" fmla="*/ 134915 h 164095"/>
                                <a:gd name="connsiteX3" fmla="*/ 234283 w 272824"/>
                                <a:gd name="connsiteY3" fmla="*/ 129048 h 164095"/>
                                <a:gd name="connsiteX4" fmla="*/ 244272 w 272824"/>
                                <a:gd name="connsiteY4" fmla="*/ 107838 h 164095"/>
                                <a:gd name="connsiteX5" fmla="*/ 265322 w 272824"/>
                                <a:gd name="connsiteY5" fmla="*/ 93262 h 164095"/>
                                <a:gd name="connsiteX6" fmla="*/ 272824 w 272824"/>
                                <a:gd name="connsiteY6" fmla="*/ 72020 h 164095"/>
                                <a:gd name="connsiteX7" fmla="*/ 194941 w 272824"/>
                                <a:gd name="connsiteY7" fmla="*/ 6928 h 164095"/>
                                <a:gd name="connsiteX8" fmla="*/ 75772 w 272824"/>
                                <a:gd name="connsiteY8" fmla="*/ 7373 h 164095"/>
                                <a:gd name="connsiteX9" fmla="*/ 0 w 272824"/>
                                <a:gd name="connsiteY9" fmla="*/ 67063 h 164095"/>
                                <a:gd name="connsiteX10" fmla="*/ 6978 w 272824"/>
                                <a:gd name="connsiteY10" fmla="*/ 97336 h 164095"/>
                                <a:gd name="connsiteX11" fmla="*/ 30142 w 272824"/>
                                <a:gd name="connsiteY11" fmla="*/ 105695 h 164095"/>
                                <a:gd name="connsiteX12" fmla="*/ 38419 w 272824"/>
                                <a:gd name="connsiteY12" fmla="*/ 128495 h 164095"/>
                                <a:gd name="connsiteX13" fmla="*/ 64572 w 272824"/>
                                <a:gd name="connsiteY13" fmla="*/ 132666 h 164095"/>
                                <a:gd name="connsiteX14" fmla="*/ 77526 w 272824"/>
                                <a:gd name="connsiteY14" fmla="*/ 150119 h 164095"/>
                                <a:gd name="connsiteX15" fmla="*/ 99504 w 272824"/>
                                <a:gd name="connsiteY15" fmla="*/ 149715 h 164095"/>
                                <a:gd name="connsiteX16" fmla="*/ 117204 w 272824"/>
                                <a:gd name="connsiteY16" fmla="*/ 163895 h 164095"/>
                                <a:gd name="connsiteX17" fmla="*/ 138164 w 272824"/>
                                <a:gd name="connsiteY17" fmla="*/ 158428 h 164095"/>
                                <a:gd name="connsiteX18" fmla="*/ 156389 w 272824"/>
                                <a:gd name="connsiteY18" fmla="*/ 163929 h 164095"/>
                                <a:gd name="connsiteX19" fmla="*/ 173627 w 272824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4" h="164095" fill="none" extrusionOk="0">
                                  <a:moveTo>
                                    <a:pt x="173627" y="153553"/>
                                  </a:moveTo>
                                  <a:cubicBezTo>
                                    <a:pt x="186336" y="150680"/>
                                    <a:pt x="192151" y="158465"/>
                                    <a:pt x="199634" y="154405"/>
                                  </a:cubicBezTo>
                                  <a:cubicBezTo>
                                    <a:pt x="206711" y="151262"/>
                                    <a:pt x="205312" y="139711"/>
                                    <a:pt x="211896" y="134915"/>
                                  </a:cubicBezTo>
                                  <a:cubicBezTo>
                                    <a:pt x="218323" y="130266"/>
                                    <a:pt x="229250" y="133493"/>
                                    <a:pt x="234283" y="129048"/>
                                  </a:cubicBezTo>
                                  <a:cubicBezTo>
                                    <a:pt x="238924" y="123383"/>
                                    <a:pt x="239645" y="114231"/>
                                    <a:pt x="244272" y="107838"/>
                                  </a:cubicBezTo>
                                  <a:cubicBezTo>
                                    <a:pt x="247768" y="101351"/>
                                    <a:pt x="260513" y="99438"/>
                                    <a:pt x="265322" y="93262"/>
                                  </a:cubicBezTo>
                                  <a:cubicBezTo>
                                    <a:pt x="270393" y="87321"/>
                                    <a:pt x="266236" y="80088"/>
                                    <a:pt x="272824" y="72020"/>
                                  </a:cubicBezTo>
                                  <a:cubicBezTo>
                                    <a:pt x="238936" y="49194"/>
                                    <a:pt x="227738" y="28970"/>
                                    <a:pt x="194941" y="6928"/>
                                  </a:cubicBezTo>
                                  <a:cubicBezTo>
                                    <a:pt x="160117" y="-637"/>
                                    <a:pt x="112495" y="150"/>
                                    <a:pt x="75772" y="7373"/>
                                  </a:cubicBezTo>
                                  <a:cubicBezTo>
                                    <a:pt x="43670" y="38009"/>
                                    <a:pt x="27591" y="42918"/>
                                    <a:pt x="0" y="67063"/>
                                  </a:cubicBezTo>
                                  <a:cubicBezTo>
                                    <a:pt x="8872" y="74676"/>
                                    <a:pt x="3152" y="91785"/>
                                    <a:pt x="6978" y="97336"/>
                                  </a:cubicBezTo>
                                  <a:cubicBezTo>
                                    <a:pt x="11438" y="104521"/>
                                    <a:pt x="25837" y="101710"/>
                                    <a:pt x="30142" y="105695"/>
                                  </a:cubicBezTo>
                                  <a:cubicBezTo>
                                    <a:pt x="36041" y="111954"/>
                                    <a:pt x="31510" y="124274"/>
                                    <a:pt x="38419" y="128495"/>
                                  </a:cubicBezTo>
                                  <a:cubicBezTo>
                                    <a:pt x="43142" y="132912"/>
                                    <a:pt x="57486" y="128706"/>
                                    <a:pt x="64572" y="132666"/>
                                  </a:cubicBezTo>
                                  <a:cubicBezTo>
                                    <a:pt x="72580" y="135769"/>
                                    <a:pt x="71547" y="146094"/>
                                    <a:pt x="77526" y="150119"/>
                                  </a:cubicBezTo>
                                  <a:cubicBezTo>
                                    <a:pt x="82912" y="152118"/>
                                    <a:pt x="91965" y="147279"/>
                                    <a:pt x="99504" y="149715"/>
                                  </a:cubicBezTo>
                                  <a:cubicBezTo>
                                    <a:pt x="106522" y="151669"/>
                                    <a:pt x="110893" y="162841"/>
                                    <a:pt x="117204" y="163895"/>
                                  </a:cubicBezTo>
                                  <a:cubicBezTo>
                                    <a:pt x="123901" y="164121"/>
                                    <a:pt x="132803" y="157748"/>
                                    <a:pt x="138164" y="158428"/>
                                  </a:cubicBezTo>
                                  <a:cubicBezTo>
                                    <a:pt x="145636" y="157770"/>
                                    <a:pt x="149963" y="164389"/>
                                    <a:pt x="156389" y="163929"/>
                                  </a:cubicBezTo>
                                  <a:cubicBezTo>
                                    <a:pt x="162663" y="164715"/>
                                    <a:pt x="160961" y="157870"/>
                                    <a:pt x="173627" y="153553"/>
                                  </a:cubicBezTo>
                                  <a:close/>
                                </a:path>
                                <a:path w="272824" h="164095" stroke="0" extrusionOk="0">
                                  <a:moveTo>
                                    <a:pt x="173627" y="153553"/>
                                  </a:moveTo>
                                  <a:cubicBezTo>
                                    <a:pt x="185702" y="150525"/>
                                    <a:pt x="193475" y="156272"/>
                                    <a:pt x="199634" y="154405"/>
                                  </a:cubicBezTo>
                                  <a:cubicBezTo>
                                    <a:pt x="204845" y="151278"/>
                                    <a:pt x="206807" y="139699"/>
                                    <a:pt x="211896" y="134915"/>
                                  </a:cubicBezTo>
                                  <a:cubicBezTo>
                                    <a:pt x="217220" y="130760"/>
                                    <a:pt x="228600" y="134399"/>
                                    <a:pt x="234283" y="129048"/>
                                  </a:cubicBezTo>
                                  <a:cubicBezTo>
                                    <a:pt x="239845" y="125328"/>
                                    <a:pt x="240291" y="112745"/>
                                    <a:pt x="244272" y="107838"/>
                                  </a:cubicBezTo>
                                  <a:cubicBezTo>
                                    <a:pt x="250521" y="101737"/>
                                    <a:pt x="259178" y="99925"/>
                                    <a:pt x="265322" y="93262"/>
                                  </a:cubicBezTo>
                                  <a:cubicBezTo>
                                    <a:pt x="271142" y="88392"/>
                                    <a:pt x="267660" y="79757"/>
                                    <a:pt x="272824" y="72020"/>
                                  </a:cubicBezTo>
                                  <a:cubicBezTo>
                                    <a:pt x="237767" y="44675"/>
                                    <a:pt x="218521" y="32892"/>
                                    <a:pt x="194941" y="6928"/>
                                  </a:cubicBezTo>
                                  <a:cubicBezTo>
                                    <a:pt x="158063" y="5741"/>
                                    <a:pt x="116024" y="3979"/>
                                    <a:pt x="75772" y="7373"/>
                                  </a:cubicBezTo>
                                  <a:cubicBezTo>
                                    <a:pt x="41210" y="37260"/>
                                    <a:pt x="19471" y="55965"/>
                                    <a:pt x="0" y="67063"/>
                                  </a:cubicBezTo>
                                  <a:cubicBezTo>
                                    <a:pt x="7778" y="73663"/>
                                    <a:pt x="2406" y="89223"/>
                                    <a:pt x="6978" y="97336"/>
                                  </a:cubicBezTo>
                                  <a:cubicBezTo>
                                    <a:pt x="12620" y="103900"/>
                                    <a:pt x="23701" y="100291"/>
                                    <a:pt x="30142" y="105695"/>
                                  </a:cubicBezTo>
                                  <a:cubicBezTo>
                                    <a:pt x="34708" y="111401"/>
                                    <a:pt x="31794" y="124077"/>
                                    <a:pt x="38419" y="128495"/>
                                  </a:cubicBezTo>
                                  <a:cubicBezTo>
                                    <a:pt x="44298" y="132207"/>
                                    <a:pt x="59190" y="129466"/>
                                    <a:pt x="64572" y="132666"/>
                                  </a:cubicBezTo>
                                  <a:cubicBezTo>
                                    <a:pt x="72279" y="135620"/>
                                    <a:pt x="72023" y="147966"/>
                                    <a:pt x="77526" y="150119"/>
                                  </a:cubicBezTo>
                                  <a:cubicBezTo>
                                    <a:pt x="83204" y="152616"/>
                                    <a:pt x="92536" y="146802"/>
                                    <a:pt x="99504" y="149715"/>
                                  </a:cubicBezTo>
                                  <a:cubicBezTo>
                                    <a:pt x="105682" y="150535"/>
                                    <a:pt x="110111" y="161751"/>
                                    <a:pt x="117204" y="163895"/>
                                  </a:cubicBezTo>
                                  <a:cubicBezTo>
                                    <a:pt x="123729" y="165788"/>
                                    <a:pt x="130884" y="158415"/>
                                    <a:pt x="138164" y="158428"/>
                                  </a:cubicBezTo>
                                  <a:cubicBezTo>
                                    <a:pt x="144312" y="159782"/>
                                    <a:pt x="150331" y="163273"/>
                                    <a:pt x="156389" y="163929"/>
                                  </a:cubicBezTo>
                                  <a:cubicBezTo>
                                    <a:pt x="162290" y="162497"/>
                                    <a:pt x="160250" y="156910"/>
                                    <a:pt x="173627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50" name="フリーフォーム: 図形 1749">
                      <a:extLst>
                        <a:ext uri="{FF2B5EF4-FFF2-40B4-BE49-F238E27FC236}">
                          <a16:creationId xmlns:a16="http://schemas.microsoft.com/office/drawing/2014/main" id="{AA6A0BC1-B654-4F2B-8137-9D4CBCE3D60A}"/>
                        </a:ext>
                      </a:extLst>
                    </p:cNvPr>
                    <p:cNvSpPr/>
                    <p:nvPr/>
                  </p:nvSpPr>
                  <p:spPr>
                    <a:xfrm rot="14400000" flipH="1">
                      <a:off x="2186687" y="3829186"/>
                      <a:ext cx="158129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51078782">
                            <a:custGeom>
                              <a:avLst/>
                              <a:gdLst>
                                <a:gd name="connsiteX0" fmla="*/ 100634 w 158129"/>
                                <a:gd name="connsiteY0" fmla="*/ 89000 h 95110"/>
                                <a:gd name="connsiteX1" fmla="*/ 115708 w 158129"/>
                                <a:gd name="connsiteY1" fmla="*/ 89494 h 95110"/>
                                <a:gd name="connsiteX2" fmla="*/ 122815 w 158129"/>
                                <a:gd name="connsiteY2" fmla="*/ 78197 h 95110"/>
                                <a:gd name="connsiteX3" fmla="*/ 135790 w 158129"/>
                                <a:gd name="connsiteY3" fmla="*/ 74797 h 95110"/>
                                <a:gd name="connsiteX4" fmla="*/ 141580 w 158129"/>
                                <a:gd name="connsiteY4" fmla="*/ 62503 h 95110"/>
                                <a:gd name="connsiteX5" fmla="*/ 153781 w 158129"/>
                                <a:gd name="connsiteY5" fmla="*/ 54055 h 95110"/>
                                <a:gd name="connsiteX6" fmla="*/ 158129 w 158129"/>
                                <a:gd name="connsiteY6" fmla="*/ 41743 h 95110"/>
                                <a:gd name="connsiteX7" fmla="*/ 112988 w 158129"/>
                                <a:gd name="connsiteY7" fmla="*/ 4015 h 95110"/>
                                <a:gd name="connsiteX8" fmla="*/ 43917 w 158129"/>
                                <a:gd name="connsiteY8" fmla="*/ 4273 h 95110"/>
                                <a:gd name="connsiteX9" fmla="*/ 0 w 158129"/>
                                <a:gd name="connsiteY9" fmla="*/ 38870 h 95110"/>
                                <a:gd name="connsiteX10" fmla="*/ 4044 w 158129"/>
                                <a:gd name="connsiteY10" fmla="*/ 56416 h 95110"/>
                                <a:gd name="connsiteX11" fmla="*/ 17470 w 158129"/>
                                <a:gd name="connsiteY11" fmla="*/ 61261 h 95110"/>
                                <a:gd name="connsiteX12" fmla="*/ 22267 w 158129"/>
                                <a:gd name="connsiteY12" fmla="*/ 74476 h 95110"/>
                                <a:gd name="connsiteX13" fmla="*/ 37426 w 158129"/>
                                <a:gd name="connsiteY13" fmla="*/ 76893 h 95110"/>
                                <a:gd name="connsiteX14" fmla="*/ 44934 w 158129"/>
                                <a:gd name="connsiteY14" fmla="*/ 87009 h 95110"/>
                                <a:gd name="connsiteX15" fmla="*/ 57673 w 158129"/>
                                <a:gd name="connsiteY15" fmla="*/ 86775 h 95110"/>
                                <a:gd name="connsiteX16" fmla="*/ 67931 w 158129"/>
                                <a:gd name="connsiteY16" fmla="*/ 94994 h 95110"/>
                                <a:gd name="connsiteX17" fmla="*/ 80080 w 158129"/>
                                <a:gd name="connsiteY17" fmla="*/ 91825 h 95110"/>
                                <a:gd name="connsiteX18" fmla="*/ 90643 w 158129"/>
                                <a:gd name="connsiteY18" fmla="*/ 95014 h 95110"/>
                                <a:gd name="connsiteX19" fmla="*/ 100634 w 158129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29" h="95110" fill="none" extrusionOk="0">
                                  <a:moveTo>
                                    <a:pt x="100634" y="89000"/>
                                  </a:moveTo>
                                  <a:cubicBezTo>
                                    <a:pt x="107676" y="86702"/>
                                    <a:pt x="111930" y="91846"/>
                                    <a:pt x="115708" y="89494"/>
                                  </a:cubicBezTo>
                                  <a:cubicBezTo>
                                    <a:pt x="119469" y="87192"/>
                                    <a:pt x="119179" y="80815"/>
                                    <a:pt x="122815" y="78197"/>
                                  </a:cubicBezTo>
                                  <a:cubicBezTo>
                                    <a:pt x="125208" y="75722"/>
                                    <a:pt x="131790" y="77927"/>
                                    <a:pt x="135790" y="74797"/>
                                  </a:cubicBezTo>
                                  <a:cubicBezTo>
                                    <a:pt x="139038" y="71844"/>
                                    <a:pt x="138504" y="65814"/>
                                    <a:pt x="141580" y="62503"/>
                                  </a:cubicBezTo>
                                  <a:cubicBezTo>
                                    <a:pt x="144973" y="58568"/>
                                    <a:pt x="150641" y="57210"/>
                                    <a:pt x="153781" y="54055"/>
                                  </a:cubicBezTo>
                                  <a:cubicBezTo>
                                    <a:pt x="156812" y="51225"/>
                                    <a:pt x="155282" y="47683"/>
                                    <a:pt x="158129" y="41743"/>
                                  </a:cubicBezTo>
                                  <a:cubicBezTo>
                                    <a:pt x="143016" y="31326"/>
                                    <a:pt x="133328" y="24298"/>
                                    <a:pt x="112988" y="4015"/>
                                  </a:cubicBezTo>
                                  <a:cubicBezTo>
                                    <a:pt x="88106" y="-1187"/>
                                    <a:pt x="64182" y="-2056"/>
                                    <a:pt x="43917" y="4273"/>
                                  </a:cubicBezTo>
                                  <a:cubicBezTo>
                                    <a:pt x="30755" y="15108"/>
                                    <a:pt x="12048" y="26964"/>
                                    <a:pt x="0" y="38870"/>
                                  </a:cubicBezTo>
                                  <a:cubicBezTo>
                                    <a:pt x="4122" y="44136"/>
                                    <a:pt x="1395" y="53653"/>
                                    <a:pt x="4044" y="56416"/>
                                  </a:cubicBezTo>
                                  <a:cubicBezTo>
                                    <a:pt x="8007" y="60345"/>
                                    <a:pt x="15122" y="58620"/>
                                    <a:pt x="17470" y="61261"/>
                                  </a:cubicBezTo>
                                  <a:cubicBezTo>
                                    <a:pt x="21134" y="64460"/>
                                    <a:pt x="19153" y="71248"/>
                                    <a:pt x="22267" y="74476"/>
                                  </a:cubicBezTo>
                                  <a:cubicBezTo>
                                    <a:pt x="25207" y="76603"/>
                                    <a:pt x="33787" y="74823"/>
                                    <a:pt x="37426" y="76893"/>
                                  </a:cubicBezTo>
                                  <a:cubicBezTo>
                                    <a:pt x="41261" y="78910"/>
                                    <a:pt x="41339" y="85392"/>
                                    <a:pt x="44934" y="87009"/>
                                  </a:cubicBezTo>
                                  <a:cubicBezTo>
                                    <a:pt x="48685" y="88822"/>
                                    <a:pt x="53438" y="86008"/>
                                    <a:pt x="57673" y="86775"/>
                                  </a:cubicBezTo>
                                  <a:cubicBezTo>
                                    <a:pt x="61377" y="88093"/>
                                    <a:pt x="64370" y="94218"/>
                                    <a:pt x="67931" y="94994"/>
                                  </a:cubicBezTo>
                                  <a:cubicBezTo>
                                    <a:pt x="72335" y="95264"/>
                                    <a:pt x="76335" y="92216"/>
                                    <a:pt x="80080" y="91825"/>
                                  </a:cubicBezTo>
                                  <a:cubicBezTo>
                                    <a:pt x="83886" y="91138"/>
                                    <a:pt x="87570" y="95138"/>
                                    <a:pt x="90643" y="95014"/>
                                  </a:cubicBezTo>
                                  <a:cubicBezTo>
                                    <a:pt x="93765" y="94229"/>
                                    <a:pt x="94123" y="90537"/>
                                    <a:pt x="100634" y="89000"/>
                                  </a:cubicBezTo>
                                  <a:close/>
                                </a:path>
                                <a:path w="158129" h="95110" stroke="0" extrusionOk="0">
                                  <a:moveTo>
                                    <a:pt x="100634" y="89000"/>
                                  </a:moveTo>
                                  <a:cubicBezTo>
                                    <a:pt x="107963" y="87808"/>
                                    <a:pt x="111011" y="91153"/>
                                    <a:pt x="115708" y="89494"/>
                                  </a:cubicBezTo>
                                  <a:cubicBezTo>
                                    <a:pt x="119573" y="88130"/>
                                    <a:pt x="119041" y="80168"/>
                                    <a:pt x="122815" y="78197"/>
                                  </a:cubicBezTo>
                                  <a:cubicBezTo>
                                    <a:pt x="126221" y="75672"/>
                                    <a:pt x="132840" y="77481"/>
                                    <a:pt x="135790" y="74797"/>
                                  </a:cubicBezTo>
                                  <a:cubicBezTo>
                                    <a:pt x="138990" y="71868"/>
                                    <a:pt x="139085" y="65072"/>
                                    <a:pt x="141580" y="62503"/>
                                  </a:cubicBezTo>
                                  <a:cubicBezTo>
                                    <a:pt x="145614" y="59135"/>
                                    <a:pt x="151363" y="57231"/>
                                    <a:pt x="153781" y="54055"/>
                                  </a:cubicBezTo>
                                  <a:cubicBezTo>
                                    <a:pt x="156267" y="49991"/>
                                    <a:pt x="154548" y="47245"/>
                                    <a:pt x="158129" y="41743"/>
                                  </a:cubicBezTo>
                                  <a:cubicBezTo>
                                    <a:pt x="140090" y="29305"/>
                                    <a:pt x="127744" y="12819"/>
                                    <a:pt x="112988" y="4015"/>
                                  </a:cubicBezTo>
                                  <a:cubicBezTo>
                                    <a:pt x="92352" y="-4130"/>
                                    <a:pt x="63753" y="-1860"/>
                                    <a:pt x="43917" y="4273"/>
                                  </a:cubicBezTo>
                                  <a:cubicBezTo>
                                    <a:pt x="30448" y="18024"/>
                                    <a:pt x="9317" y="32027"/>
                                    <a:pt x="0" y="38870"/>
                                  </a:cubicBezTo>
                                  <a:cubicBezTo>
                                    <a:pt x="3324" y="43194"/>
                                    <a:pt x="769" y="52603"/>
                                    <a:pt x="4044" y="56416"/>
                                  </a:cubicBezTo>
                                  <a:cubicBezTo>
                                    <a:pt x="6863" y="60428"/>
                                    <a:pt x="15170" y="57736"/>
                                    <a:pt x="17470" y="61261"/>
                                  </a:cubicBezTo>
                                  <a:cubicBezTo>
                                    <a:pt x="20786" y="63832"/>
                                    <a:pt x="19055" y="71772"/>
                                    <a:pt x="22267" y="74476"/>
                                  </a:cubicBezTo>
                                  <a:cubicBezTo>
                                    <a:pt x="25415" y="77152"/>
                                    <a:pt x="33706" y="75490"/>
                                    <a:pt x="37426" y="76893"/>
                                  </a:cubicBezTo>
                                  <a:cubicBezTo>
                                    <a:pt x="41210" y="79706"/>
                                    <a:pt x="42268" y="85782"/>
                                    <a:pt x="44934" y="87009"/>
                                  </a:cubicBezTo>
                                  <a:cubicBezTo>
                                    <a:pt x="47728" y="89305"/>
                                    <a:pt x="53903" y="85599"/>
                                    <a:pt x="57673" y="86775"/>
                                  </a:cubicBezTo>
                                  <a:cubicBezTo>
                                    <a:pt x="62177" y="88433"/>
                                    <a:pt x="63832" y="94884"/>
                                    <a:pt x="67931" y="94994"/>
                                  </a:cubicBezTo>
                                  <a:cubicBezTo>
                                    <a:pt x="70843" y="95376"/>
                                    <a:pt x="76853" y="92195"/>
                                    <a:pt x="80080" y="91825"/>
                                  </a:cubicBezTo>
                                  <a:cubicBezTo>
                                    <a:pt x="84280" y="91993"/>
                                    <a:pt x="87484" y="96060"/>
                                    <a:pt x="90643" y="95014"/>
                                  </a:cubicBezTo>
                                  <a:cubicBezTo>
                                    <a:pt x="93373" y="93913"/>
                                    <a:pt x="93579" y="90410"/>
                                    <a:pt x="100634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51" name="フリーフォーム: 図形 1750">
                      <a:extLst>
                        <a:ext uri="{FF2B5EF4-FFF2-40B4-BE49-F238E27FC236}">
                          <a16:creationId xmlns:a16="http://schemas.microsoft.com/office/drawing/2014/main" id="{0157A1BD-3663-425D-AC64-E333891C7F4A}"/>
                        </a:ext>
                      </a:extLst>
                    </p:cNvPr>
                    <p:cNvSpPr/>
                    <p:nvPr/>
                  </p:nvSpPr>
                  <p:spPr>
                    <a:xfrm rot="7200000" flipH="1">
                      <a:off x="2099079" y="3830510"/>
                      <a:ext cx="158130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093206696">
                            <a:custGeom>
                              <a:avLst/>
                              <a:gdLst>
                                <a:gd name="connsiteX0" fmla="*/ 100635 w 158130"/>
                                <a:gd name="connsiteY0" fmla="*/ 89000 h 95110"/>
                                <a:gd name="connsiteX1" fmla="*/ 115709 w 158130"/>
                                <a:gd name="connsiteY1" fmla="*/ 89494 h 95110"/>
                                <a:gd name="connsiteX2" fmla="*/ 122816 w 158130"/>
                                <a:gd name="connsiteY2" fmla="*/ 78197 h 95110"/>
                                <a:gd name="connsiteX3" fmla="*/ 135791 w 158130"/>
                                <a:gd name="connsiteY3" fmla="*/ 74797 h 95110"/>
                                <a:gd name="connsiteX4" fmla="*/ 141581 w 158130"/>
                                <a:gd name="connsiteY4" fmla="*/ 62503 h 95110"/>
                                <a:gd name="connsiteX5" fmla="*/ 153782 w 158130"/>
                                <a:gd name="connsiteY5" fmla="*/ 54055 h 95110"/>
                                <a:gd name="connsiteX6" fmla="*/ 158130 w 158130"/>
                                <a:gd name="connsiteY6" fmla="*/ 41743 h 95110"/>
                                <a:gd name="connsiteX7" fmla="*/ 112989 w 158130"/>
                                <a:gd name="connsiteY7" fmla="*/ 4015 h 95110"/>
                                <a:gd name="connsiteX8" fmla="*/ 43918 w 158130"/>
                                <a:gd name="connsiteY8" fmla="*/ 4273 h 95110"/>
                                <a:gd name="connsiteX9" fmla="*/ 0 w 158130"/>
                                <a:gd name="connsiteY9" fmla="*/ 38870 h 95110"/>
                                <a:gd name="connsiteX10" fmla="*/ 4044 w 158130"/>
                                <a:gd name="connsiteY10" fmla="*/ 56416 h 95110"/>
                                <a:gd name="connsiteX11" fmla="*/ 17470 w 158130"/>
                                <a:gd name="connsiteY11" fmla="*/ 61261 h 95110"/>
                                <a:gd name="connsiteX12" fmla="*/ 22268 w 158130"/>
                                <a:gd name="connsiteY12" fmla="*/ 74476 h 95110"/>
                                <a:gd name="connsiteX13" fmla="*/ 37426 w 158130"/>
                                <a:gd name="connsiteY13" fmla="*/ 76893 h 95110"/>
                                <a:gd name="connsiteX14" fmla="*/ 44934 w 158130"/>
                                <a:gd name="connsiteY14" fmla="*/ 87009 h 95110"/>
                                <a:gd name="connsiteX15" fmla="*/ 57673 w 158130"/>
                                <a:gd name="connsiteY15" fmla="*/ 86775 h 95110"/>
                                <a:gd name="connsiteX16" fmla="*/ 67932 w 158130"/>
                                <a:gd name="connsiteY16" fmla="*/ 94994 h 95110"/>
                                <a:gd name="connsiteX17" fmla="*/ 80080 w 158130"/>
                                <a:gd name="connsiteY17" fmla="*/ 91825 h 95110"/>
                                <a:gd name="connsiteX18" fmla="*/ 90644 w 158130"/>
                                <a:gd name="connsiteY18" fmla="*/ 95014 h 95110"/>
                                <a:gd name="connsiteX19" fmla="*/ 100635 w 158130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30" h="95110" fill="none" extrusionOk="0">
                                  <a:moveTo>
                                    <a:pt x="100635" y="89000"/>
                                  </a:moveTo>
                                  <a:cubicBezTo>
                                    <a:pt x="108096" y="88083"/>
                                    <a:pt x="111781" y="91501"/>
                                    <a:pt x="115709" y="89494"/>
                                  </a:cubicBezTo>
                                  <a:cubicBezTo>
                                    <a:pt x="118990" y="87400"/>
                                    <a:pt x="119176" y="79832"/>
                                    <a:pt x="122816" y="78197"/>
                                  </a:cubicBezTo>
                                  <a:cubicBezTo>
                                    <a:pt x="126052" y="75754"/>
                                    <a:pt x="132570" y="77103"/>
                                    <a:pt x="135791" y="74797"/>
                                  </a:cubicBezTo>
                                  <a:cubicBezTo>
                                    <a:pt x="139666" y="72765"/>
                                    <a:pt x="138476" y="66058"/>
                                    <a:pt x="141581" y="62503"/>
                                  </a:cubicBezTo>
                                  <a:cubicBezTo>
                                    <a:pt x="144605" y="58905"/>
                                    <a:pt x="150116" y="57068"/>
                                    <a:pt x="153782" y="54055"/>
                                  </a:cubicBezTo>
                                  <a:cubicBezTo>
                                    <a:pt x="156270" y="50197"/>
                                    <a:pt x="154953" y="46436"/>
                                    <a:pt x="158130" y="41743"/>
                                  </a:cubicBezTo>
                                  <a:cubicBezTo>
                                    <a:pt x="137157" y="22889"/>
                                    <a:pt x="133312" y="20006"/>
                                    <a:pt x="112989" y="4015"/>
                                  </a:cubicBezTo>
                                  <a:cubicBezTo>
                                    <a:pt x="93008" y="-3259"/>
                                    <a:pt x="59065" y="-1952"/>
                                    <a:pt x="43918" y="4273"/>
                                  </a:cubicBezTo>
                                  <a:cubicBezTo>
                                    <a:pt x="28924" y="15761"/>
                                    <a:pt x="15539" y="29998"/>
                                    <a:pt x="0" y="38870"/>
                                  </a:cubicBezTo>
                                  <a:cubicBezTo>
                                    <a:pt x="4563" y="43513"/>
                                    <a:pt x="1418" y="53797"/>
                                    <a:pt x="4044" y="56416"/>
                                  </a:cubicBezTo>
                                  <a:cubicBezTo>
                                    <a:pt x="7032" y="60345"/>
                                    <a:pt x="15378" y="57911"/>
                                    <a:pt x="17470" y="61261"/>
                                  </a:cubicBezTo>
                                  <a:cubicBezTo>
                                    <a:pt x="20474" y="65259"/>
                                    <a:pt x="19595" y="71802"/>
                                    <a:pt x="22268" y="74476"/>
                                  </a:cubicBezTo>
                                  <a:cubicBezTo>
                                    <a:pt x="25720" y="77192"/>
                                    <a:pt x="33740" y="75326"/>
                                    <a:pt x="37426" y="76893"/>
                                  </a:cubicBezTo>
                                  <a:cubicBezTo>
                                    <a:pt x="41579" y="79194"/>
                                    <a:pt x="41382" y="84661"/>
                                    <a:pt x="44934" y="87009"/>
                                  </a:cubicBezTo>
                                  <a:cubicBezTo>
                                    <a:pt x="48601" y="88732"/>
                                    <a:pt x="53411" y="85243"/>
                                    <a:pt x="57673" y="86775"/>
                                  </a:cubicBezTo>
                                  <a:cubicBezTo>
                                    <a:pt x="61540" y="87741"/>
                                    <a:pt x="64755" y="94586"/>
                                    <a:pt x="67932" y="94994"/>
                                  </a:cubicBezTo>
                                  <a:cubicBezTo>
                                    <a:pt x="71606" y="95325"/>
                                    <a:pt x="75848" y="92136"/>
                                    <a:pt x="80080" y="91825"/>
                                  </a:cubicBezTo>
                                  <a:cubicBezTo>
                                    <a:pt x="83502" y="92509"/>
                                    <a:pt x="87052" y="96263"/>
                                    <a:pt x="90644" y="95014"/>
                                  </a:cubicBezTo>
                                  <a:cubicBezTo>
                                    <a:pt x="94567" y="94057"/>
                                    <a:pt x="92660" y="91027"/>
                                    <a:pt x="100635" y="89000"/>
                                  </a:cubicBezTo>
                                  <a:close/>
                                </a:path>
                                <a:path w="158130" h="95110" stroke="0" extrusionOk="0">
                                  <a:moveTo>
                                    <a:pt x="100635" y="89000"/>
                                  </a:moveTo>
                                  <a:cubicBezTo>
                                    <a:pt x="107210" y="87433"/>
                                    <a:pt x="111704" y="91086"/>
                                    <a:pt x="115709" y="89494"/>
                                  </a:cubicBezTo>
                                  <a:cubicBezTo>
                                    <a:pt x="119496" y="88276"/>
                                    <a:pt x="119346" y="80589"/>
                                    <a:pt x="122816" y="78197"/>
                                  </a:cubicBezTo>
                                  <a:cubicBezTo>
                                    <a:pt x="126470" y="75932"/>
                                    <a:pt x="131684" y="77299"/>
                                    <a:pt x="135791" y="74797"/>
                                  </a:cubicBezTo>
                                  <a:cubicBezTo>
                                    <a:pt x="139510" y="72060"/>
                                    <a:pt x="138290" y="65849"/>
                                    <a:pt x="141581" y="62503"/>
                                  </a:cubicBezTo>
                                  <a:cubicBezTo>
                                    <a:pt x="145541" y="58519"/>
                                    <a:pt x="150830" y="57113"/>
                                    <a:pt x="153782" y="54055"/>
                                  </a:cubicBezTo>
                                  <a:cubicBezTo>
                                    <a:pt x="156269" y="50618"/>
                                    <a:pt x="155077" y="46756"/>
                                    <a:pt x="158130" y="41743"/>
                                  </a:cubicBezTo>
                                  <a:cubicBezTo>
                                    <a:pt x="138685" y="26142"/>
                                    <a:pt x="128683" y="14386"/>
                                    <a:pt x="112989" y="4015"/>
                                  </a:cubicBezTo>
                                  <a:cubicBezTo>
                                    <a:pt x="91791" y="-1693"/>
                                    <a:pt x="61751" y="-3655"/>
                                    <a:pt x="43918" y="4273"/>
                                  </a:cubicBezTo>
                                  <a:cubicBezTo>
                                    <a:pt x="35145" y="14083"/>
                                    <a:pt x="19777" y="21388"/>
                                    <a:pt x="0" y="38870"/>
                                  </a:cubicBezTo>
                                  <a:cubicBezTo>
                                    <a:pt x="4637" y="43804"/>
                                    <a:pt x="1039" y="52788"/>
                                    <a:pt x="4044" y="56416"/>
                                  </a:cubicBezTo>
                                  <a:cubicBezTo>
                                    <a:pt x="6852" y="60589"/>
                                    <a:pt x="14035" y="58350"/>
                                    <a:pt x="17470" y="61261"/>
                                  </a:cubicBezTo>
                                  <a:cubicBezTo>
                                    <a:pt x="20281" y="65130"/>
                                    <a:pt x="18736" y="71192"/>
                                    <a:pt x="22268" y="74476"/>
                                  </a:cubicBezTo>
                                  <a:cubicBezTo>
                                    <a:pt x="25091" y="77389"/>
                                    <a:pt x="34081" y="75236"/>
                                    <a:pt x="37426" y="76893"/>
                                  </a:cubicBezTo>
                                  <a:cubicBezTo>
                                    <a:pt x="41562" y="79751"/>
                                    <a:pt x="41210" y="85706"/>
                                    <a:pt x="44934" y="87009"/>
                                  </a:cubicBezTo>
                                  <a:cubicBezTo>
                                    <a:pt x="48584" y="88098"/>
                                    <a:pt x="52893" y="85485"/>
                                    <a:pt x="57673" y="86775"/>
                                  </a:cubicBezTo>
                                  <a:cubicBezTo>
                                    <a:pt x="61863" y="88576"/>
                                    <a:pt x="64223" y="93499"/>
                                    <a:pt x="67932" y="94994"/>
                                  </a:cubicBezTo>
                                  <a:cubicBezTo>
                                    <a:pt x="71515" y="95317"/>
                                    <a:pt x="76151" y="91544"/>
                                    <a:pt x="80080" y="91825"/>
                                  </a:cubicBezTo>
                                  <a:cubicBezTo>
                                    <a:pt x="83557" y="91931"/>
                                    <a:pt x="87250" y="95812"/>
                                    <a:pt x="90644" y="95014"/>
                                  </a:cubicBezTo>
                                  <a:cubicBezTo>
                                    <a:pt x="93973" y="94592"/>
                                    <a:pt x="93993" y="91013"/>
                                    <a:pt x="100635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52" name="フリーフォーム: 図形 1751">
                      <a:extLst>
                        <a:ext uri="{FF2B5EF4-FFF2-40B4-BE49-F238E27FC236}">
                          <a16:creationId xmlns:a16="http://schemas.microsoft.com/office/drawing/2014/main" id="{56C14DFF-A8F4-4AC6-8817-398C9723E76A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141736" y="3904394"/>
                      <a:ext cx="158130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07232534">
                            <a:custGeom>
                              <a:avLst/>
                              <a:gdLst>
                                <a:gd name="connsiteX0" fmla="*/ 100635 w 158130"/>
                                <a:gd name="connsiteY0" fmla="*/ 89000 h 95110"/>
                                <a:gd name="connsiteX1" fmla="*/ 115709 w 158130"/>
                                <a:gd name="connsiteY1" fmla="*/ 89494 h 95110"/>
                                <a:gd name="connsiteX2" fmla="*/ 122816 w 158130"/>
                                <a:gd name="connsiteY2" fmla="*/ 78197 h 95110"/>
                                <a:gd name="connsiteX3" fmla="*/ 135791 w 158130"/>
                                <a:gd name="connsiteY3" fmla="*/ 74797 h 95110"/>
                                <a:gd name="connsiteX4" fmla="*/ 141581 w 158130"/>
                                <a:gd name="connsiteY4" fmla="*/ 62503 h 95110"/>
                                <a:gd name="connsiteX5" fmla="*/ 153782 w 158130"/>
                                <a:gd name="connsiteY5" fmla="*/ 54055 h 95110"/>
                                <a:gd name="connsiteX6" fmla="*/ 158130 w 158130"/>
                                <a:gd name="connsiteY6" fmla="*/ 41743 h 95110"/>
                                <a:gd name="connsiteX7" fmla="*/ 112989 w 158130"/>
                                <a:gd name="connsiteY7" fmla="*/ 4015 h 95110"/>
                                <a:gd name="connsiteX8" fmla="*/ 43918 w 158130"/>
                                <a:gd name="connsiteY8" fmla="*/ 4273 h 95110"/>
                                <a:gd name="connsiteX9" fmla="*/ 0 w 158130"/>
                                <a:gd name="connsiteY9" fmla="*/ 38870 h 95110"/>
                                <a:gd name="connsiteX10" fmla="*/ 4044 w 158130"/>
                                <a:gd name="connsiteY10" fmla="*/ 56416 h 95110"/>
                                <a:gd name="connsiteX11" fmla="*/ 17470 w 158130"/>
                                <a:gd name="connsiteY11" fmla="*/ 61261 h 95110"/>
                                <a:gd name="connsiteX12" fmla="*/ 22268 w 158130"/>
                                <a:gd name="connsiteY12" fmla="*/ 74476 h 95110"/>
                                <a:gd name="connsiteX13" fmla="*/ 37426 w 158130"/>
                                <a:gd name="connsiteY13" fmla="*/ 76893 h 95110"/>
                                <a:gd name="connsiteX14" fmla="*/ 44934 w 158130"/>
                                <a:gd name="connsiteY14" fmla="*/ 87009 h 95110"/>
                                <a:gd name="connsiteX15" fmla="*/ 57673 w 158130"/>
                                <a:gd name="connsiteY15" fmla="*/ 86775 h 95110"/>
                                <a:gd name="connsiteX16" fmla="*/ 67932 w 158130"/>
                                <a:gd name="connsiteY16" fmla="*/ 94994 h 95110"/>
                                <a:gd name="connsiteX17" fmla="*/ 80080 w 158130"/>
                                <a:gd name="connsiteY17" fmla="*/ 91825 h 95110"/>
                                <a:gd name="connsiteX18" fmla="*/ 90644 w 158130"/>
                                <a:gd name="connsiteY18" fmla="*/ 95014 h 95110"/>
                                <a:gd name="connsiteX19" fmla="*/ 100635 w 158130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30" h="95110" fill="none" extrusionOk="0">
                                  <a:moveTo>
                                    <a:pt x="100635" y="89000"/>
                                  </a:moveTo>
                                  <a:cubicBezTo>
                                    <a:pt x="107470" y="86482"/>
                                    <a:pt x="111948" y="91525"/>
                                    <a:pt x="115709" y="89494"/>
                                  </a:cubicBezTo>
                                  <a:cubicBezTo>
                                    <a:pt x="119418" y="88565"/>
                                    <a:pt x="119283" y="79924"/>
                                    <a:pt x="122816" y="78197"/>
                                  </a:cubicBezTo>
                                  <a:cubicBezTo>
                                    <a:pt x="125563" y="75418"/>
                                    <a:pt x="132419" y="77846"/>
                                    <a:pt x="135791" y="74797"/>
                                  </a:cubicBezTo>
                                  <a:cubicBezTo>
                                    <a:pt x="138538" y="73052"/>
                                    <a:pt x="137902" y="66647"/>
                                    <a:pt x="141581" y="62503"/>
                                  </a:cubicBezTo>
                                  <a:cubicBezTo>
                                    <a:pt x="144970" y="59035"/>
                                    <a:pt x="150426" y="57168"/>
                                    <a:pt x="153782" y="54055"/>
                                  </a:cubicBezTo>
                                  <a:cubicBezTo>
                                    <a:pt x="156410" y="49756"/>
                                    <a:pt x="153919" y="46648"/>
                                    <a:pt x="158130" y="41743"/>
                                  </a:cubicBezTo>
                                  <a:cubicBezTo>
                                    <a:pt x="137319" y="21833"/>
                                    <a:pt x="122881" y="11536"/>
                                    <a:pt x="112989" y="4015"/>
                                  </a:cubicBezTo>
                                  <a:cubicBezTo>
                                    <a:pt x="91284" y="3481"/>
                                    <a:pt x="63017" y="-2129"/>
                                    <a:pt x="43918" y="4273"/>
                                  </a:cubicBezTo>
                                  <a:cubicBezTo>
                                    <a:pt x="25193" y="18817"/>
                                    <a:pt x="18945" y="27303"/>
                                    <a:pt x="0" y="38870"/>
                                  </a:cubicBezTo>
                                  <a:cubicBezTo>
                                    <a:pt x="4182" y="43523"/>
                                    <a:pt x="1043" y="52534"/>
                                    <a:pt x="4044" y="56416"/>
                                  </a:cubicBezTo>
                                  <a:cubicBezTo>
                                    <a:pt x="7120" y="60341"/>
                                    <a:pt x="15139" y="58263"/>
                                    <a:pt x="17470" y="61261"/>
                                  </a:cubicBezTo>
                                  <a:cubicBezTo>
                                    <a:pt x="20002" y="64306"/>
                                    <a:pt x="19339" y="71453"/>
                                    <a:pt x="22268" y="74476"/>
                                  </a:cubicBezTo>
                                  <a:cubicBezTo>
                                    <a:pt x="25822" y="76325"/>
                                    <a:pt x="33617" y="74666"/>
                                    <a:pt x="37426" y="76893"/>
                                  </a:cubicBezTo>
                                  <a:cubicBezTo>
                                    <a:pt x="40371" y="78972"/>
                                    <a:pt x="41870" y="85045"/>
                                    <a:pt x="44934" y="87009"/>
                                  </a:cubicBezTo>
                                  <a:cubicBezTo>
                                    <a:pt x="48433" y="89054"/>
                                    <a:pt x="53093" y="85239"/>
                                    <a:pt x="57673" y="86775"/>
                                  </a:cubicBezTo>
                                  <a:cubicBezTo>
                                    <a:pt x="61689" y="87587"/>
                                    <a:pt x="64322" y="93906"/>
                                    <a:pt x="67932" y="94994"/>
                                  </a:cubicBezTo>
                                  <a:cubicBezTo>
                                    <a:pt x="71787" y="96088"/>
                                    <a:pt x="76147" y="91773"/>
                                    <a:pt x="80080" y="91825"/>
                                  </a:cubicBezTo>
                                  <a:cubicBezTo>
                                    <a:pt x="84337" y="91985"/>
                                    <a:pt x="87434" y="96069"/>
                                    <a:pt x="90644" y="95014"/>
                                  </a:cubicBezTo>
                                  <a:cubicBezTo>
                                    <a:pt x="93564" y="94960"/>
                                    <a:pt x="93556" y="90584"/>
                                    <a:pt x="100635" y="89000"/>
                                  </a:cubicBezTo>
                                  <a:close/>
                                </a:path>
                                <a:path w="158130" h="95110" stroke="0" extrusionOk="0">
                                  <a:moveTo>
                                    <a:pt x="100635" y="89000"/>
                                  </a:moveTo>
                                  <a:cubicBezTo>
                                    <a:pt x="107447" y="87930"/>
                                    <a:pt x="111649" y="91176"/>
                                    <a:pt x="115709" y="89494"/>
                                  </a:cubicBezTo>
                                  <a:cubicBezTo>
                                    <a:pt x="119381" y="87201"/>
                                    <a:pt x="119276" y="80174"/>
                                    <a:pt x="122816" y="78197"/>
                                  </a:cubicBezTo>
                                  <a:cubicBezTo>
                                    <a:pt x="126330" y="75726"/>
                                    <a:pt x="132896" y="77717"/>
                                    <a:pt x="135791" y="74797"/>
                                  </a:cubicBezTo>
                                  <a:cubicBezTo>
                                    <a:pt x="139200" y="72291"/>
                                    <a:pt x="138658" y="65430"/>
                                    <a:pt x="141581" y="62503"/>
                                  </a:cubicBezTo>
                                  <a:cubicBezTo>
                                    <a:pt x="145162" y="58675"/>
                                    <a:pt x="150948" y="57706"/>
                                    <a:pt x="153782" y="54055"/>
                                  </a:cubicBezTo>
                                  <a:cubicBezTo>
                                    <a:pt x="156631" y="50808"/>
                                    <a:pt x="155464" y="46665"/>
                                    <a:pt x="158130" y="41743"/>
                                  </a:cubicBezTo>
                                  <a:cubicBezTo>
                                    <a:pt x="142577" y="27983"/>
                                    <a:pt x="129213" y="16266"/>
                                    <a:pt x="112989" y="4015"/>
                                  </a:cubicBezTo>
                                  <a:cubicBezTo>
                                    <a:pt x="93483" y="776"/>
                                    <a:pt x="66832" y="-2863"/>
                                    <a:pt x="43918" y="4273"/>
                                  </a:cubicBezTo>
                                  <a:cubicBezTo>
                                    <a:pt x="26073" y="19002"/>
                                    <a:pt x="11589" y="32533"/>
                                    <a:pt x="0" y="38870"/>
                                  </a:cubicBezTo>
                                  <a:cubicBezTo>
                                    <a:pt x="4178" y="42738"/>
                                    <a:pt x="1674" y="52902"/>
                                    <a:pt x="4044" y="56416"/>
                                  </a:cubicBezTo>
                                  <a:cubicBezTo>
                                    <a:pt x="6523" y="60279"/>
                                    <a:pt x="14156" y="58274"/>
                                    <a:pt x="17470" y="61261"/>
                                  </a:cubicBezTo>
                                  <a:cubicBezTo>
                                    <a:pt x="20790" y="64215"/>
                                    <a:pt x="18925" y="71362"/>
                                    <a:pt x="22268" y="74476"/>
                                  </a:cubicBezTo>
                                  <a:cubicBezTo>
                                    <a:pt x="26197" y="76762"/>
                                    <a:pt x="33508" y="75729"/>
                                    <a:pt x="37426" y="76893"/>
                                  </a:cubicBezTo>
                                  <a:cubicBezTo>
                                    <a:pt x="41195" y="79478"/>
                                    <a:pt x="42006" y="86168"/>
                                    <a:pt x="44934" y="87009"/>
                                  </a:cubicBezTo>
                                  <a:cubicBezTo>
                                    <a:pt x="47939" y="87731"/>
                                    <a:pt x="54016" y="85014"/>
                                    <a:pt x="57673" y="86775"/>
                                  </a:cubicBezTo>
                                  <a:cubicBezTo>
                                    <a:pt x="61143" y="88222"/>
                                    <a:pt x="64186" y="94343"/>
                                    <a:pt x="67932" y="94994"/>
                                  </a:cubicBezTo>
                                  <a:cubicBezTo>
                                    <a:pt x="71638" y="95464"/>
                                    <a:pt x="75579" y="91665"/>
                                    <a:pt x="80080" y="91825"/>
                                  </a:cubicBezTo>
                                  <a:cubicBezTo>
                                    <a:pt x="83855" y="91923"/>
                                    <a:pt x="87600" y="95760"/>
                                    <a:pt x="90644" y="95014"/>
                                  </a:cubicBezTo>
                                  <a:cubicBezTo>
                                    <a:pt x="94404" y="94524"/>
                                    <a:pt x="94203" y="91285"/>
                                    <a:pt x="100635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689" name="グループ化 1688">
                <a:extLst>
                  <a:ext uri="{FF2B5EF4-FFF2-40B4-BE49-F238E27FC236}">
                    <a16:creationId xmlns:a16="http://schemas.microsoft.com/office/drawing/2014/main" id="{0EA5ACFB-8EB9-4A31-A4BC-21B1F26E4C42}"/>
                  </a:ext>
                </a:extLst>
              </p:cNvPr>
              <p:cNvGrpSpPr/>
              <p:nvPr/>
            </p:nvGrpSpPr>
            <p:grpSpPr>
              <a:xfrm rot="1135903" flipH="1">
                <a:off x="5062476" y="260204"/>
                <a:ext cx="1427267" cy="1803310"/>
                <a:chOff x="5208273" y="118457"/>
                <a:chExt cx="1674582" cy="2115785"/>
              </a:xfrm>
            </p:grpSpPr>
            <p:grpSp>
              <p:nvGrpSpPr>
                <p:cNvPr id="1690" name="グループ化 1689">
                  <a:extLst>
                    <a:ext uri="{FF2B5EF4-FFF2-40B4-BE49-F238E27FC236}">
                      <a16:creationId xmlns:a16="http://schemas.microsoft.com/office/drawing/2014/main" id="{22CC82B1-8A32-49D6-8640-ACE1D22DB3FB}"/>
                    </a:ext>
                  </a:extLst>
                </p:cNvPr>
                <p:cNvGrpSpPr/>
                <p:nvPr/>
              </p:nvGrpSpPr>
              <p:grpSpPr>
                <a:xfrm>
                  <a:off x="5208273" y="759786"/>
                  <a:ext cx="1153340" cy="1474456"/>
                  <a:chOff x="-2094547" y="186620"/>
                  <a:chExt cx="2018086" cy="2579967"/>
                </a:xfrm>
              </p:grpSpPr>
              <p:sp>
                <p:nvSpPr>
                  <p:cNvPr id="1720" name="フリーフォーム: 図形 1719">
                    <a:extLst>
                      <a:ext uri="{FF2B5EF4-FFF2-40B4-BE49-F238E27FC236}">
                        <a16:creationId xmlns:a16="http://schemas.microsoft.com/office/drawing/2014/main" id="{75BDB270-538B-443B-97A7-950F71524C7B}"/>
                      </a:ext>
                    </a:extLst>
                  </p:cNvPr>
                  <p:cNvSpPr/>
                  <p:nvPr/>
                </p:nvSpPr>
                <p:spPr>
                  <a:xfrm>
                    <a:off x="-2094547" y="186620"/>
                    <a:ext cx="2018086" cy="2579967"/>
                  </a:xfrm>
                  <a:custGeom>
                    <a:avLst/>
                    <a:gdLst>
                      <a:gd name="connsiteX0" fmla="*/ 2785516 w 2847425"/>
                      <a:gd name="connsiteY0" fmla="*/ 0 h 3640213"/>
                      <a:gd name="connsiteX1" fmla="*/ 2847425 w 2847425"/>
                      <a:gd name="connsiteY1" fmla="*/ 148391 h 3640213"/>
                      <a:gd name="connsiteX2" fmla="*/ 159291 w 2847425"/>
                      <a:gd name="connsiteY2" fmla="*/ 3640213 h 3640213"/>
                      <a:gd name="connsiteX3" fmla="*/ 0 w 2847425"/>
                      <a:gd name="connsiteY3" fmla="*/ 3618318 h 3640213"/>
                      <a:gd name="connsiteX4" fmla="*/ 2785516 w 2847425"/>
                      <a:gd name="connsiteY4" fmla="*/ 0 h 364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7425" h="3640213">
                        <a:moveTo>
                          <a:pt x="2785516" y="0"/>
                        </a:moveTo>
                        <a:lnTo>
                          <a:pt x="2847425" y="148391"/>
                        </a:lnTo>
                        <a:cubicBezTo>
                          <a:pt x="1396042" y="753902"/>
                          <a:pt x="373442" y="2082235"/>
                          <a:pt x="159291" y="3640213"/>
                        </a:cubicBezTo>
                        <a:lnTo>
                          <a:pt x="0" y="3618318"/>
                        </a:lnTo>
                        <a:cubicBezTo>
                          <a:pt x="221910" y="2003900"/>
                          <a:pt x="1281555" y="627447"/>
                          <a:pt x="2785516" y="0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538735635">
                          <a:custGeom>
                            <a:avLst/>
                            <a:gdLst>
                              <a:gd name="connsiteX0" fmla="*/ 1974208 w 2018086"/>
                              <a:gd name="connsiteY0" fmla="*/ 0 h 2579967"/>
                              <a:gd name="connsiteX1" fmla="*/ 2018086 w 2018086"/>
                              <a:gd name="connsiteY1" fmla="*/ 105170 h 2579967"/>
                              <a:gd name="connsiteX2" fmla="*/ 112896 w 2018086"/>
                              <a:gd name="connsiteY2" fmla="*/ 2579967 h 2579967"/>
                              <a:gd name="connsiteX3" fmla="*/ 0 w 2018086"/>
                              <a:gd name="connsiteY3" fmla="*/ 2564449 h 2579967"/>
                              <a:gd name="connsiteX4" fmla="*/ 1974208 w 2018086"/>
                              <a:gd name="connsiteY4" fmla="*/ 0 h 2579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018086" h="2579967" fill="none" extrusionOk="0">
                                <a:moveTo>
                                  <a:pt x="1974208" y="0"/>
                                </a:moveTo>
                                <a:cubicBezTo>
                                  <a:pt x="1996553" y="42151"/>
                                  <a:pt x="2004688" y="75384"/>
                                  <a:pt x="2018086" y="105170"/>
                                </a:cubicBezTo>
                                <a:cubicBezTo>
                                  <a:pt x="1156882" y="462916"/>
                                  <a:pt x="337995" y="1370904"/>
                                  <a:pt x="112896" y="2579967"/>
                                </a:cubicBezTo>
                                <a:cubicBezTo>
                                  <a:pt x="68783" y="2568531"/>
                                  <a:pt x="27480" y="2565675"/>
                                  <a:pt x="0" y="2564449"/>
                                </a:cubicBezTo>
                                <a:cubicBezTo>
                                  <a:pt x="323755" y="1594455"/>
                                  <a:pt x="945588" y="564928"/>
                                  <a:pt x="1974208" y="0"/>
                                </a:cubicBezTo>
                                <a:close/>
                              </a:path>
                              <a:path w="2018086" h="2579967" stroke="0" extrusionOk="0">
                                <a:moveTo>
                                  <a:pt x="1974208" y="0"/>
                                </a:moveTo>
                                <a:cubicBezTo>
                                  <a:pt x="1983609" y="32059"/>
                                  <a:pt x="2005713" y="83873"/>
                                  <a:pt x="2018086" y="105170"/>
                                </a:cubicBezTo>
                                <a:cubicBezTo>
                                  <a:pt x="1096429" y="503346"/>
                                  <a:pt x="279454" y="1619308"/>
                                  <a:pt x="112896" y="2579967"/>
                                </a:cubicBezTo>
                                <a:cubicBezTo>
                                  <a:pt x="86732" y="2576247"/>
                                  <a:pt x="56079" y="2573392"/>
                                  <a:pt x="0" y="2564449"/>
                                </a:cubicBezTo>
                                <a:cubicBezTo>
                                  <a:pt x="161372" y="1281209"/>
                                  <a:pt x="1098967" y="584731"/>
                                  <a:pt x="1974208" y="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21" name="楕円 3">
                    <a:extLst>
                      <a:ext uri="{FF2B5EF4-FFF2-40B4-BE49-F238E27FC236}">
                        <a16:creationId xmlns:a16="http://schemas.microsoft.com/office/drawing/2014/main" id="{72337C97-0B1D-414D-889E-3B3D69D108E5}"/>
                      </a:ext>
                    </a:extLst>
                  </p:cNvPr>
                  <p:cNvSpPr/>
                  <p:nvPr/>
                </p:nvSpPr>
                <p:spPr>
                  <a:xfrm rot="14400000">
                    <a:off x="-2109190" y="60838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242456965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7012" y="47039"/>
                                  <a:pt x="182823" y="-6747"/>
                                  <a:pt x="376323" y="0"/>
                                </a:cubicBezTo>
                                <a:cubicBezTo>
                                  <a:pt x="594420" y="5710"/>
                                  <a:pt x="903193" y="59757"/>
                                  <a:pt x="979140" y="101228"/>
                                </a:cubicBezTo>
                                <a:cubicBezTo>
                                  <a:pt x="911618" y="125566"/>
                                  <a:pt x="594027" y="217084"/>
                                  <a:pt x="376323" y="202456"/>
                                </a:cubicBezTo>
                                <a:cubicBezTo>
                                  <a:pt x="162142" y="206913"/>
                                  <a:pt x="-2801" y="157558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21028" y="24072"/>
                                  <a:pt x="153860" y="3789"/>
                                  <a:pt x="376323" y="0"/>
                                </a:cubicBezTo>
                                <a:cubicBezTo>
                                  <a:pt x="590988" y="12862"/>
                                  <a:pt x="914050" y="51631"/>
                                  <a:pt x="979140" y="101228"/>
                                </a:cubicBezTo>
                                <a:cubicBezTo>
                                  <a:pt x="871799" y="170506"/>
                                  <a:pt x="595347" y="208198"/>
                                  <a:pt x="376323" y="202456"/>
                                </a:cubicBezTo>
                                <a:cubicBezTo>
                                  <a:pt x="156871" y="208315"/>
                                  <a:pt x="-5561" y="158995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722" name="楕円 3">
                    <a:extLst>
                      <a:ext uri="{FF2B5EF4-FFF2-40B4-BE49-F238E27FC236}">
                        <a16:creationId xmlns:a16="http://schemas.microsoft.com/office/drawing/2014/main" id="{C61B29FA-474B-46A1-8DC5-A9C547F478D7}"/>
                      </a:ext>
                    </a:extLst>
                  </p:cNvPr>
                  <p:cNvSpPr/>
                  <p:nvPr/>
                </p:nvSpPr>
                <p:spPr>
                  <a:xfrm rot="900000">
                    <a:off x="-1578627" y="154930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277132035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8252" y="36199"/>
                                  <a:pt x="153794" y="15201"/>
                                  <a:pt x="376323" y="0"/>
                                </a:cubicBezTo>
                                <a:cubicBezTo>
                                  <a:pt x="562996" y="10714"/>
                                  <a:pt x="904854" y="31687"/>
                                  <a:pt x="979140" y="101228"/>
                                </a:cubicBezTo>
                                <a:cubicBezTo>
                                  <a:pt x="879459" y="142011"/>
                                  <a:pt x="623287" y="183210"/>
                                  <a:pt x="376323" y="202456"/>
                                </a:cubicBezTo>
                                <a:cubicBezTo>
                                  <a:pt x="173590" y="207063"/>
                                  <a:pt x="313" y="148895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13862" y="80886"/>
                                  <a:pt x="140751" y="-3794"/>
                                  <a:pt x="376323" y="0"/>
                                </a:cubicBezTo>
                                <a:cubicBezTo>
                                  <a:pt x="582072" y="1918"/>
                                  <a:pt x="887655" y="40434"/>
                                  <a:pt x="979140" y="101228"/>
                                </a:cubicBezTo>
                                <a:cubicBezTo>
                                  <a:pt x="881849" y="158164"/>
                                  <a:pt x="581827" y="208192"/>
                                  <a:pt x="376323" y="202456"/>
                                </a:cubicBezTo>
                                <a:cubicBezTo>
                                  <a:pt x="168881" y="204636"/>
                                  <a:pt x="6271" y="158952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691" name="グループ化 1690">
                  <a:extLst>
                    <a:ext uri="{FF2B5EF4-FFF2-40B4-BE49-F238E27FC236}">
                      <a16:creationId xmlns:a16="http://schemas.microsoft.com/office/drawing/2014/main" id="{012BA76A-D4C7-4369-B336-0D98FE05A6B5}"/>
                    </a:ext>
                  </a:extLst>
                </p:cNvPr>
                <p:cNvGrpSpPr/>
                <p:nvPr/>
              </p:nvGrpSpPr>
              <p:grpSpPr>
                <a:xfrm>
                  <a:off x="5731312" y="118457"/>
                  <a:ext cx="1151543" cy="1296551"/>
                  <a:chOff x="1354582" y="2935198"/>
                  <a:chExt cx="1720465" cy="1937115"/>
                </a:xfrm>
                <a:solidFill>
                  <a:srgbClr val="FF0000"/>
                </a:solidFill>
              </p:grpSpPr>
              <p:sp>
                <p:nvSpPr>
                  <p:cNvPr id="1692" name="フリーフォーム: 図形 1691">
                    <a:extLst>
                      <a:ext uri="{FF2B5EF4-FFF2-40B4-BE49-F238E27FC236}">
                        <a16:creationId xmlns:a16="http://schemas.microsoft.com/office/drawing/2014/main" id="{BF836491-72AD-422B-9116-8C20B806CFB8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1054127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94299976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30353" y="830867"/>
                                  <a:pt x="1071808" y="875552"/>
                                  <a:pt x="1103322" y="853357"/>
                                </a:cubicBezTo>
                                <a:cubicBezTo>
                                  <a:pt x="1136403" y="839581"/>
                                  <a:pt x="1143278" y="761363"/>
                                  <a:pt x="1171091" y="745639"/>
                                </a:cubicBezTo>
                                <a:cubicBezTo>
                                  <a:pt x="1207213" y="715996"/>
                                  <a:pt x="1268232" y="737412"/>
                                  <a:pt x="1294814" y="713216"/>
                                </a:cubicBezTo>
                                <a:cubicBezTo>
                                  <a:pt x="1326225" y="685807"/>
                                  <a:pt x="1319373" y="635144"/>
                                  <a:pt x="1350024" y="595992"/>
                                </a:cubicBezTo>
                                <a:cubicBezTo>
                                  <a:pt x="1385232" y="557318"/>
                                  <a:pt x="1437910" y="553454"/>
                                  <a:pt x="1466360" y="515438"/>
                                </a:cubicBezTo>
                                <a:cubicBezTo>
                                  <a:pt x="1491771" y="483025"/>
                                  <a:pt x="1474475" y="454441"/>
                                  <a:pt x="1507818" y="398034"/>
                                </a:cubicBezTo>
                                <a:cubicBezTo>
                                  <a:pt x="1366091" y="244210"/>
                                  <a:pt x="1243856" y="154237"/>
                                  <a:pt x="1077386" y="38290"/>
                                </a:cubicBezTo>
                                <a:cubicBezTo>
                                  <a:pt x="855273" y="14879"/>
                                  <a:pt x="608138" y="4250"/>
                                  <a:pt x="418772" y="40752"/>
                                </a:cubicBezTo>
                                <a:cubicBezTo>
                                  <a:pt x="244961" y="159212"/>
                                  <a:pt x="102528" y="270810"/>
                                  <a:pt x="0" y="370640"/>
                                </a:cubicBezTo>
                                <a:cubicBezTo>
                                  <a:pt x="47056" y="408839"/>
                                  <a:pt x="21116" y="500509"/>
                                  <a:pt x="38568" y="537954"/>
                                </a:cubicBezTo>
                                <a:cubicBezTo>
                                  <a:pt x="61124" y="569494"/>
                                  <a:pt x="130620" y="551320"/>
                                  <a:pt x="166590" y="584148"/>
                                </a:cubicBezTo>
                                <a:cubicBezTo>
                                  <a:pt x="188786" y="608706"/>
                                  <a:pt x="175357" y="687463"/>
                                  <a:pt x="212332" y="710158"/>
                                </a:cubicBezTo>
                                <a:cubicBezTo>
                                  <a:pt x="242077" y="736188"/>
                                  <a:pt x="318275" y="719395"/>
                                  <a:pt x="356874" y="733210"/>
                                </a:cubicBezTo>
                                <a:cubicBezTo>
                                  <a:pt x="388512" y="757266"/>
                                  <a:pt x="398330" y="808764"/>
                                  <a:pt x="428464" y="829667"/>
                                </a:cubicBezTo>
                                <a:cubicBezTo>
                                  <a:pt x="462735" y="841311"/>
                                  <a:pt x="517780" y="819100"/>
                                  <a:pt x="549934" y="827434"/>
                                </a:cubicBezTo>
                                <a:cubicBezTo>
                                  <a:pt x="581990" y="839163"/>
                                  <a:pt x="616087" y="893062"/>
                                  <a:pt x="647752" y="905801"/>
                                </a:cubicBezTo>
                                <a:cubicBezTo>
                                  <a:pt x="685039" y="906678"/>
                                  <a:pt x="729631" y="878379"/>
                                  <a:pt x="763593" y="875591"/>
                                </a:cubicBezTo>
                                <a:cubicBezTo>
                                  <a:pt x="797726" y="883441"/>
                                  <a:pt x="829912" y="914962"/>
                                  <a:pt x="864319" y="905993"/>
                                </a:cubicBezTo>
                                <a:cubicBezTo>
                                  <a:pt x="892463" y="906124"/>
                                  <a:pt x="897640" y="870882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8880" y="831433"/>
                                  <a:pt x="1068564" y="863076"/>
                                  <a:pt x="1103322" y="853357"/>
                                </a:cubicBezTo>
                                <a:cubicBezTo>
                                  <a:pt x="1134965" y="840606"/>
                                  <a:pt x="1129651" y="768658"/>
                                  <a:pt x="1171091" y="745639"/>
                                </a:cubicBezTo>
                                <a:cubicBezTo>
                                  <a:pt x="1200392" y="720126"/>
                                  <a:pt x="1260985" y="739896"/>
                                  <a:pt x="1294814" y="713216"/>
                                </a:cubicBezTo>
                                <a:cubicBezTo>
                                  <a:pt x="1320103" y="687399"/>
                                  <a:pt x="1324458" y="627717"/>
                                  <a:pt x="1350024" y="595992"/>
                                </a:cubicBezTo>
                                <a:cubicBezTo>
                                  <a:pt x="1382481" y="555476"/>
                                  <a:pt x="1445349" y="553163"/>
                                  <a:pt x="1466360" y="515438"/>
                                </a:cubicBezTo>
                                <a:cubicBezTo>
                                  <a:pt x="1484912" y="482727"/>
                                  <a:pt x="1465097" y="450736"/>
                                  <a:pt x="1507818" y="398034"/>
                                </a:cubicBezTo>
                                <a:cubicBezTo>
                                  <a:pt x="1372951" y="251753"/>
                                  <a:pt x="1248823" y="179619"/>
                                  <a:pt x="1077386" y="38290"/>
                                </a:cubicBezTo>
                                <a:cubicBezTo>
                                  <a:pt x="857076" y="7924"/>
                                  <a:pt x="592252" y="-9468"/>
                                  <a:pt x="418772" y="40752"/>
                                </a:cubicBezTo>
                                <a:cubicBezTo>
                                  <a:pt x="308672" y="149338"/>
                                  <a:pt x="84919" y="270278"/>
                                  <a:pt x="0" y="370640"/>
                                </a:cubicBezTo>
                                <a:cubicBezTo>
                                  <a:pt x="33603" y="413206"/>
                                  <a:pt x="10505" y="500407"/>
                                  <a:pt x="38568" y="537954"/>
                                </a:cubicBezTo>
                                <a:cubicBezTo>
                                  <a:pt x="71990" y="568667"/>
                                  <a:pt x="137756" y="550189"/>
                                  <a:pt x="166590" y="584148"/>
                                </a:cubicBezTo>
                                <a:cubicBezTo>
                                  <a:pt x="199354" y="620208"/>
                                  <a:pt x="184643" y="680824"/>
                                  <a:pt x="212332" y="710158"/>
                                </a:cubicBezTo>
                                <a:cubicBezTo>
                                  <a:pt x="246408" y="736819"/>
                                  <a:pt x="319775" y="711303"/>
                                  <a:pt x="356874" y="733210"/>
                                </a:cubicBezTo>
                                <a:cubicBezTo>
                                  <a:pt x="394378" y="752570"/>
                                  <a:pt x="390008" y="815054"/>
                                  <a:pt x="428464" y="829667"/>
                                </a:cubicBezTo>
                                <a:cubicBezTo>
                                  <a:pt x="458463" y="847236"/>
                                  <a:pt x="515974" y="817559"/>
                                  <a:pt x="549934" y="827434"/>
                                </a:cubicBezTo>
                                <a:cubicBezTo>
                                  <a:pt x="584888" y="839361"/>
                                  <a:pt x="617984" y="892311"/>
                                  <a:pt x="647752" y="905801"/>
                                </a:cubicBezTo>
                                <a:cubicBezTo>
                                  <a:pt x="678223" y="913173"/>
                                  <a:pt x="726583" y="876717"/>
                                  <a:pt x="763593" y="875591"/>
                                </a:cubicBezTo>
                                <a:cubicBezTo>
                                  <a:pt x="793185" y="873981"/>
                                  <a:pt x="827039" y="906438"/>
                                  <a:pt x="864319" y="905993"/>
                                </a:cubicBezTo>
                                <a:cubicBezTo>
                                  <a:pt x="897783" y="901756"/>
                                  <a:pt x="893413" y="866081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grpSp>
                <p:nvGrpSpPr>
                  <p:cNvPr id="1693" name="グループ化 1692">
                    <a:extLst>
                      <a:ext uri="{FF2B5EF4-FFF2-40B4-BE49-F238E27FC236}">
                        <a16:creationId xmlns:a16="http://schemas.microsoft.com/office/drawing/2014/main" id="{A12639EF-9F3F-4468-9106-FC1E7EF6BDAF}"/>
                      </a:ext>
                    </a:extLst>
                  </p:cNvPr>
                  <p:cNvGrpSpPr/>
                  <p:nvPr/>
                </p:nvGrpSpPr>
                <p:grpSpPr>
                  <a:xfrm>
                    <a:off x="1438240" y="2935198"/>
                    <a:ext cx="1636807" cy="1937115"/>
                    <a:chOff x="1438240" y="2935198"/>
                    <a:chExt cx="1636807" cy="1937115"/>
                  </a:xfrm>
                  <a:grpFill/>
                </p:grpSpPr>
                <p:sp>
                  <p:nvSpPr>
                    <p:cNvPr id="1694" name="フリーフォーム: 図形 1693">
                      <a:extLst>
                        <a:ext uri="{FF2B5EF4-FFF2-40B4-BE49-F238E27FC236}">
                          <a16:creationId xmlns:a16="http://schemas.microsoft.com/office/drawing/2014/main" id="{E28E2E72-3716-4A31-AEF3-F7C5608FAADA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460876" y="2935198"/>
                      <a:ext cx="1507818" cy="90690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688418590">
                            <a:custGeom>
                              <a:avLst/>
                              <a:gdLst>
                                <a:gd name="connsiteX0" fmla="*/ 959588 w 1507818"/>
                                <a:gd name="connsiteY0" fmla="*/ 848648 h 906906"/>
                                <a:gd name="connsiteX1" fmla="*/ 1103322 w 1507818"/>
                                <a:gd name="connsiteY1" fmla="*/ 853356 h 906906"/>
                                <a:gd name="connsiteX2" fmla="*/ 1171091 w 1507818"/>
                                <a:gd name="connsiteY2" fmla="*/ 745638 h 906906"/>
                                <a:gd name="connsiteX3" fmla="*/ 1294814 w 1507818"/>
                                <a:gd name="connsiteY3" fmla="*/ 713215 h 906906"/>
                                <a:gd name="connsiteX4" fmla="*/ 1350024 w 1507818"/>
                                <a:gd name="connsiteY4" fmla="*/ 595991 h 906906"/>
                                <a:gd name="connsiteX5" fmla="*/ 1466360 w 1507818"/>
                                <a:gd name="connsiteY5" fmla="*/ 515437 h 906906"/>
                                <a:gd name="connsiteX6" fmla="*/ 1507818 w 1507818"/>
                                <a:gd name="connsiteY6" fmla="*/ 398034 h 906906"/>
                                <a:gd name="connsiteX7" fmla="*/ 1077386 w 1507818"/>
                                <a:gd name="connsiteY7" fmla="*/ 38290 h 906906"/>
                                <a:gd name="connsiteX8" fmla="*/ 418772 w 1507818"/>
                                <a:gd name="connsiteY8" fmla="*/ 40751 h 906906"/>
                                <a:gd name="connsiteX9" fmla="*/ 0 w 1507818"/>
                                <a:gd name="connsiteY9" fmla="*/ 370639 h 906906"/>
                                <a:gd name="connsiteX10" fmla="*/ 38568 w 1507818"/>
                                <a:gd name="connsiteY10" fmla="*/ 537953 h 906906"/>
                                <a:gd name="connsiteX11" fmla="*/ 166590 w 1507818"/>
                                <a:gd name="connsiteY11" fmla="*/ 584147 h 906906"/>
                                <a:gd name="connsiteX12" fmla="*/ 212332 w 1507818"/>
                                <a:gd name="connsiteY12" fmla="*/ 710157 h 906906"/>
                                <a:gd name="connsiteX13" fmla="*/ 356874 w 1507818"/>
                                <a:gd name="connsiteY13" fmla="*/ 733210 h 906906"/>
                                <a:gd name="connsiteX14" fmla="*/ 428464 w 1507818"/>
                                <a:gd name="connsiteY14" fmla="*/ 829666 h 906906"/>
                                <a:gd name="connsiteX15" fmla="*/ 549934 w 1507818"/>
                                <a:gd name="connsiteY15" fmla="*/ 827433 h 906906"/>
                                <a:gd name="connsiteX16" fmla="*/ 647752 w 1507818"/>
                                <a:gd name="connsiteY16" fmla="*/ 905800 h 906906"/>
                                <a:gd name="connsiteX17" fmla="*/ 763593 w 1507818"/>
                                <a:gd name="connsiteY17" fmla="*/ 875591 h 906906"/>
                                <a:gd name="connsiteX18" fmla="*/ 864319 w 1507818"/>
                                <a:gd name="connsiteY18" fmla="*/ 905992 h 906906"/>
                                <a:gd name="connsiteX19" fmla="*/ 959588 w 1507818"/>
                                <a:gd name="connsiteY19" fmla="*/ 848648 h 9069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07818" h="906906" fill="none" extrusionOk="0">
                                  <a:moveTo>
                                    <a:pt x="959588" y="848648"/>
                                  </a:moveTo>
                                  <a:cubicBezTo>
                                    <a:pt x="1031012" y="829123"/>
                                    <a:pt x="1068439" y="866023"/>
                                    <a:pt x="1103322" y="853356"/>
                                  </a:cubicBezTo>
                                  <a:cubicBezTo>
                                    <a:pt x="1138240" y="827933"/>
                                    <a:pt x="1133846" y="767279"/>
                                    <a:pt x="1171091" y="745638"/>
                                  </a:cubicBezTo>
                                  <a:cubicBezTo>
                                    <a:pt x="1200266" y="725589"/>
                                    <a:pt x="1263149" y="739874"/>
                                    <a:pt x="1294814" y="713215"/>
                                  </a:cubicBezTo>
                                  <a:cubicBezTo>
                                    <a:pt x="1322485" y="690298"/>
                                    <a:pt x="1322103" y="624782"/>
                                    <a:pt x="1350024" y="595991"/>
                                  </a:cubicBezTo>
                                  <a:cubicBezTo>
                                    <a:pt x="1386844" y="563526"/>
                                    <a:pt x="1446275" y="547365"/>
                                    <a:pt x="1466360" y="515437"/>
                                  </a:cubicBezTo>
                                  <a:cubicBezTo>
                                    <a:pt x="1493714" y="480658"/>
                                    <a:pt x="1477898" y="444869"/>
                                    <a:pt x="1507818" y="398034"/>
                                  </a:cubicBezTo>
                                  <a:cubicBezTo>
                                    <a:pt x="1344841" y="288210"/>
                                    <a:pt x="1181006" y="151146"/>
                                    <a:pt x="1077386" y="38290"/>
                                  </a:cubicBezTo>
                                  <a:cubicBezTo>
                                    <a:pt x="832791" y="-3094"/>
                                    <a:pt x="584209" y="-43453"/>
                                    <a:pt x="418772" y="40751"/>
                                  </a:cubicBezTo>
                                  <a:cubicBezTo>
                                    <a:pt x="233761" y="218980"/>
                                    <a:pt x="155151" y="238839"/>
                                    <a:pt x="0" y="370639"/>
                                  </a:cubicBezTo>
                                  <a:cubicBezTo>
                                    <a:pt x="43689" y="417777"/>
                                    <a:pt x="15717" y="499005"/>
                                    <a:pt x="38568" y="537953"/>
                                  </a:cubicBezTo>
                                  <a:cubicBezTo>
                                    <a:pt x="66091" y="574582"/>
                                    <a:pt x="136643" y="559010"/>
                                    <a:pt x="166590" y="584147"/>
                                  </a:cubicBezTo>
                                  <a:cubicBezTo>
                                    <a:pt x="202772" y="612808"/>
                                    <a:pt x="183808" y="681471"/>
                                    <a:pt x="212332" y="710157"/>
                                  </a:cubicBezTo>
                                  <a:cubicBezTo>
                                    <a:pt x="236742" y="736890"/>
                                    <a:pt x="324722" y="711698"/>
                                    <a:pt x="356874" y="733210"/>
                                  </a:cubicBezTo>
                                  <a:cubicBezTo>
                                    <a:pt x="400417" y="755903"/>
                                    <a:pt x="401109" y="818526"/>
                                    <a:pt x="428464" y="829666"/>
                                  </a:cubicBezTo>
                                  <a:cubicBezTo>
                                    <a:pt x="453282" y="850878"/>
                                    <a:pt x="509714" y="808277"/>
                                    <a:pt x="549934" y="827433"/>
                                  </a:cubicBezTo>
                                  <a:cubicBezTo>
                                    <a:pt x="589048" y="837932"/>
                                    <a:pt x="616083" y="903251"/>
                                    <a:pt x="647752" y="905800"/>
                                  </a:cubicBezTo>
                                  <a:cubicBezTo>
                                    <a:pt x="685897" y="909299"/>
                                    <a:pt x="729010" y="873992"/>
                                    <a:pt x="763593" y="875591"/>
                                  </a:cubicBezTo>
                                  <a:cubicBezTo>
                                    <a:pt x="804845" y="877178"/>
                                    <a:pt x="825211" y="907235"/>
                                    <a:pt x="864319" y="905992"/>
                                  </a:cubicBezTo>
                                  <a:cubicBezTo>
                                    <a:pt x="898612" y="892831"/>
                                    <a:pt x="893093" y="874139"/>
                                    <a:pt x="959588" y="848648"/>
                                  </a:cubicBezTo>
                                  <a:close/>
                                </a:path>
                                <a:path w="1507818" h="906906" stroke="0" extrusionOk="0">
                                  <a:moveTo>
                                    <a:pt x="959588" y="848648"/>
                                  </a:moveTo>
                                  <a:cubicBezTo>
                                    <a:pt x="1025709" y="839196"/>
                                    <a:pt x="1070852" y="866848"/>
                                    <a:pt x="1103322" y="853356"/>
                                  </a:cubicBezTo>
                                  <a:cubicBezTo>
                                    <a:pt x="1138415" y="834555"/>
                                    <a:pt x="1141297" y="766641"/>
                                    <a:pt x="1171091" y="745638"/>
                                  </a:cubicBezTo>
                                  <a:cubicBezTo>
                                    <a:pt x="1204228" y="718725"/>
                                    <a:pt x="1264226" y="735823"/>
                                    <a:pt x="1294814" y="713215"/>
                                  </a:cubicBezTo>
                                  <a:cubicBezTo>
                                    <a:pt x="1324436" y="684761"/>
                                    <a:pt x="1322251" y="627421"/>
                                    <a:pt x="1350024" y="595991"/>
                                  </a:cubicBezTo>
                                  <a:cubicBezTo>
                                    <a:pt x="1381855" y="567357"/>
                                    <a:pt x="1439629" y="558463"/>
                                    <a:pt x="1466360" y="515437"/>
                                  </a:cubicBezTo>
                                  <a:cubicBezTo>
                                    <a:pt x="1493712" y="486568"/>
                                    <a:pt x="1478914" y="441545"/>
                                    <a:pt x="1507818" y="398034"/>
                                  </a:cubicBezTo>
                                  <a:cubicBezTo>
                                    <a:pt x="1335377" y="230913"/>
                                    <a:pt x="1192967" y="165438"/>
                                    <a:pt x="1077386" y="38290"/>
                                  </a:cubicBezTo>
                                  <a:cubicBezTo>
                                    <a:pt x="893333" y="-32901"/>
                                    <a:pt x="607529" y="-31418"/>
                                    <a:pt x="418772" y="40751"/>
                                  </a:cubicBezTo>
                                  <a:cubicBezTo>
                                    <a:pt x="228951" y="157841"/>
                                    <a:pt x="97489" y="311243"/>
                                    <a:pt x="0" y="370639"/>
                                  </a:cubicBezTo>
                                  <a:cubicBezTo>
                                    <a:pt x="36629" y="413357"/>
                                    <a:pt x="1740" y="503896"/>
                                    <a:pt x="38568" y="537953"/>
                                  </a:cubicBezTo>
                                  <a:cubicBezTo>
                                    <a:pt x="68209" y="569820"/>
                                    <a:pt x="133252" y="557645"/>
                                    <a:pt x="166590" y="584147"/>
                                  </a:cubicBezTo>
                                  <a:cubicBezTo>
                                    <a:pt x="195502" y="615966"/>
                                    <a:pt x="183281" y="683838"/>
                                    <a:pt x="212332" y="710157"/>
                                  </a:cubicBezTo>
                                  <a:cubicBezTo>
                                    <a:pt x="244911" y="736872"/>
                                    <a:pt x="320785" y="716220"/>
                                    <a:pt x="356874" y="733210"/>
                                  </a:cubicBezTo>
                                  <a:cubicBezTo>
                                    <a:pt x="392206" y="754223"/>
                                    <a:pt x="397101" y="816642"/>
                                    <a:pt x="428464" y="829666"/>
                                  </a:cubicBezTo>
                                  <a:cubicBezTo>
                                    <a:pt x="460966" y="846634"/>
                                    <a:pt x="518440" y="807870"/>
                                    <a:pt x="549934" y="827433"/>
                                  </a:cubicBezTo>
                                  <a:cubicBezTo>
                                    <a:pt x="578177" y="841349"/>
                                    <a:pt x="607758" y="891606"/>
                                    <a:pt x="647752" y="905800"/>
                                  </a:cubicBezTo>
                                  <a:cubicBezTo>
                                    <a:pt x="684360" y="916678"/>
                                    <a:pt x="731952" y="882693"/>
                                    <a:pt x="763593" y="875591"/>
                                  </a:cubicBezTo>
                                  <a:cubicBezTo>
                                    <a:pt x="801026" y="873572"/>
                                    <a:pt x="838732" y="914255"/>
                                    <a:pt x="864319" y="905992"/>
                                  </a:cubicBezTo>
                                  <a:cubicBezTo>
                                    <a:pt x="891865" y="900849"/>
                                    <a:pt x="890211" y="865547"/>
                                    <a:pt x="959588" y="848648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95" name="フリーフォーム: 図形 1694">
                      <a:extLst>
                        <a:ext uri="{FF2B5EF4-FFF2-40B4-BE49-F238E27FC236}">
                          <a16:creationId xmlns:a16="http://schemas.microsoft.com/office/drawing/2014/main" id="{FC8D5091-8841-46DC-8EA5-E5FC2AA5C97D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1867625" y="3664950"/>
                      <a:ext cx="1507818" cy="906907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233147582">
                            <a:custGeom>
                              <a:avLst/>
                              <a:gdLst>
                                <a:gd name="connsiteX0" fmla="*/ 959588 w 1507818"/>
                                <a:gd name="connsiteY0" fmla="*/ 848649 h 906907"/>
                                <a:gd name="connsiteX1" fmla="*/ 1103322 w 1507818"/>
                                <a:gd name="connsiteY1" fmla="*/ 853357 h 906907"/>
                                <a:gd name="connsiteX2" fmla="*/ 1171091 w 1507818"/>
                                <a:gd name="connsiteY2" fmla="*/ 745639 h 906907"/>
                                <a:gd name="connsiteX3" fmla="*/ 1294814 w 1507818"/>
                                <a:gd name="connsiteY3" fmla="*/ 713216 h 906907"/>
                                <a:gd name="connsiteX4" fmla="*/ 1350024 w 1507818"/>
                                <a:gd name="connsiteY4" fmla="*/ 595992 h 906907"/>
                                <a:gd name="connsiteX5" fmla="*/ 1466360 w 1507818"/>
                                <a:gd name="connsiteY5" fmla="*/ 515438 h 906907"/>
                                <a:gd name="connsiteX6" fmla="*/ 1507818 w 1507818"/>
                                <a:gd name="connsiteY6" fmla="*/ 398034 h 906907"/>
                                <a:gd name="connsiteX7" fmla="*/ 1077386 w 1507818"/>
                                <a:gd name="connsiteY7" fmla="*/ 38290 h 906907"/>
                                <a:gd name="connsiteX8" fmla="*/ 418772 w 1507818"/>
                                <a:gd name="connsiteY8" fmla="*/ 40752 h 906907"/>
                                <a:gd name="connsiteX9" fmla="*/ 0 w 1507818"/>
                                <a:gd name="connsiteY9" fmla="*/ 370640 h 906907"/>
                                <a:gd name="connsiteX10" fmla="*/ 38568 w 1507818"/>
                                <a:gd name="connsiteY10" fmla="*/ 537954 h 906907"/>
                                <a:gd name="connsiteX11" fmla="*/ 166590 w 1507818"/>
                                <a:gd name="connsiteY11" fmla="*/ 584148 h 906907"/>
                                <a:gd name="connsiteX12" fmla="*/ 212332 w 1507818"/>
                                <a:gd name="connsiteY12" fmla="*/ 710158 h 906907"/>
                                <a:gd name="connsiteX13" fmla="*/ 356874 w 1507818"/>
                                <a:gd name="connsiteY13" fmla="*/ 733210 h 906907"/>
                                <a:gd name="connsiteX14" fmla="*/ 428464 w 1507818"/>
                                <a:gd name="connsiteY14" fmla="*/ 829667 h 906907"/>
                                <a:gd name="connsiteX15" fmla="*/ 549934 w 1507818"/>
                                <a:gd name="connsiteY15" fmla="*/ 827434 h 906907"/>
                                <a:gd name="connsiteX16" fmla="*/ 647752 w 1507818"/>
                                <a:gd name="connsiteY16" fmla="*/ 905801 h 906907"/>
                                <a:gd name="connsiteX17" fmla="*/ 763593 w 1507818"/>
                                <a:gd name="connsiteY17" fmla="*/ 875591 h 906907"/>
                                <a:gd name="connsiteX18" fmla="*/ 864319 w 1507818"/>
                                <a:gd name="connsiteY18" fmla="*/ 905993 h 906907"/>
                                <a:gd name="connsiteX19" fmla="*/ 959588 w 1507818"/>
                                <a:gd name="connsiteY19" fmla="*/ 848649 h 90690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07818" h="906907" fill="none" extrusionOk="0">
                                  <a:moveTo>
                                    <a:pt x="959588" y="848649"/>
                                  </a:moveTo>
                                  <a:cubicBezTo>
                                    <a:pt x="1029192" y="830595"/>
                                    <a:pt x="1072153" y="870401"/>
                                    <a:pt x="1103322" y="853357"/>
                                  </a:cubicBezTo>
                                  <a:cubicBezTo>
                                    <a:pt x="1140579" y="835863"/>
                                    <a:pt x="1140897" y="767828"/>
                                    <a:pt x="1171091" y="745639"/>
                                  </a:cubicBezTo>
                                  <a:cubicBezTo>
                                    <a:pt x="1200781" y="730130"/>
                                    <a:pt x="1266070" y="745212"/>
                                    <a:pt x="1294814" y="713216"/>
                                  </a:cubicBezTo>
                                  <a:cubicBezTo>
                                    <a:pt x="1328339" y="689392"/>
                                    <a:pt x="1325066" y="627350"/>
                                    <a:pt x="1350024" y="595992"/>
                                  </a:cubicBezTo>
                                  <a:cubicBezTo>
                                    <a:pt x="1382166" y="555643"/>
                                    <a:pt x="1433300" y="540803"/>
                                    <a:pt x="1466360" y="515438"/>
                                  </a:cubicBezTo>
                                  <a:cubicBezTo>
                                    <a:pt x="1492901" y="483368"/>
                                    <a:pt x="1473013" y="440221"/>
                                    <a:pt x="1507818" y="398034"/>
                                  </a:cubicBezTo>
                                  <a:cubicBezTo>
                                    <a:pt x="1299291" y="214033"/>
                                    <a:pt x="1281183" y="226052"/>
                                    <a:pt x="1077386" y="38290"/>
                                  </a:cubicBezTo>
                                  <a:cubicBezTo>
                                    <a:pt x="891822" y="-43744"/>
                                    <a:pt x="608391" y="-52339"/>
                                    <a:pt x="418772" y="40752"/>
                                  </a:cubicBezTo>
                                  <a:cubicBezTo>
                                    <a:pt x="276474" y="160454"/>
                                    <a:pt x="113016" y="284047"/>
                                    <a:pt x="0" y="370640"/>
                                  </a:cubicBezTo>
                                  <a:cubicBezTo>
                                    <a:pt x="47693" y="404343"/>
                                    <a:pt x="8607" y="498525"/>
                                    <a:pt x="38568" y="537954"/>
                                  </a:cubicBezTo>
                                  <a:cubicBezTo>
                                    <a:pt x="72338" y="575486"/>
                                    <a:pt x="142527" y="561686"/>
                                    <a:pt x="166590" y="584148"/>
                                  </a:cubicBezTo>
                                  <a:cubicBezTo>
                                    <a:pt x="191346" y="610142"/>
                                    <a:pt x="177625" y="689704"/>
                                    <a:pt x="212332" y="710158"/>
                                  </a:cubicBezTo>
                                  <a:cubicBezTo>
                                    <a:pt x="241018" y="735649"/>
                                    <a:pt x="320005" y="711718"/>
                                    <a:pt x="356874" y="733210"/>
                                  </a:cubicBezTo>
                                  <a:cubicBezTo>
                                    <a:pt x="389308" y="753404"/>
                                    <a:pt x="398563" y="813525"/>
                                    <a:pt x="428464" y="829667"/>
                                  </a:cubicBezTo>
                                  <a:cubicBezTo>
                                    <a:pt x="467096" y="851306"/>
                                    <a:pt x="516760" y="818868"/>
                                    <a:pt x="549934" y="827434"/>
                                  </a:cubicBezTo>
                                  <a:cubicBezTo>
                                    <a:pt x="590428" y="837015"/>
                                    <a:pt x="610143" y="902404"/>
                                    <a:pt x="647752" y="905801"/>
                                  </a:cubicBezTo>
                                  <a:cubicBezTo>
                                    <a:pt x="683518" y="917807"/>
                                    <a:pt x="730297" y="870217"/>
                                    <a:pt x="763593" y="875591"/>
                                  </a:cubicBezTo>
                                  <a:cubicBezTo>
                                    <a:pt x="804613" y="875747"/>
                                    <a:pt x="834715" y="913951"/>
                                    <a:pt x="864319" y="905993"/>
                                  </a:cubicBezTo>
                                  <a:cubicBezTo>
                                    <a:pt x="899840" y="905481"/>
                                    <a:pt x="895758" y="870609"/>
                                    <a:pt x="959588" y="848649"/>
                                  </a:cubicBezTo>
                                  <a:close/>
                                </a:path>
                                <a:path w="1507818" h="906907" stroke="0" extrusionOk="0">
                                  <a:moveTo>
                                    <a:pt x="959588" y="848649"/>
                                  </a:moveTo>
                                  <a:cubicBezTo>
                                    <a:pt x="1024029" y="840470"/>
                                    <a:pt x="1068105" y="861578"/>
                                    <a:pt x="1103322" y="853357"/>
                                  </a:cubicBezTo>
                                  <a:cubicBezTo>
                                    <a:pt x="1143127" y="833926"/>
                                    <a:pt x="1133844" y="768548"/>
                                    <a:pt x="1171091" y="745639"/>
                                  </a:cubicBezTo>
                                  <a:cubicBezTo>
                                    <a:pt x="1200653" y="722276"/>
                                    <a:pt x="1266379" y="741458"/>
                                    <a:pt x="1294814" y="713216"/>
                                  </a:cubicBezTo>
                                  <a:cubicBezTo>
                                    <a:pt x="1328038" y="696128"/>
                                    <a:pt x="1324251" y="622837"/>
                                    <a:pt x="1350024" y="595992"/>
                                  </a:cubicBezTo>
                                  <a:cubicBezTo>
                                    <a:pt x="1376238" y="555187"/>
                                    <a:pt x="1435897" y="539040"/>
                                    <a:pt x="1466360" y="515438"/>
                                  </a:cubicBezTo>
                                  <a:cubicBezTo>
                                    <a:pt x="1498934" y="481774"/>
                                    <a:pt x="1475580" y="447769"/>
                                    <a:pt x="1507818" y="398034"/>
                                  </a:cubicBezTo>
                                  <a:cubicBezTo>
                                    <a:pt x="1373063" y="317906"/>
                                    <a:pt x="1266038" y="189032"/>
                                    <a:pt x="1077386" y="38290"/>
                                  </a:cubicBezTo>
                                  <a:cubicBezTo>
                                    <a:pt x="919632" y="-33808"/>
                                    <a:pt x="615183" y="28449"/>
                                    <a:pt x="418772" y="40752"/>
                                  </a:cubicBezTo>
                                  <a:cubicBezTo>
                                    <a:pt x="258721" y="160279"/>
                                    <a:pt x="116765" y="281754"/>
                                    <a:pt x="0" y="370640"/>
                                  </a:cubicBezTo>
                                  <a:cubicBezTo>
                                    <a:pt x="45683" y="413737"/>
                                    <a:pt x="7977" y="502457"/>
                                    <a:pt x="38568" y="537954"/>
                                  </a:cubicBezTo>
                                  <a:cubicBezTo>
                                    <a:pt x="70087" y="567946"/>
                                    <a:pt x="141060" y="550838"/>
                                    <a:pt x="166590" y="584148"/>
                                  </a:cubicBezTo>
                                  <a:cubicBezTo>
                                    <a:pt x="195969" y="606112"/>
                                    <a:pt x="179869" y="683960"/>
                                    <a:pt x="212332" y="710158"/>
                                  </a:cubicBezTo>
                                  <a:cubicBezTo>
                                    <a:pt x="246273" y="735300"/>
                                    <a:pt x="313105" y="715858"/>
                                    <a:pt x="356874" y="733210"/>
                                  </a:cubicBezTo>
                                  <a:cubicBezTo>
                                    <a:pt x="401650" y="754232"/>
                                    <a:pt x="398261" y="811901"/>
                                    <a:pt x="428464" y="829667"/>
                                  </a:cubicBezTo>
                                  <a:cubicBezTo>
                                    <a:pt x="458123" y="840324"/>
                                    <a:pt x="518349" y="819602"/>
                                    <a:pt x="549934" y="827434"/>
                                  </a:cubicBezTo>
                                  <a:cubicBezTo>
                                    <a:pt x="590227" y="847037"/>
                                    <a:pt x="611492" y="893596"/>
                                    <a:pt x="647752" y="905801"/>
                                  </a:cubicBezTo>
                                  <a:cubicBezTo>
                                    <a:pt x="679441" y="909049"/>
                                    <a:pt x="727042" y="874644"/>
                                    <a:pt x="763593" y="875591"/>
                                  </a:cubicBezTo>
                                  <a:cubicBezTo>
                                    <a:pt x="798387" y="874873"/>
                                    <a:pt x="832081" y="908556"/>
                                    <a:pt x="864319" y="905993"/>
                                  </a:cubicBezTo>
                                  <a:cubicBezTo>
                                    <a:pt x="897890" y="901967"/>
                                    <a:pt x="889120" y="867042"/>
                                    <a:pt x="959588" y="84864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96" name="フリーフォーム: 図形 1695">
                      <a:extLst>
                        <a:ext uri="{FF2B5EF4-FFF2-40B4-BE49-F238E27FC236}">
                          <a16:creationId xmlns:a16="http://schemas.microsoft.com/office/drawing/2014/main" id="{182D41A5-AEEA-4D18-9F32-87B1D67660CF}"/>
                        </a:ext>
                      </a:extLst>
                    </p:cNvPr>
                    <p:cNvSpPr/>
                    <p:nvPr/>
                  </p:nvSpPr>
                  <p:spPr>
                    <a:xfrm rot="12600000" flipH="1">
                      <a:off x="1792628" y="3138680"/>
                      <a:ext cx="1282419" cy="77133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7055574">
                            <a:custGeom>
                              <a:avLst/>
                              <a:gdLst>
                                <a:gd name="connsiteX0" fmla="*/ 816142 w 1282419"/>
                                <a:gd name="connsiteY0" fmla="*/ 721786 h 771335"/>
                                <a:gd name="connsiteX1" fmla="*/ 938390 w 1282419"/>
                                <a:gd name="connsiteY1" fmla="*/ 725790 h 771335"/>
                                <a:gd name="connsiteX2" fmla="*/ 996028 w 1282419"/>
                                <a:gd name="connsiteY2" fmla="*/ 634175 h 771335"/>
                                <a:gd name="connsiteX3" fmla="*/ 1101256 w 1282419"/>
                                <a:gd name="connsiteY3" fmla="*/ 606599 h 771335"/>
                                <a:gd name="connsiteX4" fmla="*/ 1148213 w 1282419"/>
                                <a:gd name="connsiteY4" fmla="*/ 506898 h 771335"/>
                                <a:gd name="connsiteX5" fmla="*/ 1247158 w 1282419"/>
                                <a:gd name="connsiteY5" fmla="*/ 438386 h 771335"/>
                                <a:gd name="connsiteX6" fmla="*/ 1282419 w 1282419"/>
                                <a:gd name="connsiteY6" fmla="*/ 338533 h 771335"/>
                                <a:gd name="connsiteX7" fmla="*/ 916331 w 1282419"/>
                                <a:gd name="connsiteY7" fmla="*/ 32566 h 771335"/>
                                <a:gd name="connsiteX8" fmla="*/ 356171 w 1282419"/>
                                <a:gd name="connsiteY8" fmla="*/ 34660 h 771335"/>
                                <a:gd name="connsiteX9" fmla="*/ 0 w 1282419"/>
                                <a:gd name="connsiteY9" fmla="*/ 315233 h 771335"/>
                                <a:gd name="connsiteX10" fmla="*/ 32802 w 1282419"/>
                                <a:gd name="connsiteY10" fmla="*/ 457536 h 771335"/>
                                <a:gd name="connsiteX11" fmla="*/ 141687 w 1282419"/>
                                <a:gd name="connsiteY11" fmla="*/ 496824 h 771335"/>
                                <a:gd name="connsiteX12" fmla="*/ 180591 w 1282419"/>
                                <a:gd name="connsiteY12" fmla="*/ 603997 h 771335"/>
                                <a:gd name="connsiteX13" fmla="*/ 303526 w 1282419"/>
                                <a:gd name="connsiteY13" fmla="*/ 623604 h 771335"/>
                                <a:gd name="connsiteX14" fmla="*/ 364414 w 1282419"/>
                                <a:gd name="connsiteY14" fmla="*/ 705641 h 771335"/>
                                <a:gd name="connsiteX15" fmla="*/ 467726 w 1282419"/>
                                <a:gd name="connsiteY15" fmla="*/ 703742 h 771335"/>
                                <a:gd name="connsiteX16" fmla="*/ 550922 w 1282419"/>
                                <a:gd name="connsiteY16" fmla="*/ 770394 h 771335"/>
                                <a:gd name="connsiteX17" fmla="*/ 649446 w 1282419"/>
                                <a:gd name="connsiteY17" fmla="*/ 744701 h 771335"/>
                                <a:gd name="connsiteX18" fmla="*/ 735114 w 1282419"/>
                                <a:gd name="connsiteY18" fmla="*/ 770557 h 771335"/>
                                <a:gd name="connsiteX19" fmla="*/ 816142 w 1282419"/>
                                <a:gd name="connsiteY19" fmla="*/ 721786 h 77133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9" h="771335" fill="none" extrusionOk="0">
                                  <a:moveTo>
                                    <a:pt x="816142" y="721786"/>
                                  </a:moveTo>
                                  <a:cubicBezTo>
                                    <a:pt x="875906" y="707260"/>
                                    <a:pt x="907776" y="741638"/>
                                    <a:pt x="938390" y="725790"/>
                                  </a:cubicBezTo>
                                  <a:cubicBezTo>
                                    <a:pt x="968937" y="712192"/>
                                    <a:pt x="961161" y="651143"/>
                                    <a:pt x="996028" y="634175"/>
                                  </a:cubicBezTo>
                                  <a:cubicBezTo>
                                    <a:pt x="1018691" y="612742"/>
                                    <a:pt x="1071999" y="634605"/>
                                    <a:pt x="1101256" y="606599"/>
                                  </a:cubicBezTo>
                                  <a:cubicBezTo>
                                    <a:pt x="1125340" y="586558"/>
                                    <a:pt x="1131212" y="535000"/>
                                    <a:pt x="1148213" y="506898"/>
                                  </a:cubicBezTo>
                                  <a:cubicBezTo>
                                    <a:pt x="1169573" y="480773"/>
                                    <a:pt x="1225671" y="465721"/>
                                    <a:pt x="1247158" y="438386"/>
                                  </a:cubicBezTo>
                                  <a:cubicBezTo>
                                    <a:pt x="1268749" y="410311"/>
                                    <a:pt x="1255932" y="387601"/>
                                    <a:pt x="1282419" y="338533"/>
                                  </a:cubicBezTo>
                                  <a:cubicBezTo>
                                    <a:pt x="1186479" y="287273"/>
                                    <a:pt x="1034857" y="102478"/>
                                    <a:pt x="916331" y="32566"/>
                                  </a:cubicBezTo>
                                  <a:cubicBezTo>
                                    <a:pt x="785892" y="-24242"/>
                                    <a:pt x="508773" y="-29500"/>
                                    <a:pt x="356171" y="34660"/>
                                  </a:cubicBezTo>
                                  <a:cubicBezTo>
                                    <a:pt x="238681" y="115567"/>
                                    <a:pt x="115012" y="209731"/>
                                    <a:pt x="0" y="315233"/>
                                  </a:cubicBezTo>
                                  <a:cubicBezTo>
                                    <a:pt x="34948" y="350883"/>
                                    <a:pt x="11258" y="426550"/>
                                    <a:pt x="32802" y="457536"/>
                                  </a:cubicBezTo>
                                  <a:cubicBezTo>
                                    <a:pt x="56616" y="484213"/>
                                    <a:pt x="120444" y="474150"/>
                                    <a:pt x="141687" y="496824"/>
                                  </a:cubicBezTo>
                                  <a:cubicBezTo>
                                    <a:pt x="165472" y="521527"/>
                                    <a:pt x="148739" y="587517"/>
                                    <a:pt x="180591" y="603997"/>
                                  </a:cubicBezTo>
                                  <a:cubicBezTo>
                                    <a:pt x="205593" y="619724"/>
                                    <a:pt x="280305" y="602521"/>
                                    <a:pt x="303526" y="623604"/>
                                  </a:cubicBezTo>
                                  <a:cubicBezTo>
                                    <a:pt x="337829" y="641842"/>
                                    <a:pt x="334706" y="690087"/>
                                    <a:pt x="364414" y="705641"/>
                                  </a:cubicBezTo>
                                  <a:cubicBezTo>
                                    <a:pt x="389703" y="719515"/>
                                    <a:pt x="438470" y="697689"/>
                                    <a:pt x="467726" y="703742"/>
                                  </a:cubicBezTo>
                                  <a:cubicBezTo>
                                    <a:pt x="502084" y="709814"/>
                                    <a:pt x="520215" y="758572"/>
                                    <a:pt x="550922" y="770394"/>
                                  </a:cubicBezTo>
                                  <a:cubicBezTo>
                                    <a:pt x="583026" y="778891"/>
                                    <a:pt x="622169" y="746707"/>
                                    <a:pt x="649446" y="744701"/>
                                  </a:cubicBezTo>
                                  <a:cubicBezTo>
                                    <a:pt x="679568" y="745099"/>
                                    <a:pt x="708340" y="772960"/>
                                    <a:pt x="735114" y="770557"/>
                                  </a:cubicBezTo>
                                  <a:cubicBezTo>
                                    <a:pt x="760201" y="762570"/>
                                    <a:pt x="751843" y="738424"/>
                                    <a:pt x="816142" y="721786"/>
                                  </a:cubicBezTo>
                                  <a:close/>
                                </a:path>
                                <a:path w="1282419" h="771335" stroke="0" extrusionOk="0">
                                  <a:moveTo>
                                    <a:pt x="816142" y="721786"/>
                                  </a:moveTo>
                                  <a:cubicBezTo>
                                    <a:pt x="873347" y="706894"/>
                                    <a:pt x="905047" y="745060"/>
                                    <a:pt x="938390" y="725790"/>
                                  </a:cubicBezTo>
                                  <a:cubicBezTo>
                                    <a:pt x="968364" y="710429"/>
                                    <a:pt x="969945" y="656461"/>
                                    <a:pt x="996028" y="634175"/>
                                  </a:cubicBezTo>
                                  <a:cubicBezTo>
                                    <a:pt x="1026617" y="613390"/>
                                    <a:pt x="1072671" y="626398"/>
                                    <a:pt x="1101256" y="606599"/>
                                  </a:cubicBezTo>
                                  <a:cubicBezTo>
                                    <a:pt x="1125221" y="592238"/>
                                    <a:pt x="1123255" y="535703"/>
                                    <a:pt x="1148213" y="506898"/>
                                  </a:cubicBezTo>
                                  <a:cubicBezTo>
                                    <a:pt x="1169633" y="472873"/>
                                    <a:pt x="1229438" y="467763"/>
                                    <a:pt x="1247158" y="438386"/>
                                  </a:cubicBezTo>
                                  <a:cubicBezTo>
                                    <a:pt x="1267759" y="413859"/>
                                    <a:pt x="1245540" y="380517"/>
                                    <a:pt x="1282419" y="338533"/>
                                  </a:cubicBezTo>
                                  <a:cubicBezTo>
                                    <a:pt x="1168807" y="221821"/>
                                    <a:pt x="1026408" y="118263"/>
                                    <a:pt x="916331" y="32566"/>
                                  </a:cubicBezTo>
                                  <a:cubicBezTo>
                                    <a:pt x="718990" y="-17426"/>
                                    <a:pt x="509613" y="-18062"/>
                                    <a:pt x="356171" y="34660"/>
                                  </a:cubicBezTo>
                                  <a:cubicBezTo>
                                    <a:pt x="171531" y="157369"/>
                                    <a:pt x="158316" y="184227"/>
                                    <a:pt x="0" y="315233"/>
                                  </a:cubicBezTo>
                                  <a:cubicBezTo>
                                    <a:pt x="39583" y="352628"/>
                                    <a:pt x="13068" y="435207"/>
                                    <a:pt x="32802" y="457536"/>
                                  </a:cubicBezTo>
                                  <a:cubicBezTo>
                                    <a:pt x="52614" y="485951"/>
                                    <a:pt x="116107" y="467197"/>
                                    <a:pt x="141687" y="496824"/>
                                  </a:cubicBezTo>
                                  <a:cubicBezTo>
                                    <a:pt x="166845" y="520069"/>
                                    <a:pt x="151736" y="582221"/>
                                    <a:pt x="180591" y="603997"/>
                                  </a:cubicBezTo>
                                  <a:cubicBezTo>
                                    <a:pt x="210346" y="625375"/>
                                    <a:pt x="272648" y="599008"/>
                                    <a:pt x="303526" y="623604"/>
                                  </a:cubicBezTo>
                                  <a:cubicBezTo>
                                    <a:pt x="337364" y="645135"/>
                                    <a:pt x="337329" y="689319"/>
                                    <a:pt x="364414" y="705641"/>
                                  </a:cubicBezTo>
                                  <a:cubicBezTo>
                                    <a:pt x="389688" y="720097"/>
                                    <a:pt x="435842" y="689692"/>
                                    <a:pt x="467726" y="703742"/>
                                  </a:cubicBezTo>
                                  <a:cubicBezTo>
                                    <a:pt x="500832" y="718012"/>
                                    <a:pt x="519786" y="764255"/>
                                    <a:pt x="550922" y="770394"/>
                                  </a:cubicBezTo>
                                  <a:cubicBezTo>
                                    <a:pt x="576536" y="773700"/>
                                    <a:pt x="616955" y="739262"/>
                                    <a:pt x="649446" y="744701"/>
                                  </a:cubicBezTo>
                                  <a:cubicBezTo>
                                    <a:pt x="683604" y="742732"/>
                                    <a:pt x="701466" y="772096"/>
                                    <a:pt x="735114" y="770557"/>
                                  </a:cubicBezTo>
                                  <a:cubicBezTo>
                                    <a:pt x="765851" y="768942"/>
                                    <a:pt x="762853" y="736279"/>
                                    <a:pt x="816142" y="72178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97" name="フリーフォーム: 図形 1696">
                      <a:extLst>
                        <a:ext uri="{FF2B5EF4-FFF2-40B4-BE49-F238E27FC236}">
                          <a16:creationId xmlns:a16="http://schemas.microsoft.com/office/drawing/2014/main" id="{79A147D9-35E9-464F-ADAA-A723668B6ED2}"/>
                        </a:ext>
                      </a:extLst>
                    </p:cNvPr>
                    <p:cNvSpPr/>
                    <p:nvPr/>
                  </p:nvSpPr>
                  <p:spPr>
                    <a:xfrm rot="5400000" flipH="1">
                      <a:off x="1182699" y="3503217"/>
                      <a:ext cx="1282418" cy="77133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234508830">
                            <a:custGeom>
                              <a:avLst/>
                              <a:gdLst>
                                <a:gd name="connsiteX0" fmla="*/ 816141 w 1282418"/>
                                <a:gd name="connsiteY0" fmla="*/ 721787 h 771336"/>
                                <a:gd name="connsiteX1" fmla="*/ 938389 w 1282418"/>
                                <a:gd name="connsiteY1" fmla="*/ 725791 h 771336"/>
                                <a:gd name="connsiteX2" fmla="*/ 996028 w 1282418"/>
                                <a:gd name="connsiteY2" fmla="*/ 634175 h 771336"/>
                                <a:gd name="connsiteX3" fmla="*/ 1101255 w 1282418"/>
                                <a:gd name="connsiteY3" fmla="*/ 606599 h 771336"/>
                                <a:gd name="connsiteX4" fmla="*/ 1148212 w 1282418"/>
                                <a:gd name="connsiteY4" fmla="*/ 506899 h 771336"/>
                                <a:gd name="connsiteX5" fmla="*/ 1247157 w 1282418"/>
                                <a:gd name="connsiteY5" fmla="*/ 438386 h 771336"/>
                                <a:gd name="connsiteX6" fmla="*/ 1282418 w 1282418"/>
                                <a:gd name="connsiteY6" fmla="*/ 338533 h 771336"/>
                                <a:gd name="connsiteX7" fmla="*/ 916330 w 1282418"/>
                                <a:gd name="connsiteY7" fmla="*/ 32566 h 771336"/>
                                <a:gd name="connsiteX8" fmla="*/ 356170 w 1282418"/>
                                <a:gd name="connsiteY8" fmla="*/ 34660 h 771336"/>
                                <a:gd name="connsiteX9" fmla="*/ 0 w 1282418"/>
                                <a:gd name="connsiteY9" fmla="*/ 315234 h 771336"/>
                                <a:gd name="connsiteX10" fmla="*/ 32802 w 1282418"/>
                                <a:gd name="connsiteY10" fmla="*/ 457536 h 771336"/>
                                <a:gd name="connsiteX11" fmla="*/ 141686 w 1282418"/>
                                <a:gd name="connsiteY11" fmla="*/ 496825 h 771336"/>
                                <a:gd name="connsiteX12" fmla="*/ 180591 w 1282418"/>
                                <a:gd name="connsiteY12" fmla="*/ 603998 h 771336"/>
                                <a:gd name="connsiteX13" fmla="*/ 303526 w 1282418"/>
                                <a:gd name="connsiteY13" fmla="*/ 623605 h 771336"/>
                                <a:gd name="connsiteX14" fmla="*/ 364414 w 1282418"/>
                                <a:gd name="connsiteY14" fmla="*/ 705642 h 771336"/>
                                <a:gd name="connsiteX15" fmla="*/ 467726 w 1282418"/>
                                <a:gd name="connsiteY15" fmla="*/ 703743 h 771336"/>
                                <a:gd name="connsiteX16" fmla="*/ 550921 w 1282418"/>
                                <a:gd name="connsiteY16" fmla="*/ 770395 h 771336"/>
                                <a:gd name="connsiteX17" fmla="*/ 649445 w 1282418"/>
                                <a:gd name="connsiteY17" fmla="*/ 744702 h 771336"/>
                                <a:gd name="connsiteX18" fmla="*/ 735114 w 1282418"/>
                                <a:gd name="connsiteY18" fmla="*/ 770558 h 771336"/>
                                <a:gd name="connsiteX19" fmla="*/ 816141 w 1282418"/>
                                <a:gd name="connsiteY19" fmla="*/ 721787 h 7713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8" h="771336" fill="none" extrusionOk="0">
                                  <a:moveTo>
                                    <a:pt x="816141" y="721787"/>
                                  </a:moveTo>
                                  <a:cubicBezTo>
                                    <a:pt x="874969" y="710497"/>
                                    <a:pt x="912332" y="747572"/>
                                    <a:pt x="938389" y="725791"/>
                                  </a:cubicBezTo>
                                  <a:cubicBezTo>
                                    <a:pt x="964996" y="713923"/>
                                    <a:pt x="965040" y="651900"/>
                                    <a:pt x="996028" y="634175"/>
                                  </a:cubicBezTo>
                                  <a:cubicBezTo>
                                    <a:pt x="1022326" y="606863"/>
                                    <a:pt x="1072527" y="632872"/>
                                    <a:pt x="1101255" y="606599"/>
                                  </a:cubicBezTo>
                                  <a:cubicBezTo>
                                    <a:pt x="1122778" y="582705"/>
                                    <a:pt x="1127168" y="537809"/>
                                    <a:pt x="1148212" y="506899"/>
                                  </a:cubicBezTo>
                                  <a:cubicBezTo>
                                    <a:pt x="1176047" y="476345"/>
                                    <a:pt x="1225240" y="465543"/>
                                    <a:pt x="1247157" y="438386"/>
                                  </a:cubicBezTo>
                                  <a:cubicBezTo>
                                    <a:pt x="1269863" y="412953"/>
                                    <a:pt x="1253565" y="378814"/>
                                    <a:pt x="1282418" y="338533"/>
                                  </a:cubicBezTo>
                                  <a:cubicBezTo>
                                    <a:pt x="1202997" y="246411"/>
                                    <a:pt x="1050602" y="174401"/>
                                    <a:pt x="916330" y="32566"/>
                                  </a:cubicBezTo>
                                  <a:cubicBezTo>
                                    <a:pt x="746920" y="-6768"/>
                                    <a:pt x="478251" y="-15332"/>
                                    <a:pt x="356170" y="34660"/>
                                  </a:cubicBezTo>
                                  <a:cubicBezTo>
                                    <a:pt x="190689" y="144137"/>
                                    <a:pt x="168898" y="165830"/>
                                    <a:pt x="0" y="315234"/>
                                  </a:cubicBezTo>
                                  <a:cubicBezTo>
                                    <a:pt x="35208" y="350637"/>
                                    <a:pt x="15434" y="427171"/>
                                    <a:pt x="32802" y="457536"/>
                                  </a:cubicBezTo>
                                  <a:cubicBezTo>
                                    <a:pt x="55195" y="488619"/>
                                    <a:pt x="110527" y="475596"/>
                                    <a:pt x="141686" y="496825"/>
                                  </a:cubicBezTo>
                                  <a:cubicBezTo>
                                    <a:pt x="165524" y="521866"/>
                                    <a:pt x="154948" y="582910"/>
                                    <a:pt x="180591" y="603998"/>
                                  </a:cubicBezTo>
                                  <a:cubicBezTo>
                                    <a:pt x="203095" y="624012"/>
                                    <a:pt x="269412" y="611008"/>
                                    <a:pt x="303526" y="623605"/>
                                  </a:cubicBezTo>
                                  <a:cubicBezTo>
                                    <a:pt x="330795" y="645469"/>
                                    <a:pt x="333690" y="692471"/>
                                    <a:pt x="364414" y="705642"/>
                                  </a:cubicBezTo>
                                  <a:cubicBezTo>
                                    <a:pt x="392170" y="720436"/>
                                    <a:pt x="434960" y="695996"/>
                                    <a:pt x="467726" y="703743"/>
                                  </a:cubicBezTo>
                                  <a:cubicBezTo>
                                    <a:pt x="498964" y="710707"/>
                                    <a:pt x="522500" y="759978"/>
                                    <a:pt x="550921" y="770395"/>
                                  </a:cubicBezTo>
                                  <a:cubicBezTo>
                                    <a:pt x="576883" y="771335"/>
                                    <a:pt x="619437" y="741020"/>
                                    <a:pt x="649445" y="744702"/>
                                  </a:cubicBezTo>
                                  <a:cubicBezTo>
                                    <a:pt x="685889" y="747066"/>
                                    <a:pt x="701670" y="772159"/>
                                    <a:pt x="735114" y="770558"/>
                                  </a:cubicBezTo>
                                  <a:cubicBezTo>
                                    <a:pt x="759923" y="768117"/>
                                    <a:pt x="762909" y="738639"/>
                                    <a:pt x="816141" y="721787"/>
                                  </a:cubicBezTo>
                                  <a:close/>
                                </a:path>
                                <a:path w="1282418" h="771336" stroke="0" extrusionOk="0">
                                  <a:moveTo>
                                    <a:pt x="816141" y="721787"/>
                                  </a:moveTo>
                                  <a:cubicBezTo>
                                    <a:pt x="878507" y="701929"/>
                                    <a:pt x="910762" y="746182"/>
                                    <a:pt x="938389" y="725791"/>
                                  </a:cubicBezTo>
                                  <a:cubicBezTo>
                                    <a:pt x="967858" y="712504"/>
                                    <a:pt x="967841" y="655025"/>
                                    <a:pt x="996028" y="634175"/>
                                  </a:cubicBezTo>
                                  <a:cubicBezTo>
                                    <a:pt x="1026196" y="606743"/>
                                    <a:pt x="1078921" y="631695"/>
                                    <a:pt x="1101255" y="606599"/>
                                  </a:cubicBezTo>
                                  <a:cubicBezTo>
                                    <a:pt x="1122155" y="579771"/>
                                    <a:pt x="1123100" y="533429"/>
                                    <a:pt x="1148212" y="506899"/>
                                  </a:cubicBezTo>
                                  <a:cubicBezTo>
                                    <a:pt x="1179524" y="483515"/>
                                    <a:pt x="1226101" y="467532"/>
                                    <a:pt x="1247157" y="438386"/>
                                  </a:cubicBezTo>
                                  <a:cubicBezTo>
                                    <a:pt x="1269655" y="417991"/>
                                    <a:pt x="1258889" y="383300"/>
                                    <a:pt x="1282418" y="338533"/>
                                  </a:cubicBezTo>
                                  <a:cubicBezTo>
                                    <a:pt x="1148508" y="238752"/>
                                    <a:pt x="1040425" y="126313"/>
                                    <a:pt x="916330" y="32566"/>
                                  </a:cubicBezTo>
                                  <a:cubicBezTo>
                                    <a:pt x="764892" y="-15875"/>
                                    <a:pt x="507368" y="-28285"/>
                                    <a:pt x="356170" y="34660"/>
                                  </a:cubicBezTo>
                                  <a:cubicBezTo>
                                    <a:pt x="221053" y="161785"/>
                                    <a:pt x="184817" y="184303"/>
                                    <a:pt x="0" y="315234"/>
                                  </a:cubicBezTo>
                                  <a:cubicBezTo>
                                    <a:pt x="33740" y="353971"/>
                                    <a:pt x="14701" y="425861"/>
                                    <a:pt x="32802" y="457536"/>
                                  </a:cubicBezTo>
                                  <a:cubicBezTo>
                                    <a:pt x="62304" y="493879"/>
                                    <a:pt x="116481" y="474320"/>
                                    <a:pt x="141686" y="496825"/>
                                  </a:cubicBezTo>
                                  <a:cubicBezTo>
                                    <a:pt x="163328" y="525109"/>
                                    <a:pt x="146528" y="585389"/>
                                    <a:pt x="180591" y="603998"/>
                                  </a:cubicBezTo>
                                  <a:cubicBezTo>
                                    <a:pt x="210693" y="628082"/>
                                    <a:pt x="277329" y="614181"/>
                                    <a:pt x="303526" y="623605"/>
                                  </a:cubicBezTo>
                                  <a:cubicBezTo>
                                    <a:pt x="337224" y="634694"/>
                                    <a:pt x="335785" y="685267"/>
                                    <a:pt x="364414" y="705642"/>
                                  </a:cubicBezTo>
                                  <a:cubicBezTo>
                                    <a:pt x="389366" y="719806"/>
                                    <a:pt x="430406" y="693099"/>
                                    <a:pt x="467726" y="703743"/>
                                  </a:cubicBezTo>
                                  <a:cubicBezTo>
                                    <a:pt x="496652" y="710299"/>
                                    <a:pt x="514974" y="766270"/>
                                    <a:pt x="550921" y="770395"/>
                                  </a:cubicBezTo>
                                  <a:cubicBezTo>
                                    <a:pt x="580940" y="770727"/>
                                    <a:pt x="614079" y="743249"/>
                                    <a:pt x="649445" y="744702"/>
                                  </a:cubicBezTo>
                                  <a:cubicBezTo>
                                    <a:pt x="681019" y="743677"/>
                                    <a:pt x="708685" y="769018"/>
                                    <a:pt x="735114" y="770558"/>
                                  </a:cubicBezTo>
                                  <a:cubicBezTo>
                                    <a:pt x="765439" y="766380"/>
                                    <a:pt x="755496" y="735816"/>
                                    <a:pt x="816141" y="721787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98" name="フリーフォーム: 図形 1697">
                      <a:extLst>
                        <a:ext uri="{FF2B5EF4-FFF2-40B4-BE49-F238E27FC236}">
                          <a16:creationId xmlns:a16="http://schemas.microsoft.com/office/drawing/2014/main" id="{9B845E5A-5493-4852-A57B-5766188C2535}"/>
                        </a:ext>
                      </a:extLst>
                    </p:cNvPr>
                    <p:cNvSpPr/>
                    <p:nvPr/>
                  </p:nvSpPr>
                  <p:spPr>
                    <a:xfrm rot="19800000" flipH="1">
                      <a:off x="1781894" y="3849162"/>
                      <a:ext cx="1282418" cy="77133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123607760">
                            <a:custGeom>
                              <a:avLst/>
                              <a:gdLst>
                                <a:gd name="connsiteX0" fmla="*/ 816141 w 1282418"/>
                                <a:gd name="connsiteY0" fmla="*/ 721787 h 771336"/>
                                <a:gd name="connsiteX1" fmla="*/ 938389 w 1282418"/>
                                <a:gd name="connsiteY1" fmla="*/ 725791 h 771336"/>
                                <a:gd name="connsiteX2" fmla="*/ 996028 w 1282418"/>
                                <a:gd name="connsiteY2" fmla="*/ 634175 h 771336"/>
                                <a:gd name="connsiteX3" fmla="*/ 1101255 w 1282418"/>
                                <a:gd name="connsiteY3" fmla="*/ 606599 h 771336"/>
                                <a:gd name="connsiteX4" fmla="*/ 1148212 w 1282418"/>
                                <a:gd name="connsiteY4" fmla="*/ 506899 h 771336"/>
                                <a:gd name="connsiteX5" fmla="*/ 1247157 w 1282418"/>
                                <a:gd name="connsiteY5" fmla="*/ 438386 h 771336"/>
                                <a:gd name="connsiteX6" fmla="*/ 1282418 w 1282418"/>
                                <a:gd name="connsiteY6" fmla="*/ 338533 h 771336"/>
                                <a:gd name="connsiteX7" fmla="*/ 916330 w 1282418"/>
                                <a:gd name="connsiteY7" fmla="*/ 32566 h 771336"/>
                                <a:gd name="connsiteX8" fmla="*/ 356170 w 1282418"/>
                                <a:gd name="connsiteY8" fmla="*/ 34660 h 771336"/>
                                <a:gd name="connsiteX9" fmla="*/ 0 w 1282418"/>
                                <a:gd name="connsiteY9" fmla="*/ 315234 h 771336"/>
                                <a:gd name="connsiteX10" fmla="*/ 32802 w 1282418"/>
                                <a:gd name="connsiteY10" fmla="*/ 457536 h 771336"/>
                                <a:gd name="connsiteX11" fmla="*/ 141686 w 1282418"/>
                                <a:gd name="connsiteY11" fmla="*/ 496825 h 771336"/>
                                <a:gd name="connsiteX12" fmla="*/ 180591 w 1282418"/>
                                <a:gd name="connsiteY12" fmla="*/ 603998 h 771336"/>
                                <a:gd name="connsiteX13" fmla="*/ 303526 w 1282418"/>
                                <a:gd name="connsiteY13" fmla="*/ 623605 h 771336"/>
                                <a:gd name="connsiteX14" fmla="*/ 364414 w 1282418"/>
                                <a:gd name="connsiteY14" fmla="*/ 705642 h 771336"/>
                                <a:gd name="connsiteX15" fmla="*/ 467726 w 1282418"/>
                                <a:gd name="connsiteY15" fmla="*/ 703743 h 771336"/>
                                <a:gd name="connsiteX16" fmla="*/ 550921 w 1282418"/>
                                <a:gd name="connsiteY16" fmla="*/ 770395 h 771336"/>
                                <a:gd name="connsiteX17" fmla="*/ 649445 w 1282418"/>
                                <a:gd name="connsiteY17" fmla="*/ 744702 h 771336"/>
                                <a:gd name="connsiteX18" fmla="*/ 735114 w 1282418"/>
                                <a:gd name="connsiteY18" fmla="*/ 770558 h 771336"/>
                                <a:gd name="connsiteX19" fmla="*/ 816141 w 1282418"/>
                                <a:gd name="connsiteY19" fmla="*/ 721787 h 7713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8" h="771336" fill="none" extrusionOk="0">
                                  <a:moveTo>
                                    <a:pt x="816141" y="721787"/>
                                  </a:moveTo>
                                  <a:cubicBezTo>
                                    <a:pt x="875002" y="704496"/>
                                    <a:pt x="910279" y="739569"/>
                                    <a:pt x="938389" y="725791"/>
                                  </a:cubicBezTo>
                                  <a:cubicBezTo>
                                    <a:pt x="966268" y="708409"/>
                                    <a:pt x="970778" y="656003"/>
                                    <a:pt x="996028" y="634175"/>
                                  </a:cubicBezTo>
                                  <a:cubicBezTo>
                                    <a:pt x="1026006" y="608757"/>
                                    <a:pt x="1068401" y="624923"/>
                                    <a:pt x="1101255" y="606599"/>
                                  </a:cubicBezTo>
                                  <a:cubicBezTo>
                                    <a:pt x="1124093" y="582786"/>
                                    <a:pt x="1128953" y="537707"/>
                                    <a:pt x="1148212" y="506899"/>
                                  </a:cubicBezTo>
                                  <a:cubicBezTo>
                                    <a:pt x="1169865" y="483968"/>
                                    <a:pt x="1227339" y="461159"/>
                                    <a:pt x="1247157" y="438386"/>
                                  </a:cubicBezTo>
                                  <a:cubicBezTo>
                                    <a:pt x="1263506" y="413609"/>
                                    <a:pt x="1252099" y="384651"/>
                                    <a:pt x="1282418" y="338533"/>
                                  </a:cubicBezTo>
                                  <a:cubicBezTo>
                                    <a:pt x="1137447" y="191958"/>
                                    <a:pt x="1045729" y="145036"/>
                                    <a:pt x="916330" y="32566"/>
                                  </a:cubicBezTo>
                                  <a:cubicBezTo>
                                    <a:pt x="746342" y="-2294"/>
                                    <a:pt x="511851" y="20902"/>
                                    <a:pt x="356170" y="34660"/>
                                  </a:cubicBezTo>
                                  <a:cubicBezTo>
                                    <a:pt x="189337" y="142535"/>
                                    <a:pt x="177439" y="185391"/>
                                    <a:pt x="0" y="315234"/>
                                  </a:cubicBezTo>
                                  <a:cubicBezTo>
                                    <a:pt x="27753" y="352463"/>
                                    <a:pt x="13214" y="421064"/>
                                    <a:pt x="32802" y="457536"/>
                                  </a:cubicBezTo>
                                  <a:cubicBezTo>
                                    <a:pt x="58110" y="485643"/>
                                    <a:pt x="114245" y="466759"/>
                                    <a:pt x="141686" y="496825"/>
                                  </a:cubicBezTo>
                                  <a:cubicBezTo>
                                    <a:pt x="169074" y="522564"/>
                                    <a:pt x="158673" y="583455"/>
                                    <a:pt x="180591" y="603998"/>
                                  </a:cubicBezTo>
                                  <a:cubicBezTo>
                                    <a:pt x="212735" y="623444"/>
                                    <a:pt x="275840" y="603353"/>
                                    <a:pt x="303526" y="623605"/>
                                  </a:cubicBezTo>
                                  <a:cubicBezTo>
                                    <a:pt x="332777" y="643106"/>
                                    <a:pt x="339070" y="685204"/>
                                    <a:pt x="364414" y="705642"/>
                                  </a:cubicBezTo>
                                  <a:cubicBezTo>
                                    <a:pt x="391155" y="721431"/>
                                    <a:pt x="438947" y="690948"/>
                                    <a:pt x="467726" y="703743"/>
                                  </a:cubicBezTo>
                                  <a:cubicBezTo>
                                    <a:pt x="494751" y="715692"/>
                                    <a:pt x="517278" y="760343"/>
                                    <a:pt x="550921" y="770395"/>
                                  </a:cubicBezTo>
                                  <a:cubicBezTo>
                                    <a:pt x="578375" y="771849"/>
                                    <a:pt x="622990" y="741749"/>
                                    <a:pt x="649445" y="744702"/>
                                  </a:cubicBezTo>
                                  <a:cubicBezTo>
                                    <a:pt x="677216" y="742553"/>
                                    <a:pt x="710275" y="776093"/>
                                    <a:pt x="735114" y="770558"/>
                                  </a:cubicBezTo>
                                  <a:cubicBezTo>
                                    <a:pt x="761049" y="772643"/>
                                    <a:pt x="756149" y="730254"/>
                                    <a:pt x="816141" y="721787"/>
                                  </a:cubicBezTo>
                                  <a:close/>
                                </a:path>
                                <a:path w="1282418" h="771336" stroke="0" extrusionOk="0">
                                  <a:moveTo>
                                    <a:pt x="816141" y="721787"/>
                                  </a:moveTo>
                                  <a:cubicBezTo>
                                    <a:pt x="867205" y="711652"/>
                                    <a:pt x="907399" y="740098"/>
                                    <a:pt x="938389" y="725791"/>
                                  </a:cubicBezTo>
                                  <a:cubicBezTo>
                                    <a:pt x="969045" y="710729"/>
                                    <a:pt x="974475" y="656502"/>
                                    <a:pt x="996028" y="634175"/>
                                  </a:cubicBezTo>
                                  <a:cubicBezTo>
                                    <a:pt x="1024129" y="617840"/>
                                    <a:pt x="1079030" y="630389"/>
                                    <a:pt x="1101255" y="606599"/>
                                  </a:cubicBezTo>
                                  <a:cubicBezTo>
                                    <a:pt x="1128553" y="590419"/>
                                    <a:pt x="1120667" y="539625"/>
                                    <a:pt x="1148212" y="506899"/>
                                  </a:cubicBezTo>
                                  <a:cubicBezTo>
                                    <a:pt x="1177734" y="482090"/>
                                    <a:pt x="1228957" y="465604"/>
                                    <a:pt x="1247157" y="438386"/>
                                  </a:cubicBezTo>
                                  <a:cubicBezTo>
                                    <a:pt x="1270910" y="415676"/>
                                    <a:pt x="1253290" y="383114"/>
                                    <a:pt x="1282418" y="338533"/>
                                  </a:cubicBezTo>
                                  <a:cubicBezTo>
                                    <a:pt x="1155927" y="241815"/>
                                    <a:pt x="1034430" y="140885"/>
                                    <a:pt x="916330" y="32566"/>
                                  </a:cubicBezTo>
                                  <a:cubicBezTo>
                                    <a:pt x="718327" y="-1445"/>
                                    <a:pt x="517162" y="-15044"/>
                                    <a:pt x="356170" y="34660"/>
                                  </a:cubicBezTo>
                                  <a:cubicBezTo>
                                    <a:pt x="237037" y="124055"/>
                                    <a:pt x="70497" y="232105"/>
                                    <a:pt x="0" y="315234"/>
                                  </a:cubicBezTo>
                                  <a:cubicBezTo>
                                    <a:pt x="34863" y="347553"/>
                                    <a:pt x="4178" y="433981"/>
                                    <a:pt x="32802" y="457536"/>
                                  </a:cubicBezTo>
                                  <a:cubicBezTo>
                                    <a:pt x="56194" y="492448"/>
                                    <a:pt x="116712" y="473834"/>
                                    <a:pt x="141686" y="496825"/>
                                  </a:cubicBezTo>
                                  <a:cubicBezTo>
                                    <a:pt x="170391" y="520479"/>
                                    <a:pt x="149454" y="590008"/>
                                    <a:pt x="180591" y="603998"/>
                                  </a:cubicBezTo>
                                  <a:cubicBezTo>
                                    <a:pt x="211211" y="629661"/>
                                    <a:pt x="277130" y="610011"/>
                                    <a:pt x="303526" y="623605"/>
                                  </a:cubicBezTo>
                                  <a:cubicBezTo>
                                    <a:pt x="335066" y="638562"/>
                                    <a:pt x="339905" y="692396"/>
                                    <a:pt x="364414" y="705642"/>
                                  </a:cubicBezTo>
                                  <a:cubicBezTo>
                                    <a:pt x="389812" y="720624"/>
                                    <a:pt x="437525" y="694289"/>
                                    <a:pt x="467726" y="703743"/>
                                  </a:cubicBezTo>
                                  <a:cubicBezTo>
                                    <a:pt x="496934" y="719776"/>
                                    <a:pt x="520235" y="769800"/>
                                    <a:pt x="550921" y="770395"/>
                                  </a:cubicBezTo>
                                  <a:cubicBezTo>
                                    <a:pt x="575543" y="774835"/>
                                    <a:pt x="617759" y="742978"/>
                                    <a:pt x="649445" y="744702"/>
                                  </a:cubicBezTo>
                                  <a:cubicBezTo>
                                    <a:pt x="676372" y="747066"/>
                                    <a:pt x="706913" y="775800"/>
                                    <a:pt x="735114" y="770558"/>
                                  </a:cubicBezTo>
                                  <a:cubicBezTo>
                                    <a:pt x="761028" y="767539"/>
                                    <a:pt x="756258" y="730320"/>
                                    <a:pt x="816141" y="721787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99" name="フリーフォーム: 図形 1698">
                      <a:extLst>
                        <a:ext uri="{FF2B5EF4-FFF2-40B4-BE49-F238E27FC236}">
                          <a16:creationId xmlns:a16="http://schemas.microsoft.com/office/drawing/2014/main" id="{0B746945-0F2C-4C9A-865C-AB8265BB1B01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752724" y="3316831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756591653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3656" y="508520"/>
                                    <a:pt x="648819" y="527147"/>
                                    <a:pt x="668589" y="517115"/>
                                  </a:cubicBezTo>
                                  <a:cubicBezTo>
                                    <a:pt x="690743" y="512536"/>
                                    <a:pt x="686812" y="465628"/>
                                    <a:pt x="709655" y="451840"/>
                                  </a:cubicBezTo>
                                  <a:cubicBezTo>
                                    <a:pt x="729273" y="435662"/>
                                    <a:pt x="770885" y="445841"/>
                                    <a:pt x="784628" y="432193"/>
                                  </a:cubicBezTo>
                                  <a:cubicBezTo>
                                    <a:pt x="796667" y="415674"/>
                                    <a:pt x="802124" y="384503"/>
                                    <a:pt x="818084" y="361157"/>
                                  </a:cubicBezTo>
                                  <a:cubicBezTo>
                                    <a:pt x="833632" y="347014"/>
                                    <a:pt x="873505" y="336039"/>
                                    <a:pt x="888581" y="312343"/>
                                  </a:cubicBezTo>
                                  <a:cubicBezTo>
                                    <a:pt x="909250" y="295475"/>
                                    <a:pt x="891779" y="269698"/>
                                    <a:pt x="913704" y="241200"/>
                                  </a:cubicBezTo>
                                  <a:cubicBezTo>
                                    <a:pt x="816430" y="168523"/>
                                    <a:pt x="706375" y="80000"/>
                                    <a:pt x="652872" y="23202"/>
                                  </a:cubicBezTo>
                                  <a:cubicBezTo>
                                    <a:pt x="530310" y="-13884"/>
                                    <a:pt x="387837" y="-1293"/>
                                    <a:pt x="253766" y="24694"/>
                                  </a:cubicBezTo>
                                  <a:cubicBezTo>
                                    <a:pt x="173657" y="85402"/>
                                    <a:pt x="97431" y="128679"/>
                                    <a:pt x="0" y="224599"/>
                                  </a:cubicBezTo>
                                  <a:cubicBezTo>
                                    <a:pt x="23949" y="248374"/>
                                    <a:pt x="5952" y="307031"/>
                                    <a:pt x="23371" y="325987"/>
                                  </a:cubicBezTo>
                                  <a:cubicBezTo>
                                    <a:pt x="39233" y="346825"/>
                                    <a:pt x="84266" y="336649"/>
                                    <a:pt x="100949" y="353980"/>
                                  </a:cubicBezTo>
                                  <a:cubicBezTo>
                                    <a:pt x="116746" y="371907"/>
                                    <a:pt x="106585" y="418013"/>
                                    <a:pt x="128668" y="430339"/>
                                  </a:cubicBezTo>
                                  <a:cubicBezTo>
                                    <a:pt x="147002" y="441494"/>
                                    <a:pt x="190136" y="433809"/>
                                    <a:pt x="216257" y="444309"/>
                                  </a:cubicBezTo>
                                  <a:cubicBezTo>
                                    <a:pt x="238599" y="458255"/>
                                    <a:pt x="235095" y="494903"/>
                                    <a:pt x="259639" y="502759"/>
                                  </a:cubicBezTo>
                                  <a:cubicBezTo>
                                    <a:pt x="283228" y="509860"/>
                                    <a:pt x="311751" y="493847"/>
                                    <a:pt x="333248" y="501406"/>
                                  </a:cubicBezTo>
                                  <a:cubicBezTo>
                                    <a:pt x="354873" y="509598"/>
                                    <a:pt x="372253" y="543393"/>
                                    <a:pt x="392523" y="548895"/>
                                  </a:cubicBezTo>
                                  <a:cubicBezTo>
                                    <a:pt x="414115" y="554369"/>
                                    <a:pt x="441114" y="529873"/>
                                    <a:pt x="462720" y="530588"/>
                                  </a:cubicBezTo>
                                  <a:cubicBezTo>
                                    <a:pt x="483010" y="529036"/>
                                    <a:pt x="503398" y="550801"/>
                                    <a:pt x="523758" y="549011"/>
                                  </a:cubicBezTo>
                                  <a:cubicBezTo>
                                    <a:pt x="543781" y="547558"/>
                                    <a:pt x="536355" y="522592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18997" y="506296"/>
                                    <a:pt x="642551" y="530187"/>
                                    <a:pt x="668589" y="517115"/>
                                  </a:cubicBezTo>
                                  <a:cubicBezTo>
                                    <a:pt x="687846" y="511424"/>
                                    <a:pt x="685859" y="469350"/>
                                    <a:pt x="709655" y="451840"/>
                                  </a:cubicBezTo>
                                  <a:cubicBezTo>
                                    <a:pt x="729651" y="441471"/>
                                    <a:pt x="769507" y="446420"/>
                                    <a:pt x="784628" y="432193"/>
                                  </a:cubicBezTo>
                                  <a:cubicBezTo>
                                    <a:pt x="802217" y="419987"/>
                                    <a:pt x="801865" y="375458"/>
                                    <a:pt x="818084" y="361157"/>
                                  </a:cubicBezTo>
                                  <a:cubicBezTo>
                                    <a:pt x="836724" y="340709"/>
                                    <a:pt x="873679" y="332239"/>
                                    <a:pt x="888581" y="312343"/>
                                  </a:cubicBezTo>
                                  <a:cubicBezTo>
                                    <a:pt x="905213" y="289242"/>
                                    <a:pt x="895141" y="269051"/>
                                    <a:pt x="913704" y="241200"/>
                                  </a:cubicBezTo>
                                  <a:cubicBezTo>
                                    <a:pt x="815505" y="147898"/>
                                    <a:pt x="746191" y="101149"/>
                                    <a:pt x="652872" y="23202"/>
                                  </a:cubicBezTo>
                                  <a:cubicBezTo>
                                    <a:pt x="536398" y="838"/>
                                    <a:pt x="376539" y="8979"/>
                                    <a:pt x="253766" y="24694"/>
                                  </a:cubicBezTo>
                                  <a:cubicBezTo>
                                    <a:pt x="208474" y="76397"/>
                                    <a:pt x="102246" y="147155"/>
                                    <a:pt x="0" y="224599"/>
                                  </a:cubicBezTo>
                                  <a:cubicBezTo>
                                    <a:pt x="20301" y="254899"/>
                                    <a:pt x="6602" y="303513"/>
                                    <a:pt x="23371" y="325987"/>
                                  </a:cubicBezTo>
                                  <a:cubicBezTo>
                                    <a:pt x="39180" y="352425"/>
                                    <a:pt x="85286" y="330878"/>
                                    <a:pt x="100949" y="353980"/>
                                  </a:cubicBezTo>
                                  <a:cubicBezTo>
                                    <a:pt x="116180" y="368309"/>
                                    <a:pt x="110200" y="415310"/>
                                    <a:pt x="128668" y="430339"/>
                                  </a:cubicBezTo>
                                  <a:cubicBezTo>
                                    <a:pt x="149974" y="448444"/>
                                    <a:pt x="193159" y="432730"/>
                                    <a:pt x="216257" y="444309"/>
                                  </a:cubicBezTo>
                                  <a:cubicBezTo>
                                    <a:pt x="236504" y="459022"/>
                                    <a:pt x="245056" y="495337"/>
                                    <a:pt x="259639" y="502759"/>
                                  </a:cubicBezTo>
                                  <a:cubicBezTo>
                                    <a:pt x="277901" y="511583"/>
                                    <a:pt x="308385" y="495974"/>
                                    <a:pt x="333248" y="501406"/>
                                  </a:cubicBezTo>
                                  <a:cubicBezTo>
                                    <a:pt x="358498" y="511189"/>
                                    <a:pt x="371568" y="545620"/>
                                    <a:pt x="392523" y="548895"/>
                                  </a:cubicBezTo>
                                  <a:cubicBezTo>
                                    <a:pt x="416507" y="553422"/>
                                    <a:pt x="444851" y="533050"/>
                                    <a:pt x="462720" y="530588"/>
                                  </a:cubicBezTo>
                                  <a:cubicBezTo>
                                    <a:pt x="481943" y="533782"/>
                                    <a:pt x="500901" y="549880"/>
                                    <a:pt x="523758" y="549011"/>
                                  </a:cubicBezTo>
                                  <a:cubicBezTo>
                                    <a:pt x="543499" y="547731"/>
                                    <a:pt x="536371" y="524553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00" name="フリーフォーム: 図形 1699">
                      <a:extLst>
                        <a:ext uri="{FF2B5EF4-FFF2-40B4-BE49-F238E27FC236}">
                          <a16:creationId xmlns:a16="http://schemas.microsoft.com/office/drawing/2014/main" id="{608196B3-3D36-4B77-A1E8-5C267ED7E284}"/>
                        </a:ext>
                      </a:extLst>
                    </p:cNvPr>
                    <p:cNvSpPr/>
                    <p:nvPr/>
                  </p:nvSpPr>
                  <p:spPr>
                    <a:xfrm rot="3600000" flipH="1">
                      <a:off x="1506243" y="3759044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901438409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3808" y="504199"/>
                                    <a:pt x="642600" y="527652"/>
                                    <a:pt x="668589" y="517115"/>
                                  </a:cubicBezTo>
                                  <a:cubicBezTo>
                                    <a:pt x="688788" y="506444"/>
                                    <a:pt x="693012" y="470984"/>
                                    <a:pt x="709655" y="451840"/>
                                  </a:cubicBezTo>
                                  <a:cubicBezTo>
                                    <a:pt x="726384" y="434378"/>
                                    <a:pt x="765957" y="446437"/>
                                    <a:pt x="784628" y="432193"/>
                                  </a:cubicBezTo>
                                  <a:cubicBezTo>
                                    <a:pt x="803443" y="412709"/>
                                    <a:pt x="795629" y="380454"/>
                                    <a:pt x="818084" y="361157"/>
                                  </a:cubicBezTo>
                                  <a:cubicBezTo>
                                    <a:pt x="836330" y="342339"/>
                                    <a:pt x="869976" y="333814"/>
                                    <a:pt x="888581" y="312343"/>
                                  </a:cubicBezTo>
                                  <a:cubicBezTo>
                                    <a:pt x="901644" y="289738"/>
                                    <a:pt x="895292" y="270620"/>
                                    <a:pt x="913704" y="241200"/>
                                  </a:cubicBezTo>
                                  <a:cubicBezTo>
                                    <a:pt x="815333" y="173248"/>
                                    <a:pt x="723959" y="99753"/>
                                    <a:pt x="652872" y="23202"/>
                                  </a:cubicBezTo>
                                  <a:cubicBezTo>
                                    <a:pt x="537578" y="-27893"/>
                                    <a:pt x="374753" y="-33963"/>
                                    <a:pt x="253766" y="24694"/>
                                  </a:cubicBezTo>
                                  <a:cubicBezTo>
                                    <a:pt x="166203" y="111823"/>
                                    <a:pt x="81715" y="149694"/>
                                    <a:pt x="0" y="224599"/>
                                  </a:cubicBezTo>
                                  <a:cubicBezTo>
                                    <a:pt x="24138" y="255643"/>
                                    <a:pt x="3341" y="304366"/>
                                    <a:pt x="23371" y="325987"/>
                                  </a:cubicBezTo>
                                  <a:cubicBezTo>
                                    <a:pt x="43535" y="348352"/>
                                    <a:pt x="83902" y="338534"/>
                                    <a:pt x="100949" y="353980"/>
                                  </a:cubicBezTo>
                                  <a:cubicBezTo>
                                    <a:pt x="120913" y="370893"/>
                                    <a:pt x="108467" y="413869"/>
                                    <a:pt x="128668" y="430339"/>
                                  </a:cubicBezTo>
                                  <a:cubicBezTo>
                                    <a:pt x="147261" y="442405"/>
                                    <a:pt x="195829" y="432080"/>
                                    <a:pt x="216257" y="444309"/>
                                  </a:cubicBezTo>
                                  <a:cubicBezTo>
                                    <a:pt x="233089" y="458044"/>
                                    <a:pt x="240402" y="494507"/>
                                    <a:pt x="259639" y="502759"/>
                                  </a:cubicBezTo>
                                  <a:cubicBezTo>
                                    <a:pt x="282581" y="514204"/>
                                    <a:pt x="308309" y="493131"/>
                                    <a:pt x="333248" y="501406"/>
                                  </a:cubicBezTo>
                                  <a:cubicBezTo>
                                    <a:pt x="357330" y="505370"/>
                                    <a:pt x="370930" y="538599"/>
                                    <a:pt x="392523" y="548895"/>
                                  </a:cubicBezTo>
                                  <a:cubicBezTo>
                                    <a:pt x="410129" y="551875"/>
                                    <a:pt x="443738" y="529445"/>
                                    <a:pt x="462720" y="530588"/>
                                  </a:cubicBezTo>
                                  <a:cubicBezTo>
                                    <a:pt x="485227" y="531523"/>
                                    <a:pt x="503500" y="555973"/>
                                    <a:pt x="523758" y="549011"/>
                                  </a:cubicBezTo>
                                  <a:cubicBezTo>
                                    <a:pt x="544456" y="547267"/>
                                    <a:pt x="539308" y="519361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21031" y="505106"/>
                                    <a:pt x="650422" y="523899"/>
                                    <a:pt x="668589" y="517115"/>
                                  </a:cubicBezTo>
                                  <a:cubicBezTo>
                                    <a:pt x="688480" y="509471"/>
                                    <a:pt x="687396" y="460926"/>
                                    <a:pt x="709655" y="451840"/>
                                  </a:cubicBezTo>
                                  <a:cubicBezTo>
                                    <a:pt x="723962" y="439545"/>
                                    <a:pt x="767843" y="445501"/>
                                    <a:pt x="784628" y="432193"/>
                                  </a:cubicBezTo>
                                  <a:cubicBezTo>
                                    <a:pt x="800894" y="413315"/>
                                    <a:pt x="802159" y="381166"/>
                                    <a:pt x="818084" y="361157"/>
                                  </a:cubicBezTo>
                                  <a:cubicBezTo>
                                    <a:pt x="833571" y="343371"/>
                                    <a:pt x="876034" y="328179"/>
                                    <a:pt x="888581" y="312343"/>
                                  </a:cubicBezTo>
                                  <a:cubicBezTo>
                                    <a:pt x="901061" y="294557"/>
                                    <a:pt x="890500" y="272700"/>
                                    <a:pt x="913704" y="241200"/>
                                  </a:cubicBezTo>
                                  <a:cubicBezTo>
                                    <a:pt x="826444" y="175803"/>
                                    <a:pt x="743742" y="115524"/>
                                    <a:pt x="652872" y="23202"/>
                                  </a:cubicBezTo>
                                  <a:cubicBezTo>
                                    <a:pt x="539595" y="-12701"/>
                                    <a:pt x="348704" y="-1276"/>
                                    <a:pt x="253766" y="24694"/>
                                  </a:cubicBezTo>
                                  <a:cubicBezTo>
                                    <a:pt x="185232" y="79816"/>
                                    <a:pt x="55978" y="177500"/>
                                    <a:pt x="0" y="224599"/>
                                  </a:cubicBezTo>
                                  <a:cubicBezTo>
                                    <a:pt x="23605" y="250848"/>
                                    <a:pt x="7242" y="299659"/>
                                    <a:pt x="23371" y="325987"/>
                                  </a:cubicBezTo>
                                  <a:cubicBezTo>
                                    <a:pt x="45403" y="346880"/>
                                    <a:pt x="84496" y="340564"/>
                                    <a:pt x="100949" y="353980"/>
                                  </a:cubicBezTo>
                                  <a:cubicBezTo>
                                    <a:pt x="113657" y="374232"/>
                                    <a:pt x="109132" y="417172"/>
                                    <a:pt x="128668" y="430339"/>
                                  </a:cubicBezTo>
                                  <a:cubicBezTo>
                                    <a:pt x="145271" y="449322"/>
                                    <a:pt x="197648" y="431436"/>
                                    <a:pt x="216257" y="444309"/>
                                  </a:cubicBezTo>
                                  <a:cubicBezTo>
                                    <a:pt x="232720" y="455981"/>
                                    <a:pt x="240609" y="491303"/>
                                    <a:pt x="259639" y="502759"/>
                                  </a:cubicBezTo>
                                  <a:cubicBezTo>
                                    <a:pt x="275037" y="508635"/>
                                    <a:pt x="314002" y="490432"/>
                                    <a:pt x="333248" y="501406"/>
                                  </a:cubicBezTo>
                                  <a:cubicBezTo>
                                    <a:pt x="356066" y="509638"/>
                                    <a:pt x="373235" y="546409"/>
                                    <a:pt x="392523" y="548895"/>
                                  </a:cubicBezTo>
                                  <a:cubicBezTo>
                                    <a:pt x="412196" y="551871"/>
                                    <a:pt x="441931" y="533088"/>
                                    <a:pt x="462720" y="530588"/>
                                  </a:cubicBezTo>
                                  <a:cubicBezTo>
                                    <a:pt x="484879" y="532726"/>
                                    <a:pt x="504913" y="556296"/>
                                    <a:pt x="523758" y="549011"/>
                                  </a:cubicBezTo>
                                  <a:cubicBezTo>
                                    <a:pt x="541942" y="545520"/>
                                    <a:pt x="540869" y="523740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01" name="フリーフォーム: 図形 1700">
                      <a:extLst>
                        <a:ext uri="{FF2B5EF4-FFF2-40B4-BE49-F238E27FC236}">
                          <a16:creationId xmlns:a16="http://schemas.microsoft.com/office/drawing/2014/main" id="{BDD3235A-7D7F-4C43-BAE4-A7737CAEFD37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1999204" y="3759044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29672003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0118" y="505067"/>
                                    <a:pt x="646855" y="528027"/>
                                    <a:pt x="668589" y="517115"/>
                                  </a:cubicBezTo>
                                  <a:cubicBezTo>
                                    <a:pt x="692399" y="506163"/>
                                    <a:pt x="687880" y="466289"/>
                                    <a:pt x="709655" y="451840"/>
                                  </a:cubicBezTo>
                                  <a:cubicBezTo>
                                    <a:pt x="729819" y="435130"/>
                                    <a:pt x="767822" y="444862"/>
                                    <a:pt x="784628" y="432193"/>
                                  </a:cubicBezTo>
                                  <a:cubicBezTo>
                                    <a:pt x="803197" y="417659"/>
                                    <a:pt x="803750" y="384507"/>
                                    <a:pt x="818084" y="361157"/>
                                  </a:cubicBezTo>
                                  <a:cubicBezTo>
                                    <a:pt x="838046" y="342526"/>
                                    <a:pt x="872358" y="331173"/>
                                    <a:pt x="888581" y="312343"/>
                                  </a:cubicBezTo>
                                  <a:cubicBezTo>
                                    <a:pt x="907488" y="293820"/>
                                    <a:pt x="895836" y="268191"/>
                                    <a:pt x="913704" y="241200"/>
                                  </a:cubicBezTo>
                                  <a:cubicBezTo>
                                    <a:pt x="806957" y="157150"/>
                                    <a:pt x="753448" y="104573"/>
                                    <a:pt x="652872" y="23202"/>
                                  </a:cubicBezTo>
                                  <a:cubicBezTo>
                                    <a:pt x="507070" y="-6055"/>
                                    <a:pt x="364007" y="12887"/>
                                    <a:pt x="253766" y="24694"/>
                                  </a:cubicBezTo>
                                  <a:cubicBezTo>
                                    <a:pt x="173453" y="69962"/>
                                    <a:pt x="81222" y="141331"/>
                                    <a:pt x="0" y="224599"/>
                                  </a:cubicBezTo>
                                  <a:cubicBezTo>
                                    <a:pt x="21530" y="252284"/>
                                    <a:pt x="6513" y="309575"/>
                                    <a:pt x="23371" y="325987"/>
                                  </a:cubicBezTo>
                                  <a:cubicBezTo>
                                    <a:pt x="42370" y="347696"/>
                                    <a:pt x="85453" y="336872"/>
                                    <a:pt x="100949" y="353980"/>
                                  </a:cubicBezTo>
                                  <a:cubicBezTo>
                                    <a:pt x="118708" y="366611"/>
                                    <a:pt x="108825" y="415903"/>
                                    <a:pt x="128668" y="430339"/>
                                  </a:cubicBezTo>
                                  <a:cubicBezTo>
                                    <a:pt x="150280" y="442216"/>
                                    <a:pt x="195311" y="433164"/>
                                    <a:pt x="216257" y="444309"/>
                                  </a:cubicBezTo>
                                  <a:cubicBezTo>
                                    <a:pt x="238071" y="455555"/>
                                    <a:pt x="239694" y="492603"/>
                                    <a:pt x="259639" y="502759"/>
                                  </a:cubicBezTo>
                                  <a:cubicBezTo>
                                    <a:pt x="277853" y="511718"/>
                                    <a:pt x="311912" y="494621"/>
                                    <a:pt x="333248" y="501406"/>
                                  </a:cubicBezTo>
                                  <a:cubicBezTo>
                                    <a:pt x="353489" y="510125"/>
                                    <a:pt x="372220" y="546864"/>
                                    <a:pt x="392523" y="548895"/>
                                  </a:cubicBezTo>
                                  <a:cubicBezTo>
                                    <a:pt x="414384" y="551778"/>
                                    <a:pt x="438305" y="534421"/>
                                    <a:pt x="462720" y="530588"/>
                                  </a:cubicBezTo>
                                  <a:cubicBezTo>
                                    <a:pt x="486181" y="532089"/>
                                    <a:pt x="506584" y="550057"/>
                                    <a:pt x="523758" y="549011"/>
                                  </a:cubicBezTo>
                                  <a:cubicBezTo>
                                    <a:pt x="544557" y="548361"/>
                                    <a:pt x="541602" y="519587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28584" y="504248"/>
                                    <a:pt x="646916" y="529994"/>
                                    <a:pt x="668589" y="517115"/>
                                  </a:cubicBezTo>
                                  <a:cubicBezTo>
                                    <a:pt x="691815" y="506438"/>
                                    <a:pt x="688500" y="465693"/>
                                    <a:pt x="709655" y="451840"/>
                                  </a:cubicBezTo>
                                  <a:cubicBezTo>
                                    <a:pt x="732221" y="436081"/>
                                    <a:pt x="766357" y="443630"/>
                                    <a:pt x="784628" y="432193"/>
                                  </a:cubicBezTo>
                                  <a:cubicBezTo>
                                    <a:pt x="807178" y="421083"/>
                                    <a:pt x="803627" y="384474"/>
                                    <a:pt x="818084" y="361157"/>
                                  </a:cubicBezTo>
                                  <a:cubicBezTo>
                                    <a:pt x="835081" y="347424"/>
                                    <a:pt x="867979" y="333594"/>
                                    <a:pt x="888581" y="312343"/>
                                  </a:cubicBezTo>
                                  <a:cubicBezTo>
                                    <a:pt x="904275" y="295035"/>
                                    <a:pt x="893977" y="275811"/>
                                    <a:pt x="913704" y="241200"/>
                                  </a:cubicBezTo>
                                  <a:cubicBezTo>
                                    <a:pt x="837872" y="188670"/>
                                    <a:pt x="736578" y="115182"/>
                                    <a:pt x="652872" y="23202"/>
                                  </a:cubicBezTo>
                                  <a:cubicBezTo>
                                    <a:pt x="546903" y="8842"/>
                                    <a:pt x="378822" y="-9920"/>
                                    <a:pt x="253766" y="24694"/>
                                  </a:cubicBezTo>
                                  <a:cubicBezTo>
                                    <a:pt x="184450" y="95927"/>
                                    <a:pt x="95018" y="164909"/>
                                    <a:pt x="0" y="224599"/>
                                  </a:cubicBezTo>
                                  <a:cubicBezTo>
                                    <a:pt x="19209" y="252776"/>
                                    <a:pt x="3858" y="301396"/>
                                    <a:pt x="23371" y="325987"/>
                                  </a:cubicBezTo>
                                  <a:cubicBezTo>
                                    <a:pt x="38706" y="350976"/>
                                    <a:pt x="85938" y="336232"/>
                                    <a:pt x="100949" y="353980"/>
                                  </a:cubicBezTo>
                                  <a:cubicBezTo>
                                    <a:pt x="116686" y="370899"/>
                                    <a:pt x="106080" y="414647"/>
                                    <a:pt x="128668" y="430339"/>
                                  </a:cubicBezTo>
                                  <a:cubicBezTo>
                                    <a:pt x="146044" y="444192"/>
                                    <a:pt x="190825" y="433274"/>
                                    <a:pt x="216257" y="444309"/>
                                  </a:cubicBezTo>
                                  <a:cubicBezTo>
                                    <a:pt x="238508" y="459245"/>
                                    <a:pt x="238179" y="493419"/>
                                    <a:pt x="259639" y="502759"/>
                                  </a:cubicBezTo>
                                  <a:cubicBezTo>
                                    <a:pt x="278643" y="510471"/>
                                    <a:pt x="311932" y="492891"/>
                                    <a:pt x="333248" y="501406"/>
                                  </a:cubicBezTo>
                                  <a:cubicBezTo>
                                    <a:pt x="354880" y="509111"/>
                                    <a:pt x="370232" y="539607"/>
                                    <a:pt x="392523" y="548895"/>
                                  </a:cubicBezTo>
                                  <a:cubicBezTo>
                                    <a:pt x="416823" y="554446"/>
                                    <a:pt x="437754" y="527979"/>
                                    <a:pt x="462720" y="530588"/>
                                  </a:cubicBezTo>
                                  <a:cubicBezTo>
                                    <a:pt x="482067" y="528559"/>
                                    <a:pt x="502538" y="554207"/>
                                    <a:pt x="523758" y="549011"/>
                                  </a:cubicBezTo>
                                  <a:cubicBezTo>
                                    <a:pt x="539664" y="544415"/>
                                    <a:pt x="538668" y="522804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02" name="フリーフォーム: 図形 1701">
                      <a:extLst>
                        <a:ext uri="{FF2B5EF4-FFF2-40B4-BE49-F238E27FC236}">
                          <a16:creationId xmlns:a16="http://schemas.microsoft.com/office/drawing/2014/main" id="{8E5AC52A-365C-4658-B094-54D740C57AAF}"/>
                        </a:ext>
                      </a:extLst>
                    </p:cNvPr>
                    <p:cNvSpPr/>
                    <p:nvPr/>
                  </p:nvSpPr>
                  <p:spPr>
                    <a:xfrm rot="12600000" flipH="1">
                      <a:off x="1970496" y="3470470"/>
                      <a:ext cx="726272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22634844">
                            <a:custGeom>
                              <a:avLst/>
                              <a:gdLst>
                                <a:gd name="connsiteX0" fmla="*/ 462205 w 726272"/>
                                <a:gd name="connsiteY0" fmla="*/ 408769 h 436830"/>
                                <a:gd name="connsiteX1" fmla="*/ 531438 w 726272"/>
                                <a:gd name="connsiteY1" fmla="*/ 411036 h 436830"/>
                                <a:gd name="connsiteX2" fmla="*/ 564080 w 726272"/>
                                <a:gd name="connsiteY2" fmla="*/ 359152 h 436830"/>
                                <a:gd name="connsiteX3" fmla="*/ 623674 w 726272"/>
                                <a:gd name="connsiteY3" fmla="*/ 343535 h 436830"/>
                                <a:gd name="connsiteX4" fmla="*/ 650267 w 726272"/>
                                <a:gd name="connsiteY4" fmla="*/ 287071 h 436830"/>
                                <a:gd name="connsiteX5" fmla="*/ 706303 w 726272"/>
                                <a:gd name="connsiteY5" fmla="*/ 248271 h 436830"/>
                                <a:gd name="connsiteX6" fmla="*/ 726272 w 726272"/>
                                <a:gd name="connsiteY6" fmla="*/ 191721 h 436830"/>
                                <a:gd name="connsiteX7" fmla="*/ 518945 w 726272"/>
                                <a:gd name="connsiteY7" fmla="*/ 18443 h 436830"/>
                                <a:gd name="connsiteX8" fmla="*/ 201710 w 726272"/>
                                <a:gd name="connsiteY8" fmla="*/ 19629 h 436830"/>
                                <a:gd name="connsiteX9" fmla="*/ 0 w 726272"/>
                                <a:gd name="connsiteY9" fmla="*/ 178526 h 436830"/>
                                <a:gd name="connsiteX10" fmla="*/ 18577 w 726272"/>
                                <a:gd name="connsiteY10" fmla="*/ 259116 h 436830"/>
                                <a:gd name="connsiteX11" fmla="*/ 80241 w 726272"/>
                                <a:gd name="connsiteY11" fmla="*/ 281366 h 436830"/>
                                <a:gd name="connsiteX12" fmla="*/ 102274 w 726272"/>
                                <a:gd name="connsiteY12" fmla="*/ 342061 h 436830"/>
                                <a:gd name="connsiteX13" fmla="*/ 171895 w 726272"/>
                                <a:gd name="connsiteY13" fmla="*/ 353165 h 436830"/>
                                <a:gd name="connsiteX14" fmla="*/ 206378 w 726272"/>
                                <a:gd name="connsiteY14" fmla="*/ 399626 h 436830"/>
                                <a:gd name="connsiteX15" fmla="*/ 264887 w 726272"/>
                                <a:gd name="connsiteY15" fmla="*/ 398550 h 436830"/>
                                <a:gd name="connsiteX16" fmla="*/ 312003 w 726272"/>
                                <a:gd name="connsiteY16" fmla="*/ 436297 h 436830"/>
                                <a:gd name="connsiteX17" fmla="*/ 367800 w 726272"/>
                                <a:gd name="connsiteY17" fmla="*/ 421746 h 436830"/>
                                <a:gd name="connsiteX18" fmla="*/ 416317 w 726272"/>
                                <a:gd name="connsiteY18" fmla="*/ 436389 h 436830"/>
                                <a:gd name="connsiteX19" fmla="*/ 462205 w 726272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2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4736" y="396965"/>
                                    <a:pt x="516076" y="418997"/>
                                    <a:pt x="531438" y="411036"/>
                                  </a:cubicBezTo>
                                  <a:cubicBezTo>
                                    <a:pt x="551138" y="400270"/>
                                    <a:pt x="549811" y="367856"/>
                                    <a:pt x="564080" y="359152"/>
                                  </a:cubicBezTo>
                                  <a:cubicBezTo>
                                    <a:pt x="576140" y="344935"/>
                                    <a:pt x="605949" y="354275"/>
                                    <a:pt x="623674" y="343535"/>
                                  </a:cubicBezTo>
                                  <a:cubicBezTo>
                                    <a:pt x="637438" y="326933"/>
                                    <a:pt x="637102" y="302602"/>
                                    <a:pt x="650267" y="287071"/>
                                  </a:cubicBezTo>
                                  <a:cubicBezTo>
                                    <a:pt x="665074" y="270995"/>
                                    <a:pt x="693742" y="262167"/>
                                    <a:pt x="706303" y="248271"/>
                                  </a:cubicBezTo>
                                  <a:cubicBezTo>
                                    <a:pt x="719493" y="230888"/>
                                    <a:pt x="705893" y="216364"/>
                                    <a:pt x="726272" y="191721"/>
                                  </a:cubicBezTo>
                                  <a:cubicBezTo>
                                    <a:pt x="677077" y="161434"/>
                                    <a:pt x="595087" y="89146"/>
                                    <a:pt x="518945" y="18443"/>
                                  </a:cubicBezTo>
                                  <a:cubicBezTo>
                                    <a:pt x="413414" y="-19614"/>
                                    <a:pt x="290014" y="-14469"/>
                                    <a:pt x="201710" y="19629"/>
                                  </a:cubicBezTo>
                                  <a:cubicBezTo>
                                    <a:pt x="156013" y="64722"/>
                                    <a:pt x="100245" y="110052"/>
                                    <a:pt x="0" y="178526"/>
                                  </a:cubicBezTo>
                                  <a:cubicBezTo>
                                    <a:pt x="17537" y="194239"/>
                                    <a:pt x="5604" y="244034"/>
                                    <a:pt x="18577" y="259116"/>
                                  </a:cubicBezTo>
                                  <a:cubicBezTo>
                                    <a:pt x="29762" y="278663"/>
                                    <a:pt x="66880" y="265364"/>
                                    <a:pt x="80241" y="281366"/>
                                  </a:cubicBezTo>
                                  <a:cubicBezTo>
                                    <a:pt x="97975" y="292649"/>
                                    <a:pt x="88580" y="330060"/>
                                    <a:pt x="102274" y="342061"/>
                                  </a:cubicBezTo>
                                  <a:cubicBezTo>
                                    <a:pt x="118993" y="354889"/>
                                    <a:pt x="152773" y="342025"/>
                                    <a:pt x="171895" y="353165"/>
                                  </a:cubicBezTo>
                                  <a:cubicBezTo>
                                    <a:pt x="188158" y="363797"/>
                                    <a:pt x="189614" y="390981"/>
                                    <a:pt x="206378" y="399626"/>
                                  </a:cubicBezTo>
                                  <a:cubicBezTo>
                                    <a:pt x="224241" y="408818"/>
                                    <a:pt x="249337" y="390686"/>
                                    <a:pt x="264887" y="398550"/>
                                  </a:cubicBezTo>
                                  <a:cubicBezTo>
                                    <a:pt x="278909" y="405098"/>
                                    <a:pt x="295440" y="431690"/>
                                    <a:pt x="312003" y="436297"/>
                                  </a:cubicBezTo>
                                  <a:cubicBezTo>
                                    <a:pt x="329112" y="438654"/>
                                    <a:pt x="351515" y="419955"/>
                                    <a:pt x="367800" y="421746"/>
                                  </a:cubicBezTo>
                                  <a:cubicBezTo>
                                    <a:pt x="387134" y="422149"/>
                                    <a:pt x="400848" y="441721"/>
                                    <a:pt x="416317" y="436389"/>
                                  </a:cubicBezTo>
                                  <a:cubicBezTo>
                                    <a:pt x="434305" y="433816"/>
                                    <a:pt x="430963" y="418986"/>
                                    <a:pt x="462205" y="408769"/>
                                  </a:cubicBezTo>
                                  <a:close/>
                                </a:path>
                                <a:path w="726272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3242" y="402075"/>
                                    <a:pt x="514506" y="418668"/>
                                    <a:pt x="531438" y="411036"/>
                                  </a:cubicBezTo>
                                  <a:cubicBezTo>
                                    <a:pt x="548569" y="402138"/>
                                    <a:pt x="549136" y="372975"/>
                                    <a:pt x="564080" y="359152"/>
                                  </a:cubicBezTo>
                                  <a:cubicBezTo>
                                    <a:pt x="578785" y="348845"/>
                                    <a:pt x="610101" y="353697"/>
                                    <a:pt x="623674" y="343535"/>
                                  </a:cubicBezTo>
                                  <a:cubicBezTo>
                                    <a:pt x="637510" y="331215"/>
                                    <a:pt x="638115" y="299147"/>
                                    <a:pt x="650267" y="287071"/>
                                  </a:cubicBezTo>
                                  <a:cubicBezTo>
                                    <a:pt x="663031" y="270623"/>
                                    <a:pt x="690519" y="266570"/>
                                    <a:pt x="706303" y="248271"/>
                                  </a:cubicBezTo>
                                  <a:cubicBezTo>
                                    <a:pt x="716543" y="234329"/>
                                    <a:pt x="711142" y="217824"/>
                                    <a:pt x="726272" y="191721"/>
                                  </a:cubicBezTo>
                                  <a:cubicBezTo>
                                    <a:pt x="649854" y="120431"/>
                                    <a:pt x="601267" y="74116"/>
                                    <a:pt x="518945" y="18443"/>
                                  </a:cubicBezTo>
                                  <a:cubicBezTo>
                                    <a:pt x="418570" y="-22969"/>
                                    <a:pt x="296019" y="4881"/>
                                    <a:pt x="201710" y="19629"/>
                                  </a:cubicBezTo>
                                  <a:cubicBezTo>
                                    <a:pt x="134464" y="65138"/>
                                    <a:pt x="48032" y="155953"/>
                                    <a:pt x="0" y="178526"/>
                                  </a:cubicBezTo>
                                  <a:cubicBezTo>
                                    <a:pt x="15596" y="198640"/>
                                    <a:pt x="4643" y="239841"/>
                                    <a:pt x="18577" y="259116"/>
                                  </a:cubicBezTo>
                                  <a:cubicBezTo>
                                    <a:pt x="31959" y="275126"/>
                                    <a:pt x="61542" y="268240"/>
                                    <a:pt x="80241" y="281366"/>
                                  </a:cubicBezTo>
                                  <a:cubicBezTo>
                                    <a:pt x="93930" y="293999"/>
                                    <a:pt x="86376" y="332214"/>
                                    <a:pt x="102274" y="342061"/>
                                  </a:cubicBezTo>
                                  <a:cubicBezTo>
                                    <a:pt x="114101" y="351017"/>
                                    <a:pt x="154218" y="341087"/>
                                    <a:pt x="171895" y="353165"/>
                                  </a:cubicBezTo>
                                  <a:cubicBezTo>
                                    <a:pt x="191613" y="362256"/>
                                    <a:pt x="189865" y="390848"/>
                                    <a:pt x="206378" y="399626"/>
                                  </a:cubicBezTo>
                                  <a:cubicBezTo>
                                    <a:pt x="221050" y="407732"/>
                                    <a:pt x="248852" y="391999"/>
                                    <a:pt x="264887" y="398550"/>
                                  </a:cubicBezTo>
                                  <a:cubicBezTo>
                                    <a:pt x="280607" y="405994"/>
                                    <a:pt x="293348" y="431450"/>
                                    <a:pt x="312003" y="436297"/>
                                  </a:cubicBezTo>
                                  <a:cubicBezTo>
                                    <a:pt x="328316" y="440280"/>
                                    <a:pt x="351596" y="417813"/>
                                    <a:pt x="367800" y="421746"/>
                                  </a:cubicBezTo>
                                  <a:cubicBezTo>
                                    <a:pt x="385545" y="421817"/>
                                    <a:pt x="400369" y="441507"/>
                                    <a:pt x="416317" y="436389"/>
                                  </a:cubicBezTo>
                                  <a:cubicBezTo>
                                    <a:pt x="435305" y="431785"/>
                                    <a:pt x="429063" y="415802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03" name="フリーフォーム: 図形 1702">
                      <a:extLst>
                        <a:ext uri="{FF2B5EF4-FFF2-40B4-BE49-F238E27FC236}">
                          <a16:creationId xmlns:a16="http://schemas.microsoft.com/office/drawing/2014/main" id="{E8B59355-0257-4045-AC0E-69064F4D8096}"/>
                        </a:ext>
                      </a:extLst>
                    </p:cNvPr>
                    <p:cNvSpPr/>
                    <p:nvPr/>
                  </p:nvSpPr>
                  <p:spPr>
                    <a:xfrm rot="5400000" flipH="1">
                      <a:off x="1625076" y="3676918"/>
                      <a:ext cx="726271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66901572">
                            <a:custGeom>
                              <a:avLst/>
                              <a:gdLst>
                                <a:gd name="connsiteX0" fmla="*/ 462205 w 726271"/>
                                <a:gd name="connsiteY0" fmla="*/ 408769 h 436830"/>
                                <a:gd name="connsiteX1" fmla="*/ 531437 w 726271"/>
                                <a:gd name="connsiteY1" fmla="*/ 411036 h 436830"/>
                                <a:gd name="connsiteX2" fmla="*/ 564079 w 726271"/>
                                <a:gd name="connsiteY2" fmla="*/ 359152 h 436830"/>
                                <a:gd name="connsiteX3" fmla="*/ 623673 w 726271"/>
                                <a:gd name="connsiteY3" fmla="*/ 343535 h 436830"/>
                                <a:gd name="connsiteX4" fmla="*/ 650266 w 726271"/>
                                <a:gd name="connsiteY4" fmla="*/ 287071 h 436830"/>
                                <a:gd name="connsiteX5" fmla="*/ 706302 w 726271"/>
                                <a:gd name="connsiteY5" fmla="*/ 248271 h 436830"/>
                                <a:gd name="connsiteX6" fmla="*/ 726271 w 726271"/>
                                <a:gd name="connsiteY6" fmla="*/ 191721 h 436830"/>
                                <a:gd name="connsiteX7" fmla="*/ 518945 w 726271"/>
                                <a:gd name="connsiteY7" fmla="*/ 18443 h 436830"/>
                                <a:gd name="connsiteX8" fmla="*/ 201710 w 726271"/>
                                <a:gd name="connsiteY8" fmla="*/ 19629 h 436830"/>
                                <a:gd name="connsiteX9" fmla="*/ 0 w 726271"/>
                                <a:gd name="connsiteY9" fmla="*/ 178526 h 436830"/>
                                <a:gd name="connsiteX10" fmla="*/ 18577 w 726271"/>
                                <a:gd name="connsiteY10" fmla="*/ 259116 h 436830"/>
                                <a:gd name="connsiteX11" fmla="*/ 80241 w 726271"/>
                                <a:gd name="connsiteY11" fmla="*/ 281366 h 436830"/>
                                <a:gd name="connsiteX12" fmla="*/ 102274 w 726271"/>
                                <a:gd name="connsiteY12" fmla="*/ 342061 h 436830"/>
                                <a:gd name="connsiteX13" fmla="*/ 171895 w 726271"/>
                                <a:gd name="connsiteY13" fmla="*/ 353165 h 436830"/>
                                <a:gd name="connsiteX14" fmla="*/ 206378 w 726271"/>
                                <a:gd name="connsiteY14" fmla="*/ 399626 h 436830"/>
                                <a:gd name="connsiteX15" fmla="*/ 264887 w 726271"/>
                                <a:gd name="connsiteY15" fmla="*/ 398550 h 436830"/>
                                <a:gd name="connsiteX16" fmla="*/ 312003 w 726271"/>
                                <a:gd name="connsiteY16" fmla="*/ 436297 h 436830"/>
                                <a:gd name="connsiteX17" fmla="*/ 367800 w 726271"/>
                                <a:gd name="connsiteY17" fmla="*/ 421746 h 436830"/>
                                <a:gd name="connsiteX18" fmla="*/ 416316 w 726271"/>
                                <a:gd name="connsiteY18" fmla="*/ 436389 h 436830"/>
                                <a:gd name="connsiteX19" fmla="*/ 462205 w 726271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1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3360" y="403187"/>
                                    <a:pt x="517121" y="419624"/>
                                    <a:pt x="531437" y="411036"/>
                                  </a:cubicBezTo>
                                  <a:cubicBezTo>
                                    <a:pt x="551144" y="401234"/>
                                    <a:pt x="551547" y="372857"/>
                                    <a:pt x="564079" y="359152"/>
                                  </a:cubicBezTo>
                                  <a:cubicBezTo>
                                    <a:pt x="579521" y="346128"/>
                                    <a:pt x="608876" y="356601"/>
                                    <a:pt x="623673" y="343535"/>
                                  </a:cubicBezTo>
                                  <a:cubicBezTo>
                                    <a:pt x="637684" y="330664"/>
                                    <a:pt x="635846" y="305532"/>
                                    <a:pt x="650266" y="287071"/>
                                  </a:cubicBezTo>
                                  <a:cubicBezTo>
                                    <a:pt x="664807" y="270844"/>
                                    <a:pt x="692583" y="264051"/>
                                    <a:pt x="706302" y="248271"/>
                                  </a:cubicBezTo>
                                  <a:cubicBezTo>
                                    <a:pt x="721187" y="232990"/>
                                    <a:pt x="710944" y="211722"/>
                                    <a:pt x="726271" y="191721"/>
                                  </a:cubicBezTo>
                                  <a:cubicBezTo>
                                    <a:pt x="680128" y="158490"/>
                                    <a:pt x="567324" y="48785"/>
                                    <a:pt x="518945" y="18443"/>
                                  </a:cubicBezTo>
                                  <a:cubicBezTo>
                                    <a:pt x="418361" y="-14940"/>
                                    <a:pt x="313552" y="-5332"/>
                                    <a:pt x="201710" y="19629"/>
                                  </a:cubicBezTo>
                                  <a:cubicBezTo>
                                    <a:pt x="106579" y="99874"/>
                                    <a:pt x="58377" y="118773"/>
                                    <a:pt x="0" y="178526"/>
                                  </a:cubicBezTo>
                                  <a:cubicBezTo>
                                    <a:pt x="17014" y="198461"/>
                                    <a:pt x="9403" y="243977"/>
                                    <a:pt x="18577" y="259116"/>
                                  </a:cubicBezTo>
                                  <a:cubicBezTo>
                                    <a:pt x="31274" y="279269"/>
                                    <a:pt x="62656" y="267044"/>
                                    <a:pt x="80241" y="281366"/>
                                  </a:cubicBezTo>
                                  <a:cubicBezTo>
                                    <a:pt x="90105" y="292846"/>
                                    <a:pt x="85401" y="332932"/>
                                    <a:pt x="102274" y="342061"/>
                                  </a:cubicBezTo>
                                  <a:cubicBezTo>
                                    <a:pt x="121083" y="357057"/>
                                    <a:pt x="153521" y="343720"/>
                                    <a:pt x="171895" y="353165"/>
                                  </a:cubicBezTo>
                                  <a:cubicBezTo>
                                    <a:pt x="189663" y="360983"/>
                                    <a:pt x="190774" y="393486"/>
                                    <a:pt x="206378" y="399626"/>
                                  </a:cubicBezTo>
                                  <a:cubicBezTo>
                                    <a:pt x="225604" y="409643"/>
                                    <a:pt x="244784" y="388621"/>
                                    <a:pt x="264887" y="398550"/>
                                  </a:cubicBezTo>
                                  <a:cubicBezTo>
                                    <a:pt x="284009" y="406433"/>
                                    <a:pt x="293642" y="435361"/>
                                    <a:pt x="312003" y="436297"/>
                                  </a:cubicBezTo>
                                  <a:cubicBezTo>
                                    <a:pt x="325078" y="439946"/>
                                    <a:pt x="348032" y="419716"/>
                                    <a:pt x="367800" y="421746"/>
                                  </a:cubicBezTo>
                                  <a:cubicBezTo>
                                    <a:pt x="384602" y="418071"/>
                                    <a:pt x="401104" y="434799"/>
                                    <a:pt x="416316" y="436389"/>
                                  </a:cubicBezTo>
                                  <a:cubicBezTo>
                                    <a:pt x="434622" y="434569"/>
                                    <a:pt x="428798" y="414459"/>
                                    <a:pt x="462205" y="408769"/>
                                  </a:cubicBezTo>
                                  <a:close/>
                                </a:path>
                                <a:path w="726271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3543" y="404591"/>
                                    <a:pt x="517459" y="421104"/>
                                    <a:pt x="531437" y="411036"/>
                                  </a:cubicBezTo>
                                  <a:cubicBezTo>
                                    <a:pt x="548772" y="400932"/>
                                    <a:pt x="547497" y="371130"/>
                                    <a:pt x="564079" y="359152"/>
                                  </a:cubicBezTo>
                                  <a:cubicBezTo>
                                    <a:pt x="578683" y="349856"/>
                                    <a:pt x="613486" y="355340"/>
                                    <a:pt x="623673" y="343535"/>
                                  </a:cubicBezTo>
                                  <a:cubicBezTo>
                                    <a:pt x="637760" y="330460"/>
                                    <a:pt x="637707" y="302795"/>
                                    <a:pt x="650266" y="287071"/>
                                  </a:cubicBezTo>
                                  <a:cubicBezTo>
                                    <a:pt x="663650" y="271939"/>
                                    <a:pt x="694463" y="265157"/>
                                    <a:pt x="706302" y="248271"/>
                                  </a:cubicBezTo>
                                  <a:cubicBezTo>
                                    <a:pt x="719296" y="234259"/>
                                    <a:pt x="707596" y="212218"/>
                                    <a:pt x="726271" y="191721"/>
                                  </a:cubicBezTo>
                                  <a:cubicBezTo>
                                    <a:pt x="647947" y="116617"/>
                                    <a:pt x="571148" y="67580"/>
                                    <a:pt x="518945" y="18443"/>
                                  </a:cubicBezTo>
                                  <a:cubicBezTo>
                                    <a:pt x="422094" y="-8053"/>
                                    <a:pt x="285621" y="-19942"/>
                                    <a:pt x="201710" y="19629"/>
                                  </a:cubicBezTo>
                                  <a:cubicBezTo>
                                    <a:pt x="157195" y="64416"/>
                                    <a:pt x="69656" y="110438"/>
                                    <a:pt x="0" y="178526"/>
                                  </a:cubicBezTo>
                                  <a:cubicBezTo>
                                    <a:pt x="18322" y="197449"/>
                                    <a:pt x="3213" y="238943"/>
                                    <a:pt x="18577" y="259116"/>
                                  </a:cubicBezTo>
                                  <a:cubicBezTo>
                                    <a:pt x="30999" y="276790"/>
                                    <a:pt x="67566" y="267491"/>
                                    <a:pt x="80241" y="281366"/>
                                  </a:cubicBezTo>
                                  <a:cubicBezTo>
                                    <a:pt x="96719" y="292673"/>
                                    <a:pt x="86401" y="330271"/>
                                    <a:pt x="102274" y="342061"/>
                                  </a:cubicBezTo>
                                  <a:cubicBezTo>
                                    <a:pt x="116212" y="354753"/>
                                    <a:pt x="152969" y="344477"/>
                                    <a:pt x="171895" y="353165"/>
                                  </a:cubicBezTo>
                                  <a:cubicBezTo>
                                    <a:pt x="189991" y="364140"/>
                                    <a:pt x="192332" y="395500"/>
                                    <a:pt x="206378" y="399626"/>
                                  </a:cubicBezTo>
                                  <a:cubicBezTo>
                                    <a:pt x="219647" y="407283"/>
                                    <a:pt x="247918" y="391012"/>
                                    <a:pt x="264887" y="398550"/>
                                  </a:cubicBezTo>
                                  <a:cubicBezTo>
                                    <a:pt x="281101" y="405207"/>
                                    <a:pt x="292021" y="431799"/>
                                    <a:pt x="312003" y="436297"/>
                                  </a:cubicBezTo>
                                  <a:cubicBezTo>
                                    <a:pt x="330226" y="443944"/>
                                    <a:pt x="353289" y="420060"/>
                                    <a:pt x="367800" y="421746"/>
                                  </a:cubicBezTo>
                                  <a:cubicBezTo>
                                    <a:pt x="384569" y="421225"/>
                                    <a:pt x="399549" y="441304"/>
                                    <a:pt x="416316" y="436389"/>
                                  </a:cubicBezTo>
                                  <a:cubicBezTo>
                                    <a:pt x="431122" y="434501"/>
                                    <a:pt x="429786" y="417063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04" name="フリーフォーム: 図形 1703">
                      <a:extLst>
                        <a:ext uri="{FF2B5EF4-FFF2-40B4-BE49-F238E27FC236}">
                          <a16:creationId xmlns:a16="http://schemas.microsoft.com/office/drawing/2014/main" id="{22FFE512-4524-4EDD-AD97-45F164D5DBE1}"/>
                        </a:ext>
                      </a:extLst>
                    </p:cNvPr>
                    <p:cNvSpPr/>
                    <p:nvPr/>
                  </p:nvSpPr>
                  <p:spPr>
                    <a:xfrm rot="19800000" flipH="1">
                      <a:off x="1964417" y="3872837"/>
                      <a:ext cx="726271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670930366">
                            <a:custGeom>
                              <a:avLst/>
                              <a:gdLst>
                                <a:gd name="connsiteX0" fmla="*/ 462205 w 726271"/>
                                <a:gd name="connsiteY0" fmla="*/ 408769 h 436830"/>
                                <a:gd name="connsiteX1" fmla="*/ 531437 w 726271"/>
                                <a:gd name="connsiteY1" fmla="*/ 411036 h 436830"/>
                                <a:gd name="connsiteX2" fmla="*/ 564079 w 726271"/>
                                <a:gd name="connsiteY2" fmla="*/ 359152 h 436830"/>
                                <a:gd name="connsiteX3" fmla="*/ 623673 w 726271"/>
                                <a:gd name="connsiteY3" fmla="*/ 343535 h 436830"/>
                                <a:gd name="connsiteX4" fmla="*/ 650266 w 726271"/>
                                <a:gd name="connsiteY4" fmla="*/ 287071 h 436830"/>
                                <a:gd name="connsiteX5" fmla="*/ 706302 w 726271"/>
                                <a:gd name="connsiteY5" fmla="*/ 248271 h 436830"/>
                                <a:gd name="connsiteX6" fmla="*/ 726271 w 726271"/>
                                <a:gd name="connsiteY6" fmla="*/ 191721 h 436830"/>
                                <a:gd name="connsiteX7" fmla="*/ 518945 w 726271"/>
                                <a:gd name="connsiteY7" fmla="*/ 18443 h 436830"/>
                                <a:gd name="connsiteX8" fmla="*/ 201710 w 726271"/>
                                <a:gd name="connsiteY8" fmla="*/ 19629 h 436830"/>
                                <a:gd name="connsiteX9" fmla="*/ 0 w 726271"/>
                                <a:gd name="connsiteY9" fmla="*/ 178526 h 436830"/>
                                <a:gd name="connsiteX10" fmla="*/ 18577 w 726271"/>
                                <a:gd name="connsiteY10" fmla="*/ 259116 h 436830"/>
                                <a:gd name="connsiteX11" fmla="*/ 80241 w 726271"/>
                                <a:gd name="connsiteY11" fmla="*/ 281366 h 436830"/>
                                <a:gd name="connsiteX12" fmla="*/ 102274 w 726271"/>
                                <a:gd name="connsiteY12" fmla="*/ 342061 h 436830"/>
                                <a:gd name="connsiteX13" fmla="*/ 171895 w 726271"/>
                                <a:gd name="connsiteY13" fmla="*/ 353165 h 436830"/>
                                <a:gd name="connsiteX14" fmla="*/ 206378 w 726271"/>
                                <a:gd name="connsiteY14" fmla="*/ 399626 h 436830"/>
                                <a:gd name="connsiteX15" fmla="*/ 264887 w 726271"/>
                                <a:gd name="connsiteY15" fmla="*/ 398550 h 436830"/>
                                <a:gd name="connsiteX16" fmla="*/ 312003 w 726271"/>
                                <a:gd name="connsiteY16" fmla="*/ 436297 h 436830"/>
                                <a:gd name="connsiteX17" fmla="*/ 367800 w 726271"/>
                                <a:gd name="connsiteY17" fmla="*/ 421746 h 436830"/>
                                <a:gd name="connsiteX18" fmla="*/ 416316 w 726271"/>
                                <a:gd name="connsiteY18" fmla="*/ 436389 h 436830"/>
                                <a:gd name="connsiteX19" fmla="*/ 462205 w 726271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1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7851" y="398464"/>
                                    <a:pt x="515733" y="421329"/>
                                    <a:pt x="531437" y="411036"/>
                                  </a:cubicBezTo>
                                  <a:cubicBezTo>
                                    <a:pt x="552250" y="400294"/>
                                    <a:pt x="544408" y="371465"/>
                                    <a:pt x="564079" y="359152"/>
                                  </a:cubicBezTo>
                                  <a:cubicBezTo>
                                    <a:pt x="577214" y="349818"/>
                                    <a:pt x="612688" y="355880"/>
                                    <a:pt x="623673" y="343535"/>
                                  </a:cubicBezTo>
                                  <a:cubicBezTo>
                                    <a:pt x="639045" y="330043"/>
                                    <a:pt x="635086" y="307103"/>
                                    <a:pt x="650266" y="287071"/>
                                  </a:cubicBezTo>
                                  <a:cubicBezTo>
                                    <a:pt x="662872" y="267791"/>
                                    <a:pt x="694284" y="265182"/>
                                    <a:pt x="706302" y="248271"/>
                                  </a:cubicBezTo>
                                  <a:cubicBezTo>
                                    <a:pt x="719140" y="235797"/>
                                    <a:pt x="711089" y="214610"/>
                                    <a:pt x="726271" y="191721"/>
                                  </a:cubicBezTo>
                                  <a:cubicBezTo>
                                    <a:pt x="660889" y="134577"/>
                                    <a:pt x="559846" y="69716"/>
                                    <a:pt x="518945" y="18443"/>
                                  </a:cubicBezTo>
                                  <a:cubicBezTo>
                                    <a:pt x="447664" y="-8414"/>
                                    <a:pt x="296773" y="-9513"/>
                                    <a:pt x="201710" y="19629"/>
                                  </a:cubicBezTo>
                                  <a:cubicBezTo>
                                    <a:pt x="122319" y="90324"/>
                                    <a:pt x="80810" y="111357"/>
                                    <a:pt x="0" y="178526"/>
                                  </a:cubicBezTo>
                                  <a:cubicBezTo>
                                    <a:pt x="19041" y="197364"/>
                                    <a:pt x="715" y="241444"/>
                                    <a:pt x="18577" y="259116"/>
                                  </a:cubicBezTo>
                                  <a:cubicBezTo>
                                    <a:pt x="29409" y="278322"/>
                                    <a:pt x="70378" y="268230"/>
                                    <a:pt x="80241" y="281366"/>
                                  </a:cubicBezTo>
                                  <a:cubicBezTo>
                                    <a:pt x="93728" y="295408"/>
                                    <a:pt x="86440" y="329907"/>
                                    <a:pt x="102274" y="342061"/>
                                  </a:cubicBezTo>
                                  <a:cubicBezTo>
                                    <a:pt x="117524" y="357507"/>
                                    <a:pt x="157553" y="342687"/>
                                    <a:pt x="171895" y="353165"/>
                                  </a:cubicBezTo>
                                  <a:cubicBezTo>
                                    <a:pt x="190520" y="364588"/>
                                    <a:pt x="192136" y="391337"/>
                                    <a:pt x="206378" y="399626"/>
                                  </a:cubicBezTo>
                                  <a:cubicBezTo>
                                    <a:pt x="218007" y="405109"/>
                                    <a:pt x="248940" y="392397"/>
                                    <a:pt x="264887" y="398550"/>
                                  </a:cubicBezTo>
                                  <a:cubicBezTo>
                                    <a:pt x="282160" y="404227"/>
                                    <a:pt x="294557" y="433785"/>
                                    <a:pt x="312003" y="436297"/>
                                  </a:cubicBezTo>
                                  <a:cubicBezTo>
                                    <a:pt x="329246" y="442531"/>
                                    <a:pt x="351001" y="424537"/>
                                    <a:pt x="367800" y="421746"/>
                                  </a:cubicBezTo>
                                  <a:cubicBezTo>
                                    <a:pt x="384190" y="424730"/>
                                    <a:pt x="399531" y="440055"/>
                                    <a:pt x="416316" y="436389"/>
                                  </a:cubicBezTo>
                                  <a:cubicBezTo>
                                    <a:pt x="428513" y="436567"/>
                                    <a:pt x="428676" y="415491"/>
                                    <a:pt x="462205" y="408769"/>
                                  </a:cubicBezTo>
                                  <a:close/>
                                </a:path>
                                <a:path w="726271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4499" y="398213"/>
                                    <a:pt x="511799" y="421004"/>
                                    <a:pt x="531437" y="411036"/>
                                  </a:cubicBezTo>
                                  <a:cubicBezTo>
                                    <a:pt x="548748" y="403150"/>
                                    <a:pt x="544834" y="372716"/>
                                    <a:pt x="564079" y="359152"/>
                                  </a:cubicBezTo>
                                  <a:cubicBezTo>
                                    <a:pt x="576464" y="350244"/>
                                    <a:pt x="609975" y="355445"/>
                                    <a:pt x="623673" y="343535"/>
                                  </a:cubicBezTo>
                                  <a:cubicBezTo>
                                    <a:pt x="640001" y="328637"/>
                                    <a:pt x="633020" y="299345"/>
                                    <a:pt x="650266" y="287071"/>
                                  </a:cubicBezTo>
                                  <a:cubicBezTo>
                                    <a:pt x="663332" y="271737"/>
                                    <a:pt x="694724" y="264960"/>
                                    <a:pt x="706302" y="248271"/>
                                  </a:cubicBezTo>
                                  <a:cubicBezTo>
                                    <a:pt x="720278" y="236763"/>
                                    <a:pt x="711826" y="212336"/>
                                    <a:pt x="726271" y="191721"/>
                                  </a:cubicBezTo>
                                  <a:cubicBezTo>
                                    <a:pt x="652795" y="136197"/>
                                    <a:pt x="612308" y="96870"/>
                                    <a:pt x="518945" y="18443"/>
                                  </a:cubicBezTo>
                                  <a:cubicBezTo>
                                    <a:pt x="427423" y="3285"/>
                                    <a:pt x="311851" y="3544"/>
                                    <a:pt x="201710" y="19629"/>
                                  </a:cubicBezTo>
                                  <a:cubicBezTo>
                                    <a:pt x="124398" y="65707"/>
                                    <a:pt x="64913" y="118587"/>
                                    <a:pt x="0" y="178526"/>
                                  </a:cubicBezTo>
                                  <a:cubicBezTo>
                                    <a:pt x="20096" y="197811"/>
                                    <a:pt x="2062" y="245618"/>
                                    <a:pt x="18577" y="259116"/>
                                  </a:cubicBezTo>
                                  <a:cubicBezTo>
                                    <a:pt x="34266" y="277644"/>
                                    <a:pt x="66550" y="263057"/>
                                    <a:pt x="80241" y="281366"/>
                                  </a:cubicBezTo>
                                  <a:cubicBezTo>
                                    <a:pt x="93323" y="294542"/>
                                    <a:pt x="85093" y="326356"/>
                                    <a:pt x="102274" y="342061"/>
                                  </a:cubicBezTo>
                                  <a:cubicBezTo>
                                    <a:pt x="115278" y="349778"/>
                                    <a:pt x="150230" y="345953"/>
                                    <a:pt x="171895" y="353165"/>
                                  </a:cubicBezTo>
                                  <a:cubicBezTo>
                                    <a:pt x="185797" y="360268"/>
                                    <a:pt x="188598" y="394600"/>
                                    <a:pt x="206378" y="399626"/>
                                  </a:cubicBezTo>
                                  <a:cubicBezTo>
                                    <a:pt x="222771" y="404819"/>
                                    <a:pt x="245070" y="393626"/>
                                    <a:pt x="264887" y="398550"/>
                                  </a:cubicBezTo>
                                  <a:cubicBezTo>
                                    <a:pt x="285578" y="406401"/>
                                    <a:pt x="295545" y="431701"/>
                                    <a:pt x="312003" y="436297"/>
                                  </a:cubicBezTo>
                                  <a:cubicBezTo>
                                    <a:pt x="328529" y="440470"/>
                                    <a:pt x="352679" y="425294"/>
                                    <a:pt x="367800" y="421746"/>
                                  </a:cubicBezTo>
                                  <a:cubicBezTo>
                                    <a:pt x="385141" y="420295"/>
                                    <a:pt x="401979" y="438034"/>
                                    <a:pt x="416316" y="436389"/>
                                  </a:cubicBezTo>
                                  <a:cubicBezTo>
                                    <a:pt x="429565" y="435124"/>
                                    <a:pt x="429188" y="416087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05" name="フリーフォーム: 図形 1704">
                      <a:extLst>
                        <a:ext uri="{FF2B5EF4-FFF2-40B4-BE49-F238E27FC236}">
                          <a16:creationId xmlns:a16="http://schemas.microsoft.com/office/drawing/2014/main" id="{571592EE-03F0-4CFF-A3F2-672C4C710626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915031" y="3524250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767862064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2179" y="322466"/>
                                    <a:pt x="417988" y="342820"/>
                                    <a:pt x="432308" y="334365"/>
                                  </a:cubicBezTo>
                                  <a:cubicBezTo>
                                    <a:pt x="446760" y="325828"/>
                                    <a:pt x="448922" y="303735"/>
                                    <a:pt x="458862" y="292159"/>
                                  </a:cubicBezTo>
                                  <a:cubicBezTo>
                                    <a:pt x="471841" y="282852"/>
                                    <a:pt x="494248" y="289285"/>
                                    <a:pt x="507339" y="279455"/>
                                  </a:cubicBezTo>
                                  <a:cubicBezTo>
                                    <a:pt x="518211" y="270360"/>
                                    <a:pt x="517065" y="246896"/>
                                    <a:pt x="528972" y="233524"/>
                                  </a:cubicBezTo>
                                  <a:cubicBezTo>
                                    <a:pt x="541610" y="219841"/>
                                    <a:pt x="565116" y="216882"/>
                                    <a:pt x="574555" y="201961"/>
                                  </a:cubicBezTo>
                                  <a:cubicBezTo>
                                    <a:pt x="585130" y="187538"/>
                                    <a:pt x="580586" y="174235"/>
                                    <a:pt x="590800" y="155959"/>
                                  </a:cubicBezTo>
                                  <a:cubicBezTo>
                                    <a:pt x="541714" y="125239"/>
                                    <a:pt x="459263" y="51999"/>
                                    <a:pt x="422146" y="15003"/>
                                  </a:cubicBezTo>
                                  <a:cubicBezTo>
                                    <a:pt x="355614" y="-9459"/>
                                    <a:pt x="233945" y="5984"/>
                                    <a:pt x="164085" y="15967"/>
                                  </a:cubicBezTo>
                                  <a:cubicBezTo>
                                    <a:pt x="87218" y="83783"/>
                                    <a:pt x="42515" y="117409"/>
                                    <a:pt x="0" y="145225"/>
                                  </a:cubicBezTo>
                                  <a:cubicBezTo>
                                    <a:pt x="15152" y="161595"/>
                                    <a:pt x="674" y="197831"/>
                                    <a:pt x="15112" y="210783"/>
                                  </a:cubicBezTo>
                                  <a:cubicBezTo>
                                    <a:pt x="28826" y="222854"/>
                                    <a:pt x="51866" y="217069"/>
                                    <a:pt x="65274" y="228883"/>
                                  </a:cubicBezTo>
                                  <a:cubicBezTo>
                                    <a:pt x="75949" y="240481"/>
                                    <a:pt x="68913" y="270407"/>
                                    <a:pt x="83197" y="278257"/>
                                  </a:cubicBezTo>
                                  <a:cubicBezTo>
                                    <a:pt x="96448" y="286106"/>
                                    <a:pt x="125425" y="279707"/>
                                    <a:pt x="139832" y="287289"/>
                                  </a:cubicBezTo>
                                  <a:cubicBezTo>
                                    <a:pt x="156650" y="295901"/>
                                    <a:pt x="156621" y="321224"/>
                                    <a:pt x="167882" y="325083"/>
                                  </a:cubicBezTo>
                                  <a:cubicBezTo>
                                    <a:pt x="181515" y="330668"/>
                                    <a:pt x="201700" y="322237"/>
                                    <a:pt x="215477" y="324208"/>
                                  </a:cubicBezTo>
                                  <a:cubicBezTo>
                                    <a:pt x="230972" y="327044"/>
                                    <a:pt x="240485" y="353907"/>
                                    <a:pt x="253805" y="354914"/>
                                  </a:cubicBezTo>
                                  <a:cubicBezTo>
                                    <a:pt x="264990" y="357621"/>
                                    <a:pt x="286361" y="341061"/>
                                    <a:pt x="299194" y="343078"/>
                                  </a:cubicBezTo>
                                  <a:cubicBezTo>
                                    <a:pt x="313550" y="345745"/>
                                    <a:pt x="325608" y="357234"/>
                                    <a:pt x="338661" y="354989"/>
                                  </a:cubicBezTo>
                                  <a:cubicBezTo>
                                    <a:pt x="351505" y="355426"/>
                                    <a:pt x="351321" y="337014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3202" y="323435"/>
                                    <a:pt x="419902" y="340606"/>
                                    <a:pt x="432308" y="334365"/>
                                  </a:cubicBezTo>
                                  <a:cubicBezTo>
                                    <a:pt x="447107" y="330327"/>
                                    <a:pt x="446328" y="300303"/>
                                    <a:pt x="458862" y="292159"/>
                                  </a:cubicBezTo>
                                  <a:cubicBezTo>
                                    <a:pt x="471559" y="283730"/>
                                    <a:pt x="496468" y="288265"/>
                                    <a:pt x="507339" y="279455"/>
                                  </a:cubicBezTo>
                                  <a:cubicBezTo>
                                    <a:pt x="518946" y="270339"/>
                                    <a:pt x="521748" y="247460"/>
                                    <a:pt x="528972" y="233524"/>
                                  </a:cubicBezTo>
                                  <a:cubicBezTo>
                                    <a:pt x="540541" y="220225"/>
                                    <a:pt x="565050" y="215677"/>
                                    <a:pt x="574555" y="201961"/>
                                  </a:cubicBezTo>
                                  <a:cubicBezTo>
                                    <a:pt x="585018" y="189439"/>
                                    <a:pt x="577860" y="171880"/>
                                    <a:pt x="590800" y="155959"/>
                                  </a:cubicBezTo>
                                  <a:cubicBezTo>
                                    <a:pt x="534889" y="103569"/>
                                    <a:pt x="498133" y="65196"/>
                                    <a:pt x="422146" y="15003"/>
                                  </a:cubicBezTo>
                                  <a:cubicBezTo>
                                    <a:pt x="353358" y="4755"/>
                                    <a:pt x="250719" y="-1107"/>
                                    <a:pt x="164085" y="15967"/>
                                  </a:cubicBezTo>
                                  <a:cubicBezTo>
                                    <a:pt x="94392" y="67252"/>
                                    <a:pt x="74224" y="97007"/>
                                    <a:pt x="0" y="145225"/>
                                  </a:cubicBezTo>
                                  <a:cubicBezTo>
                                    <a:pt x="15783" y="162511"/>
                                    <a:pt x="1629" y="199742"/>
                                    <a:pt x="15112" y="210783"/>
                                  </a:cubicBezTo>
                                  <a:cubicBezTo>
                                    <a:pt x="25392" y="226771"/>
                                    <a:pt x="53170" y="217917"/>
                                    <a:pt x="65274" y="228883"/>
                                  </a:cubicBezTo>
                                  <a:cubicBezTo>
                                    <a:pt x="75190" y="240516"/>
                                    <a:pt x="70457" y="268745"/>
                                    <a:pt x="83197" y="278257"/>
                                  </a:cubicBezTo>
                                  <a:cubicBezTo>
                                    <a:pt x="93640" y="291138"/>
                                    <a:pt x="124458" y="279581"/>
                                    <a:pt x="139832" y="287289"/>
                                  </a:cubicBezTo>
                                  <a:cubicBezTo>
                                    <a:pt x="153135" y="295004"/>
                                    <a:pt x="153736" y="320624"/>
                                    <a:pt x="167882" y="325083"/>
                                  </a:cubicBezTo>
                                  <a:cubicBezTo>
                                    <a:pt x="179471" y="328475"/>
                                    <a:pt x="201064" y="320803"/>
                                    <a:pt x="215477" y="324208"/>
                                  </a:cubicBezTo>
                                  <a:cubicBezTo>
                                    <a:pt x="232119" y="331215"/>
                                    <a:pt x="240606" y="349324"/>
                                    <a:pt x="253805" y="354914"/>
                                  </a:cubicBezTo>
                                  <a:cubicBezTo>
                                    <a:pt x="269093" y="359261"/>
                                    <a:pt x="286345" y="345186"/>
                                    <a:pt x="299194" y="343078"/>
                                  </a:cubicBezTo>
                                  <a:cubicBezTo>
                                    <a:pt x="312000" y="345483"/>
                                    <a:pt x="325067" y="354612"/>
                                    <a:pt x="338661" y="354989"/>
                                  </a:cubicBezTo>
                                  <a:cubicBezTo>
                                    <a:pt x="352654" y="351191"/>
                                    <a:pt x="349117" y="336715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06" name="フリーフォーム: 図形 1705">
                      <a:extLst>
                        <a:ext uri="{FF2B5EF4-FFF2-40B4-BE49-F238E27FC236}">
                          <a16:creationId xmlns:a16="http://schemas.microsoft.com/office/drawing/2014/main" id="{1B777FB1-4AB2-4282-B360-762B225A9626}"/>
                        </a:ext>
                      </a:extLst>
                    </p:cNvPr>
                    <p:cNvSpPr/>
                    <p:nvPr/>
                  </p:nvSpPr>
                  <p:spPr>
                    <a:xfrm rot="3600000" flipH="1">
                      <a:off x="1755657" y="3810184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4246695113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2246" y="324111"/>
                                    <a:pt x="416005" y="339104"/>
                                    <a:pt x="432308" y="334365"/>
                                  </a:cubicBezTo>
                                  <a:cubicBezTo>
                                    <a:pt x="446657" y="325754"/>
                                    <a:pt x="446574" y="302121"/>
                                    <a:pt x="458862" y="292159"/>
                                  </a:cubicBezTo>
                                  <a:cubicBezTo>
                                    <a:pt x="468461" y="285252"/>
                                    <a:pt x="494638" y="291245"/>
                                    <a:pt x="507339" y="279455"/>
                                  </a:cubicBezTo>
                                  <a:cubicBezTo>
                                    <a:pt x="520620" y="272144"/>
                                    <a:pt x="519282" y="248380"/>
                                    <a:pt x="528972" y="233524"/>
                                  </a:cubicBezTo>
                                  <a:cubicBezTo>
                                    <a:pt x="540661" y="221077"/>
                                    <a:pt x="561345" y="215280"/>
                                    <a:pt x="574555" y="201961"/>
                                  </a:cubicBezTo>
                                  <a:cubicBezTo>
                                    <a:pt x="583601" y="191576"/>
                                    <a:pt x="578113" y="175223"/>
                                    <a:pt x="590800" y="155959"/>
                                  </a:cubicBezTo>
                                  <a:cubicBezTo>
                                    <a:pt x="503250" y="94192"/>
                                    <a:pt x="474470" y="47317"/>
                                    <a:pt x="422146" y="15003"/>
                                  </a:cubicBezTo>
                                  <a:cubicBezTo>
                                    <a:pt x="335196" y="5655"/>
                                    <a:pt x="228620" y="6444"/>
                                    <a:pt x="164085" y="15967"/>
                                  </a:cubicBezTo>
                                  <a:cubicBezTo>
                                    <a:pt x="107425" y="62165"/>
                                    <a:pt x="54182" y="105281"/>
                                    <a:pt x="0" y="145225"/>
                                  </a:cubicBezTo>
                                  <a:cubicBezTo>
                                    <a:pt x="13756" y="162428"/>
                                    <a:pt x="5313" y="200467"/>
                                    <a:pt x="15112" y="210783"/>
                                  </a:cubicBezTo>
                                  <a:cubicBezTo>
                                    <a:pt x="25189" y="224212"/>
                                    <a:pt x="54612" y="217859"/>
                                    <a:pt x="65274" y="228883"/>
                                  </a:cubicBezTo>
                                  <a:cubicBezTo>
                                    <a:pt x="75476" y="239986"/>
                                    <a:pt x="69352" y="272029"/>
                                    <a:pt x="83197" y="278257"/>
                                  </a:cubicBezTo>
                                  <a:cubicBezTo>
                                    <a:pt x="93998" y="285485"/>
                                    <a:pt x="126702" y="280935"/>
                                    <a:pt x="139832" y="287289"/>
                                  </a:cubicBezTo>
                                  <a:cubicBezTo>
                                    <a:pt x="156520" y="294480"/>
                                    <a:pt x="154660" y="320470"/>
                                    <a:pt x="167882" y="325083"/>
                                  </a:cubicBezTo>
                                  <a:cubicBezTo>
                                    <a:pt x="181824" y="332101"/>
                                    <a:pt x="200757" y="318225"/>
                                    <a:pt x="215477" y="324208"/>
                                  </a:cubicBezTo>
                                  <a:cubicBezTo>
                                    <a:pt x="229493" y="328742"/>
                                    <a:pt x="240378" y="351525"/>
                                    <a:pt x="253805" y="354914"/>
                                  </a:cubicBezTo>
                                  <a:cubicBezTo>
                                    <a:pt x="265497" y="358486"/>
                                    <a:pt x="287991" y="343820"/>
                                    <a:pt x="299194" y="343078"/>
                                  </a:cubicBezTo>
                                  <a:cubicBezTo>
                                    <a:pt x="314180" y="345180"/>
                                    <a:pt x="327664" y="356583"/>
                                    <a:pt x="338661" y="354989"/>
                                  </a:cubicBezTo>
                                  <a:cubicBezTo>
                                    <a:pt x="353171" y="351104"/>
                                    <a:pt x="350791" y="338693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0941" y="324708"/>
                                    <a:pt x="418836" y="339158"/>
                                    <a:pt x="432308" y="334365"/>
                                  </a:cubicBezTo>
                                  <a:cubicBezTo>
                                    <a:pt x="442862" y="327389"/>
                                    <a:pt x="445879" y="302698"/>
                                    <a:pt x="458862" y="292159"/>
                                  </a:cubicBezTo>
                                  <a:cubicBezTo>
                                    <a:pt x="468931" y="281100"/>
                                    <a:pt x="495921" y="288212"/>
                                    <a:pt x="507339" y="279455"/>
                                  </a:cubicBezTo>
                                  <a:cubicBezTo>
                                    <a:pt x="515846" y="267449"/>
                                    <a:pt x="519412" y="246551"/>
                                    <a:pt x="528972" y="233524"/>
                                  </a:cubicBezTo>
                                  <a:cubicBezTo>
                                    <a:pt x="540867" y="220420"/>
                                    <a:pt x="566661" y="218137"/>
                                    <a:pt x="574555" y="201961"/>
                                  </a:cubicBezTo>
                                  <a:cubicBezTo>
                                    <a:pt x="581741" y="189858"/>
                                    <a:pt x="580009" y="175557"/>
                                    <a:pt x="590800" y="155959"/>
                                  </a:cubicBezTo>
                                  <a:cubicBezTo>
                                    <a:pt x="501529" y="94689"/>
                                    <a:pt x="474978" y="55493"/>
                                    <a:pt x="422146" y="15003"/>
                                  </a:cubicBezTo>
                                  <a:cubicBezTo>
                                    <a:pt x="359391" y="-288"/>
                                    <a:pt x="230853" y="-12106"/>
                                    <a:pt x="164085" y="15967"/>
                                  </a:cubicBezTo>
                                  <a:cubicBezTo>
                                    <a:pt x="123104" y="49143"/>
                                    <a:pt x="51168" y="116431"/>
                                    <a:pt x="0" y="145225"/>
                                  </a:cubicBezTo>
                                  <a:cubicBezTo>
                                    <a:pt x="17708" y="161529"/>
                                    <a:pt x="5208" y="195227"/>
                                    <a:pt x="15112" y="210783"/>
                                  </a:cubicBezTo>
                                  <a:cubicBezTo>
                                    <a:pt x="28293" y="224937"/>
                                    <a:pt x="54910" y="217850"/>
                                    <a:pt x="65274" y="228883"/>
                                  </a:cubicBezTo>
                                  <a:cubicBezTo>
                                    <a:pt x="77403" y="239244"/>
                                    <a:pt x="70081" y="269075"/>
                                    <a:pt x="83197" y="278257"/>
                                  </a:cubicBezTo>
                                  <a:cubicBezTo>
                                    <a:pt x="95544" y="284711"/>
                                    <a:pt x="123403" y="280140"/>
                                    <a:pt x="139832" y="287289"/>
                                  </a:cubicBezTo>
                                  <a:cubicBezTo>
                                    <a:pt x="151309" y="294110"/>
                                    <a:pt x="156959" y="318265"/>
                                    <a:pt x="167882" y="325083"/>
                                  </a:cubicBezTo>
                                  <a:cubicBezTo>
                                    <a:pt x="178609" y="331296"/>
                                    <a:pt x="201037" y="317544"/>
                                    <a:pt x="215477" y="324208"/>
                                  </a:cubicBezTo>
                                  <a:cubicBezTo>
                                    <a:pt x="227943" y="329713"/>
                                    <a:pt x="239294" y="351430"/>
                                    <a:pt x="253805" y="354914"/>
                                  </a:cubicBezTo>
                                  <a:cubicBezTo>
                                    <a:pt x="266115" y="361140"/>
                                    <a:pt x="285824" y="345046"/>
                                    <a:pt x="299194" y="343078"/>
                                  </a:cubicBezTo>
                                  <a:cubicBezTo>
                                    <a:pt x="311779" y="343500"/>
                                    <a:pt x="325814" y="357063"/>
                                    <a:pt x="338661" y="354989"/>
                                  </a:cubicBezTo>
                                  <a:cubicBezTo>
                                    <a:pt x="350691" y="353350"/>
                                    <a:pt x="350909" y="336537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07" name="フリーフォーム: 図形 1706">
                      <a:extLst>
                        <a:ext uri="{FF2B5EF4-FFF2-40B4-BE49-F238E27FC236}">
                          <a16:creationId xmlns:a16="http://schemas.microsoft.com/office/drawing/2014/main" id="{0E1A4AD9-2490-4B0E-B109-EBBA8B8E64A0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2074405" y="3810184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477820666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4657" y="325221"/>
                                    <a:pt x="418972" y="341602"/>
                                    <a:pt x="432308" y="334365"/>
                                  </a:cubicBezTo>
                                  <a:cubicBezTo>
                                    <a:pt x="442953" y="325683"/>
                                    <a:pt x="444476" y="300150"/>
                                    <a:pt x="458862" y="292159"/>
                                  </a:cubicBezTo>
                                  <a:cubicBezTo>
                                    <a:pt x="472065" y="280320"/>
                                    <a:pt x="494774" y="290158"/>
                                    <a:pt x="507339" y="279455"/>
                                  </a:cubicBezTo>
                                  <a:cubicBezTo>
                                    <a:pt x="519508" y="268577"/>
                                    <a:pt x="518922" y="245811"/>
                                    <a:pt x="528972" y="233524"/>
                                  </a:cubicBezTo>
                                  <a:cubicBezTo>
                                    <a:pt x="544180" y="219625"/>
                                    <a:pt x="564254" y="215378"/>
                                    <a:pt x="574555" y="201961"/>
                                  </a:cubicBezTo>
                                  <a:cubicBezTo>
                                    <a:pt x="582913" y="190238"/>
                                    <a:pt x="577463" y="172427"/>
                                    <a:pt x="590800" y="155959"/>
                                  </a:cubicBezTo>
                                  <a:cubicBezTo>
                                    <a:pt x="514075" y="100227"/>
                                    <a:pt x="476476" y="74514"/>
                                    <a:pt x="422146" y="15003"/>
                                  </a:cubicBezTo>
                                  <a:cubicBezTo>
                                    <a:pt x="354410" y="3708"/>
                                    <a:pt x="243473" y="-16626"/>
                                    <a:pt x="164085" y="15967"/>
                                  </a:cubicBezTo>
                                  <a:cubicBezTo>
                                    <a:pt x="97057" y="59323"/>
                                    <a:pt x="77278" y="91343"/>
                                    <a:pt x="0" y="145225"/>
                                  </a:cubicBezTo>
                                  <a:cubicBezTo>
                                    <a:pt x="16673" y="162130"/>
                                    <a:pt x="3965" y="200681"/>
                                    <a:pt x="15112" y="210783"/>
                                  </a:cubicBezTo>
                                  <a:cubicBezTo>
                                    <a:pt x="25931" y="226461"/>
                                    <a:pt x="52270" y="218492"/>
                                    <a:pt x="65274" y="228883"/>
                                  </a:cubicBezTo>
                                  <a:cubicBezTo>
                                    <a:pt x="76923" y="239635"/>
                                    <a:pt x="68100" y="268233"/>
                                    <a:pt x="83197" y="278257"/>
                                  </a:cubicBezTo>
                                  <a:cubicBezTo>
                                    <a:pt x="92889" y="288343"/>
                                    <a:pt x="126834" y="280853"/>
                                    <a:pt x="139832" y="287289"/>
                                  </a:cubicBezTo>
                                  <a:cubicBezTo>
                                    <a:pt x="154129" y="296230"/>
                                    <a:pt x="157863" y="318326"/>
                                    <a:pt x="167882" y="325083"/>
                                  </a:cubicBezTo>
                                  <a:cubicBezTo>
                                    <a:pt x="179695" y="328306"/>
                                    <a:pt x="202660" y="319718"/>
                                    <a:pt x="215477" y="324208"/>
                                  </a:cubicBezTo>
                                  <a:cubicBezTo>
                                    <a:pt x="229094" y="328505"/>
                                    <a:pt x="236679" y="352126"/>
                                    <a:pt x="253805" y="354914"/>
                                  </a:cubicBezTo>
                                  <a:cubicBezTo>
                                    <a:pt x="267944" y="360230"/>
                                    <a:pt x="285356" y="344303"/>
                                    <a:pt x="299194" y="343078"/>
                                  </a:cubicBezTo>
                                  <a:cubicBezTo>
                                    <a:pt x="310857" y="342274"/>
                                    <a:pt x="324233" y="357139"/>
                                    <a:pt x="338661" y="354989"/>
                                  </a:cubicBezTo>
                                  <a:cubicBezTo>
                                    <a:pt x="351600" y="352777"/>
                                    <a:pt x="350145" y="335909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1707" y="326083"/>
                                    <a:pt x="417644" y="340095"/>
                                    <a:pt x="432308" y="334365"/>
                                  </a:cubicBezTo>
                                  <a:cubicBezTo>
                                    <a:pt x="445128" y="328695"/>
                                    <a:pt x="446697" y="298529"/>
                                    <a:pt x="458862" y="292159"/>
                                  </a:cubicBezTo>
                                  <a:cubicBezTo>
                                    <a:pt x="472244" y="285625"/>
                                    <a:pt x="492731" y="288833"/>
                                    <a:pt x="507339" y="279455"/>
                                  </a:cubicBezTo>
                                  <a:cubicBezTo>
                                    <a:pt x="518898" y="268831"/>
                                    <a:pt x="517196" y="245615"/>
                                    <a:pt x="528972" y="233524"/>
                                  </a:cubicBezTo>
                                  <a:cubicBezTo>
                                    <a:pt x="538922" y="217673"/>
                                    <a:pt x="564094" y="213831"/>
                                    <a:pt x="574555" y="201961"/>
                                  </a:cubicBezTo>
                                  <a:cubicBezTo>
                                    <a:pt x="585762" y="187264"/>
                                    <a:pt x="580660" y="175443"/>
                                    <a:pt x="590800" y="155959"/>
                                  </a:cubicBezTo>
                                  <a:cubicBezTo>
                                    <a:pt x="530319" y="98010"/>
                                    <a:pt x="486251" y="59985"/>
                                    <a:pt x="422146" y="15003"/>
                                  </a:cubicBezTo>
                                  <a:cubicBezTo>
                                    <a:pt x="349617" y="7928"/>
                                    <a:pt x="236449" y="-5630"/>
                                    <a:pt x="164085" y="15967"/>
                                  </a:cubicBezTo>
                                  <a:cubicBezTo>
                                    <a:pt x="111152" y="53093"/>
                                    <a:pt x="74474" y="85000"/>
                                    <a:pt x="0" y="145225"/>
                                  </a:cubicBezTo>
                                  <a:cubicBezTo>
                                    <a:pt x="15637" y="162068"/>
                                    <a:pt x="4206" y="194239"/>
                                    <a:pt x="15112" y="210783"/>
                                  </a:cubicBezTo>
                                  <a:cubicBezTo>
                                    <a:pt x="25494" y="222007"/>
                                    <a:pt x="56067" y="216980"/>
                                    <a:pt x="65274" y="228883"/>
                                  </a:cubicBezTo>
                                  <a:cubicBezTo>
                                    <a:pt x="75835" y="238673"/>
                                    <a:pt x="71840" y="269239"/>
                                    <a:pt x="83197" y="278257"/>
                                  </a:cubicBezTo>
                                  <a:cubicBezTo>
                                    <a:pt x="96482" y="291290"/>
                                    <a:pt x="123284" y="279294"/>
                                    <a:pt x="139832" y="287289"/>
                                  </a:cubicBezTo>
                                  <a:cubicBezTo>
                                    <a:pt x="153478" y="295081"/>
                                    <a:pt x="154808" y="319145"/>
                                    <a:pt x="167882" y="325083"/>
                                  </a:cubicBezTo>
                                  <a:cubicBezTo>
                                    <a:pt x="179749" y="331831"/>
                                    <a:pt x="200828" y="318463"/>
                                    <a:pt x="215477" y="324208"/>
                                  </a:cubicBezTo>
                                  <a:cubicBezTo>
                                    <a:pt x="231040" y="330118"/>
                                    <a:pt x="238153" y="352111"/>
                                    <a:pt x="253805" y="354914"/>
                                  </a:cubicBezTo>
                                  <a:cubicBezTo>
                                    <a:pt x="268700" y="359816"/>
                                    <a:pt x="284059" y="342489"/>
                                    <a:pt x="299194" y="343078"/>
                                  </a:cubicBezTo>
                                  <a:cubicBezTo>
                                    <a:pt x="313687" y="345022"/>
                                    <a:pt x="328702" y="357086"/>
                                    <a:pt x="338661" y="354989"/>
                                  </a:cubicBezTo>
                                  <a:cubicBezTo>
                                    <a:pt x="352200" y="353443"/>
                                    <a:pt x="348563" y="341871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08" name="フリーフォーム: 図形 1707">
                      <a:extLst>
                        <a:ext uri="{FF2B5EF4-FFF2-40B4-BE49-F238E27FC236}">
                          <a16:creationId xmlns:a16="http://schemas.microsoft.com/office/drawing/2014/main" id="{FF49DCEF-D72D-4E53-8F2C-612257B4BD8D}"/>
                        </a:ext>
                      </a:extLst>
                    </p:cNvPr>
                    <p:cNvSpPr/>
                    <p:nvPr/>
                  </p:nvSpPr>
                  <p:spPr>
                    <a:xfrm rot="14400000" flipH="1">
                      <a:off x="2109766" y="3660126"/>
                      <a:ext cx="516659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529936413">
                            <a:custGeom>
                              <a:avLst/>
                              <a:gdLst>
                                <a:gd name="connsiteX0" fmla="*/ 328806 w 516659"/>
                                <a:gd name="connsiteY0" fmla="*/ 290792 h 310754"/>
                                <a:gd name="connsiteX1" fmla="*/ 378057 w 516659"/>
                                <a:gd name="connsiteY1" fmla="*/ 292405 h 310754"/>
                                <a:gd name="connsiteX2" fmla="*/ 401278 w 516659"/>
                                <a:gd name="connsiteY2" fmla="*/ 255495 h 310754"/>
                                <a:gd name="connsiteX3" fmla="*/ 443672 w 516659"/>
                                <a:gd name="connsiteY3" fmla="*/ 244385 h 310754"/>
                                <a:gd name="connsiteX4" fmla="*/ 462590 w 516659"/>
                                <a:gd name="connsiteY4" fmla="*/ 204218 h 310754"/>
                                <a:gd name="connsiteX5" fmla="*/ 502453 w 516659"/>
                                <a:gd name="connsiteY5" fmla="*/ 176616 h 310754"/>
                                <a:gd name="connsiteX6" fmla="*/ 516659 w 516659"/>
                                <a:gd name="connsiteY6" fmla="*/ 136387 h 310754"/>
                                <a:gd name="connsiteX7" fmla="*/ 369170 w 516659"/>
                                <a:gd name="connsiteY7" fmla="*/ 13120 h 310754"/>
                                <a:gd name="connsiteX8" fmla="*/ 143493 w 516659"/>
                                <a:gd name="connsiteY8" fmla="*/ 13963 h 310754"/>
                                <a:gd name="connsiteX9" fmla="*/ 0 w 516659"/>
                                <a:gd name="connsiteY9" fmla="*/ 127000 h 310754"/>
                                <a:gd name="connsiteX10" fmla="*/ 13215 w 516659"/>
                                <a:gd name="connsiteY10" fmla="*/ 184331 h 310754"/>
                                <a:gd name="connsiteX11" fmla="*/ 57082 w 516659"/>
                                <a:gd name="connsiteY11" fmla="*/ 200159 h 310754"/>
                                <a:gd name="connsiteX12" fmla="*/ 72756 w 516659"/>
                                <a:gd name="connsiteY12" fmla="*/ 243337 h 310754"/>
                                <a:gd name="connsiteX13" fmla="*/ 122284 w 516659"/>
                                <a:gd name="connsiteY13" fmla="*/ 251236 h 310754"/>
                                <a:gd name="connsiteX14" fmla="*/ 146814 w 516659"/>
                                <a:gd name="connsiteY14" fmla="*/ 284287 h 310754"/>
                                <a:gd name="connsiteX15" fmla="*/ 188437 w 516659"/>
                                <a:gd name="connsiteY15" fmla="*/ 283522 h 310754"/>
                                <a:gd name="connsiteX16" fmla="*/ 221954 w 516659"/>
                                <a:gd name="connsiteY16" fmla="*/ 310375 h 310754"/>
                                <a:gd name="connsiteX17" fmla="*/ 261647 w 516659"/>
                                <a:gd name="connsiteY17" fmla="*/ 300023 h 310754"/>
                                <a:gd name="connsiteX18" fmla="*/ 296161 w 516659"/>
                                <a:gd name="connsiteY18" fmla="*/ 310440 h 310754"/>
                                <a:gd name="connsiteX19" fmla="*/ 328806 w 516659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9" h="310754" fill="none" extrusionOk="0">
                                  <a:moveTo>
                                    <a:pt x="328806" y="290792"/>
                                  </a:moveTo>
                                  <a:cubicBezTo>
                                    <a:pt x="353195" y="285401"/>
                                    <a:pt x="366380" y="299864"/>
                                    <a:pt x="378057" y="292405"/>
                                  </a:cubicBezTo>
                                  <a:cubicBezTo>
                                    <a:pt x="387757" y="287249"/>
                                    <a:pt x="388523" y="262724"/>
                                    <a:pt x="401278" y="255495"/>
                                  </a:cubicBezTo>
                                  <a:cubicBezTo>
                                    <a:pt x="414499" y="249111"/>
                                    <a:pt x="432742" y="253509"/>
                                    <a:pt x="443672" y="244385"/>
                                  </a:cubicBezTo>
                                  <a:cubicBezTo>
                                    <a:pt x="454789" y="233325"/>
                                    <a:pt x="454300" y="214995"/>
                                    <a:pt x="462590" y="204218"/>
                                  </a:cubicBezTo>
                                  <a:cubicBezTo>
                                    <a:pt x="472674" y="193356"/>
                                    <a:pt x="493946" y="187585"/>
                                    <a:pt x="502453" y="176616"/>
                                  </a:cubicBezTo>
                                  <a:cubicBezTo>
                                    <a:pt x="511149" y="163805"/>
                                    <a:pt x="504628" y="156339"/>
                                    <a:pt x="516659" y="136387"/>
                                  </a:cubicBezTo>
                                  <a:cubicBezTo>
                                    <a:pt x="452853" y="71251"/>
                                    <a:pt x="441818" y="65738"/>
                                    <a:pt x="369170" y="13120"/>
                                  </a:cubicBezTo>
                                  <a:cubicBezTo>
                                    <a:pt x="290805" y="1788"/>
                                    <a:pt x="208617" y="-2333"/>
                                    <a:pt x="143493" y="13963"/>
                                  </a:cubicBezTo>
                                  <a:cubicBezTo>
                                    <a:pt x="103870" y="35313"/>
                                    <a:pt x="39471" y="91195"/>
                                    <a:pt x="0" y="127000"/>
                                  </a:cubicBezTo>
                                  <a:cubicBezTo>
                                    <a:pt x="13971" y="144709"/>
                                    <a:pt x="2708" y="172807"/>
                                    <a:pt x="13215" y="184331"/>
                                  </a:cubicBezTo>
                                  <a:cubicBezTo>
                                    <a:pt x="23799" y="197457"/>
                                    <a:pt x="49496" y="191776"/>
                                    <a:pt x="57082" y="200159"/>
                                  </a:cubicBezTo>
                                  <a:cubicBezTo>
                                    <a:pt x="67474" y="210546"/>
                                    <a:pt x="60319" y="237568"/>
                                    <a:pt x="72756" y="243337"/>
                                  </a:cubicBezTo>
                                  <a:cubicBezTo>
                                    <a:pt x="84859" y="250204"/>
                                    <a:pt x="111856" y="247330"/>
                                    <a:pt x="122284" y="251236"/>
                                  </a:cubicBezTo>
                                  <a:cubicBezTo>
                                    <a:pt x="137197" y="258053"/>
                                    <a:pt x="137358" y="277739"/>
                                    <a:pt x="146814" y="284287"/>
                                  </a:cubicBezTo>
                                  <a:cubicBezTo>
                                    <a:pt x="156875" y="290478"/>
                                    <a:pt x="174604" y="281182"/>
                                    <a:pt x="188437" y="283522"/>
                                  </a:cubicBezTo>
                                  <a:cubicBezTo>
                                    <a:pt x="199416" y="287299"/>
                                    <a:pt x="208220" y="307339"/>
                                    <a:pt x="221954" y="310375"/>
                                  </a:cubicBezTo>
                                  <a:cubicBezTo>
                                    <a:pt x="234490" y="314374"/>
                                    <a:pt x="250172" y="300467"/>
                                    <a:pt x="261647" y="300023"/>
                                  </a:cubicBezTo>
                                  <a:cubicBezTo>
                                    <a:pt x="274131" y="301263"/>
                                    <a:pt x="283187" y="313109"/>
                                    <a:pt x="296161" y="310440"/>
                                  </a:cubicBezTo>
                                  <a:cubicBezTo>
                                    <a:pt x="307797" y="306814"/>
                                    <a:pt x="307836" y="296151"/>
                                    <a:pt x="328806" y="290792"/>
                                  </a:cubicBezTo>
                                  <a:close/>
                                </a:path>
                                <a:path w="516659" h="310754" stroke="0" extrusionOk="0">
                                  <a:moveTo>
                                    <a:pt x="328806" y="290792"/>
                                  </a:moveTo>
                                  <a:cubicBezTo>
                                    <a:pt x="351748" y="285424"/>
                                    <a:pt x="368232" y="296830"/>
                                    <a:pt x="378057" y="292405"/>
                                  </a:cubicBezTo>
                                  <a:cubicBezTo>
                                    <a:pt x="387170" y="286358"/>
                                    <a:pt x="390132" y="262431"/>
                                    <a:pt x="401278" y="255495"/>
                                  </a:cubicBezTo>
                                  <a:cubicBezTo>
                                    <a:pt x="412237" y="245000"/>
                                    <a:pt x="433447" y="251198"/>
                                    <a:pt x="443672" y="244385"/>
                                  </a:cubicBezTo>
                                  <a:cubicBezTo>
                                    <a:pt x="452926" y="236179"/>
                                    <a:pt x="451970" y="217840"/>
                                    <a:pt x="462590" y="204218"/>
                                  </a:cubicBezTo>
                                  <a:cubicBezTo>
                                    <a:pt x="472096" y="192442"/>
                                    <a:pt x="494830" y="190740"/>
                                    <a:pt x="502453" y="176616"/>
                                  </a:cubicBezTo>
                                  <a:cubicBezTo>
                                    <a:pt x="511026" y="166218"/>
                                    <a:pt x="504860" y="154858"/>
                                    <a:pt x="516659" y="136387"/>
                                  </a:cubicBezTo>
                                  <a:cubicBezTo>
                                    <a:pt x="463884" y="98259"/>
                                    <a:pt x="428501" y="73962"/>
                                    <a:pt x="369170" y="13120"/>
                                  </a:cubicBezTo>
                                  <a:cubicBezTo>
                                    <a:pt x="298645" y="-1506"/>
                                    <a:pt x="201012" y="-13188"/>
                                    <a:pt x="143493" y="13963"/>
                                  </a:cubicBezTo>
                                  <a:cubicBezTo>
                                    <a:pt x="80760" y="58149"/>
                                    <a:pt x="35522" y="92646"/>
                                    <a:pt x="0" y="127000"/>
                                  </a:cubicBezTo>
                                  <a:cubicBezTo>
                                    <a:pt x="13540" y="138909"/>
                                    <a:pt x="3433" y="172809"/>
                                    <a:pt x="13215" y="184331"/>
                                  </a:cubicBezTo>
                                  <a:cubicBezTo>
                                    <a:pt x="21090" y="196210"/>
                                    <a:pt x="44981" y="190232"/>
                                    <a:pt x="57082" y="200159"/>
                                  </a:cubicBezTo>
                                  <a:cubicBezTo>
                                    <a:pt x="67153" y="211430"/>
                                    <a:pt x="63904" y="236648"/>
                                    <a:pt x="72756" y="243337"/>
                                  </a:cubicBezTo>
                                  <a:cubicBezTo>
                                    <a:pt x="82660" y="252086"/>
                                    <a:pt x="110389" y="243189"/>
                                    <a:pt x="122284" y="251236"/>
                                  </a:cubicBezTo>
                                  <a:cubicBezTo>
                                    <a:pt x="134019" y="257189"/>
                                    <a:pt x="135026" y="281602"/>
                                    <a:pt x="146814" y="284287"/>
                                  </a:cubicBezTo>
                                  <a:cubicBezTo>
                                    <a:pt x="157109" y="286898"/>
                                    <a:pt x="173979" y="277117"/>
                                    <a:pt x="188437" y="283522"/>
                                  </a:cubicBezTo>
                                  <a:cubicBezTo>
                                    <a:pt x="199343" y="285703"/>
                                    <a:pt x="209502" y="305599"/>
                                    <a:pt x="221954" y="310375"/>
                                  </a:cubicBezTo>
                                  <a:cubicBezTo>
                                    <a:pt x="235000" y="312052"/>
                                    <a:pt x="248235" y="298470"/>
                                    <a:pt x="261647" y="300023"/>
                                  </a:cubicBezTo>
                                  <a:cubicBezTo>
                                    <a:pt x="274081" y="300334"/>
                                    <a:pt x="282347" y="310963"/>
                                    <a:pt x="296161" y="310440"/>
                                  </a:cubicBezTo>
                                  <a:cubicBezTo>
                                    <a:pt x="307403" y="307825"/>
                                    <a:pt x="304252" y="296414"/>
                                    <a:pt x="328806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09" name="フリーフォーム: 図形 1708">
                      <a:extLst>
                        <a:ext uri="{FF2B5EF4-FFF2-40B4-BE49-F238E27FC236}">
                          <a16:creationId xmlns:a16="http://schemas.microsoft.com/office/drawing/2014/main" id="{9FFAA866-387F-458F-87A8-34F69A76BA36}"/>
                        </a:ext>
                      </a:extLst>
                    </p:cNvPr>
                    <p:cNvSpPr/>
                    <p:nvPr/>
                  </p:nvSpPr>
                  <p:spPr>
                    <a:xfrm rot="7200000" flipH="1">
                      <a:off x="1823528" y="3664450"/>
                      <a:ext cx="516658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648721905">
                            <a:custGeom>
                              <a:avLst/>
                              <a:gdLst>
                                <a:gd name="connsiteX0" fmla="*/ 328805 w 516658"/>
                                <a:gd name="connsiteY0" fmla="*/ 290792 h 310754"/>
                                <a:gd name="connsiteX1" fmla="*/ 378056 w 516658"/>
                                <a:gd name="connsiteY1" fmla="*/ 292405 h 310754"/>
                                <a:gd name="connsiteX2" fmla="*/ 401277 w 516658"/>
                                <a:gd name="connsiteY2" fmla="*/ 255495 h 310754"/>
                                <a:gd name="connsiteX3" fmla="*/ 443671 w 516658"/>
                                <a:gd name="connsiteY3" fmla="*/ 244385 h 310754"/>
                                <a:gd name="connsiteX4" fmla="*/ 462589 w 516658"/>
                                <a:gd name="connsiteY4" fmla="*/ 204218 h 310754"/>
                                <a:gd name="connsiteX5" fmla="*/ 502452 w 516658"/>
                                <a:gd name="connsiteY5" fmla="*/ 176616 h 310754"/>
                                <a:gd name="connsiteX6" fmla="*/ 516658 w 516658"/>
                                <a:gd name="connsiteY6" fmla="*/ 136387 h 310754"/>
                                <a:gd name="connsiteX7" fmla="*/ 369169 w 516658"/>
                                <a:gd name="connsiteY7" fmla="*/ 13120 h 310754"/>
                                <a:gd name="connsiteX8" fmla="*/ 143493 w 516658"/>
                                <a:gd name="connsiteY8" fmla="*/ 13963 h 310754"/>
                                <a:gd name="connsiteX9" fmla="*/ 0 w 516658"/>
                                <a:gd name="connsiteY9" fmla="*/ 127000 h 310754"/>
                                <a:gd name="connsiteX10" fmla="*/ 13215 w 516658"/>
                                <a:gd name="connsiteY10" fmla="*/ 184331 h 310754"/>
                                <a:gd name="connsiteX11" fmla="*/ 57082 w 516658"/>
                                <a:gd name="connsiteY11" fmla="*/ 200159 h 310754"/>
                                <a:gd name="connsiteX12" fmla="*/ 72756 w 516658"/>
                                <a:gd name="connsiteY12" fmla="*/ 243337 h 310754"/>
                                <a:gd name="connsiteX13" fmla="*/ 122283 w 516658"/>
                                <a:gd name="connsiteY13" fmla="*/ 251236 h 310754"/>
                                <a:gd name="connsiteX14" fmla="*/ 146814 w 516658"/>
                                <a:gd name="connsiteY14" fmla="*/ 284287 h 310754"/>
                                <a:gd name="connsiteX15" fmla="*/ 188436 w 516658"/>
                                <a:gd name="connsiteY15" fmla="*/ 283522 h 310754"/>
                                <a:gd name="connsiteX16" fmla="*/ 221954 w 516658"/>
                                <a:gd name="connsiteY16" fmla="*/ 310375 h 310754"/>
                                <a:gd name="connsiteX17" fmla="*/ 261647 w 516658"/>
                                <a:gd name="connsiteY17" fmla="*/ 300023 h 310754"/>
                                <a:gd name="connsiteX18" fmla="*/ 296161 w 516658"/>
                                <a:gd name="connsiteY18" fmla="*/ 310440 h 310754"/>
                                <a:gd name="connsiteX19" fmla="*/ 328805 w 516658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8" h="310754" fill="none" extrusionOk="0">
                                  <a:moveTo>
                                    <a:pt x="328805" y="290792"/>
                                  </a:moveTo>
                                  <a:cubicBezTo>
                                    <a:pt x="352277" y="286085"/>
                                    <a:pt x="364564" y="296133"/>
                                    <a:pt x="378056" y="292405"/>
                                  </a:cubicBezTo>
                                  <a:cubicBezTo>
                                    <a:pt x="387301" y="288204"/>
                                    <a:pt x="392634" y="263617"/>
                                    <a:pt x="401277" y="255495"/>
                                  </a:cubicBezTo>
                                  <a:cubicBezTo>
                                    <a:pt x="413392" y="244460"/>
                                    <a:pt x="433613" y="252441"/>
                                    <a:pt x="443671" y="244385"/>
                                  </a:cubicBezTo>
                                  <a:cubicBezTo>
                                    <a:pt x="454032" y="236836"/>
                                    <a:pt x="452248" y="212118"/>
                                    <a:pt x="462589" y="204218"/>
                                  </a:cubicBezTo>
                                  <a:cubicBezTo>
                                    <a:pt x="474696" y="191331"/>
                                    <a:pt x="491423" y="186491"/>
                                    <a:pt x="502452" y="176616"/>
                                  </a:cubicBezTo>
                                  <a:cubicBezTo>
                                    <a:pt x="509838" y="167179"/>
                                    <a:pt x="505706" y="154381"/>
                                    <a:pt x="516658" y="136387"/>
                                  </a:cubicBezTo>
                                  <a:cubicBezTo>
                                    <a:pt x="474025" y="101442"/>
                                    <a:pt x="428029" y="65054"/>
                                    <a:pt x="369169" y="13120"/>
                                  </a:cubicBezTo>
                                  <a:cubicBezTo>
                                    <a:pt x="290718" y="-14567"/>
                                    <a:pt x="213001" y="-10844"/>
                                    <a:pt x="143493" y="13963"/>
                                  </a:cubicBezTo>
                                  <a:cubicBezTo>
                                    <a:pt x="73348" y="70626"/>
                                    <a:pt x="60380" y="83501"/>
                                    <a:pt x="0" y="127000"/>
                                  </a:cubicBezTo>
                                  <a:cubicBezTo>
                                    <a:pt x="13811" y="138088"/>
                                    <a:pt x="5950" y="171482"/>
                                    <a:pt x="13215" y="184331"/>
                                  </a:cubicBezTo>
                                  <a:cubicBezTo>
                                    <a:pt x="22652" y="199072"/>
                                    <a:pt x="49530" y="190559"/>
                                    <a:pt x="57082" y="200159"/>
                                  </a:cubicBezTo>
                                  <a:cubicBezTo>
                                    <a:pt x="66049" y="206949"/>
                                    <a:pt x="63383" y="231726"/>
                                    <a:pt x="72756" y="243337"/>
                                  </a:cubicBezTo>
                                  <a:cubicBezTo>
                                    <a:pt x="82707" y="250984"/>
                                    <a:pt x="108327" y="246396"/>
                                    <a:pt x="122283" y="251236"/>
                                  </a:cubicBezTo>
                                  <a:cubicBezTo>
                                    <a:pt x="136730" y="258136"/>
                                    <a:pt x="134712" y="277955"/>
                                    <a:pt x="146814" y="284287"/>
                                  </a:cubicBezTo>
                                  <a:cubicBezTo>
                                    <a:pt x="154670" y="289167"/>
                                    <a:pt x="176157" y="280764"/>
                                    <a:pt x="188436" y="283522"/>
                                  </a:cubicBezTo>
                                  <a:cubicBezTo>
                                    <a:pt x="199546" y="287755"/>
                                    <a:pt x="209362" y="308336"/>
                                    <a:pt x="221954" y="310375"/>
                                  </a:cubicBezTo>
                                  <a:cubicBezTo>
                                    <a:pt x="231445" y="313030"/>
                                    <a:pt x="250273" y="298980"/>
                                    <a:pt x="261647" y="300023"/>
                                  </a:cubicBezTo>
                                  <a:cubicBezTo>
                                    <a:pt x="276534" y="300159"/>
                                    <a:pt x="285544" y="314606"/>
                                    <a:pt x="296161" y="310440"/>
                                  </a:cubicBezTo>
                                  <a:cubicBezTo>
                                    <a:pt x="307481" y="308169"/>
                                    <a:pt x="306071" y="294944"/>
                                    <a:pt x="328805" y="290792"/>
                                  </a:cubicBezTo>
                                  <a:close/>
                                </a:path>
                                <a:path w="516658" h="310754" stroke="0" extrusionOk="0">
                                  <a:moveTo>
                                    <a:pt x="328805" y="290792"/>
                                  </a:moveTo>
                                  <a:cubicBezTo>
                                    <a:pt x="354208" y="285179"/>
                                    <a:pt x="365452" y="297828"/>
                                    <a:pt x="378056" y="292405"/>
                                  </a:cubicBezTo>
                                  <a:cubicBezTo>
                                    <a:pt x="391155" y="284071"/>
                                    <a:pt x="391689" y="263327"/>
                                    <a:pt x="401277" y="255495"/>
                                  </a:cubicBezTo>
                                  <a:cubicBezTo>
                                    <a:pt x="414060" y="249558"/>
                                    <a:pt x="433183" y="252733"/>
                                    <a:pt x="443671" y="244385"/>
                                  </a:cubicBezTo>
                                  <a:cubicBezTo>
                                    <a:pt x="453828" y="232997"/>
                                    <a:pt x="452699" y="218104"/>
                                    <a:pt x="462589" y="204218"/>
                                  </a:cubicBezTo>
                                  <a:cubicBezTo>
                                    <a:pt x="471276" y="189654"/>
                                    <a:pt x="493942" y="189350"/>
                                    <a:pt x="502452" y="176616"/>
                                  </a:cubicBezTo>
                                  <a:cubicBezTo>
                                    <a:pt x="511358" y="164353"/>
                                    <a:pt x="504164" y="152381"/>
                                    <a:pt x="516658" y="136387"/>
                                  </a:cubicBezTo>
                                  <a:cubicBezTo>
                                    <a:pt x="471769" y="102686"/>
                                    <a:pt x="440932" y="67371"/>
                                    <a:pt x="369169" y="13120"/>
                                  </a:cubicBezTo>
                                  <a:cubicBezTo>
                                    <a:pt x="309823" y="-1193"/>
                                    <a:pt x="208268" y="-2598"/>
                                    <a:pt x="143493" y="13963"/>
                                  </a:cubicBezTo>
                                  <a:cubicBezTo>
                                    <a:pt x="103967" y="41828"/>
                                    <a:pt x="42575" y="100837"/>
                                    <a:pt x="0" y="127000"/>
                                  </a:cubicBezTo>
                                  <a:cubicBezTo>
                                    <a:pt x="12404" y="143685"/>
                                    <a:pt x="4997" y="169581"/>
                                    <a:pt x="13215" y="184331"/>
                                  </a:cubicBezTo>
                                  <a:cubicBezTo>
                                    <a:pt x="21566" y="198755"/>
                                    <a:pt x="46090" y="190862"/>
                                    <a:pt x="57082" y="200159"/>
                                  </a:cubicBezTo>
                                  <a:cubicBezTo>
                                    <a:pt x="68450" y="211182"/>
                                    <a:pt x="59961" y="233095"/>
                                    <a:pt x="72756" y="243337"/>
                                  </a:cubicBezTo>
                                  <a:cubicBezTo>
                                    <a:pt x="83370" y="253120"/>
                                    <a:pt x="107776" y="244635"/>
                                    <a:pt x="122283" y="251236"/>
                                  </a:cubicBezTo>
                                  <a:cubicBezTo>
                                    <a:pt x="133654" y="260796"/>
                                    <a:pt x="135851" y="278419"/>
                                    <a:pt x="146814" y="284287"/>
                                  </a:cubicBezTo>
                                  <a:cubicBezTo>
                                    <a:pt x="157566" y="289870"/>
                                    <a:pt x="175934" y="280041"/>
                                    <a:pt x="188436" y="283522"/>
                                  </a:cubicBezTo>
                                  <a:cubicBezTo>
                                    <a:pt x="200219" y="288087"/>
                                    <a:pt x="208541" y="309809"/>
                                    <a:pt x="221954" y="310375"/>
                                  </a:cubicBezTo>
                                  <a:cubicBezTo>
                                    <a:pt x="236051" y="313512"/>
                                    <a:pt x="249191" y="300400"/>
                                    <a:pt x="261647" y="300023"/>
                                  </a:cubicBezTo>
                                  <a:cubicBezTo>
                                    <a:pt x="273873" y="297294"/>
                                    <a:pt x="285445" y="314070"/>
                                    <a:pt x="296161" y="310440"/>
                                  </a:cubicBezTo>
                                  <a:cubicBezTo>
                                    <a:pt x="309062" y="307387"/>
                                    <a:pt x="307076" y="296134"/>
                                    <a:pt x="328805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10" name="フリーフォーム: 図形 1709">
                      <a:extLst>
                        <a:ext uri="{FF2B5EF4-FFF2-40B4-BE49-F238E27FC236}">
                          <a16:creationId xmlns:a16="http://schemas.microsoft.com/office/drawing/2014/main" id="{1BB0103C-B599-408F-AD9A-77AA63F78212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1962902" y="3905853"/>
                      <a:ext cx="516658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333904267">
                            <a:custGeom>
                              <a:avLst/>
                              <a:gdLst>
                                <a:gd name="connsiteX0" fmla="*/ 328805 w 516658"/>
                                <a:gd name="connsiteY0" fmla="*/ 290792 h 310754"/>
                                <a:gd name="connsiteX1" fmla="*/ 378056 w 516658"/>
                                <a:gd name="connsiteY1" fmla="*/ 292405 h 310754"/>
                                <a:gd name="connsiteX2" fmla="*/ 401277 w 516658"/>
                                <a:gd name="connsiteY2" fmla="*/ 255495 h 310754"/>
                                <a:gd name="connsiteX3" fmla="*/ 443671 w 516658"/>
                                <a:gd name="connsiteY3" fmla="*/ 244385 h 310754"/>
                                <a:gd name="connsiteX4" fmla="*/ 462589 w 516658"/>
                                <a:gd name="connsiteY4" fmla="*/ 204218 h 310754"/>
                                <a:gd name="connsiteX5" fmla="*/ 502452 w 516658"/>
                                <a:gd name="connsiteY5" fmla="*/ 176616 h 310754"/>
                                <a:gd name="connsiteX6" fmla="*/ 516658 w 516658"/>
                                <a:gd name="connsiteY6" fmla="*/ 136387 h 310754"/>
                                <a:gd name="connsiteX7" fmla="*/ 369169 w 516658"/>
                                <a:gd name="connsiteY7" fmla="*/ 13120 h 310754"/>
                                <a:gd name="connsiteX8" fmla="*/ 143493 w 516658"/>
                                <a:gd name="connsiteY8" fmla="*/ 13963 h 310754"/>
                                <a:gd name="connsiteX9" fmla="*/ 0 w 516658"/>
                                <a:gd name="connsiteY9" fmla="*/ 127000 h 310754"/>
                                <a:gd name="connsiteX10" fmla="*/ 13215 w 516658"/>
                                <a:gd name="connsiteY10" fmla="*/ 184331 h 310754"/>
                                <a:gd name="connsiteX11" fmla="*/ 57082 w 516658"/>
                                <a:gd name="connsiteY11" fmla="*/ 200159 h 310754"/>
                                <a:gd name="connsiteX12" fmla="*/ 72756 w 516658"/>
                                <a:gd name="connsiteY12" fmla="*/ 243337 h 310754"/>
                                <a:gd name="connsiteX13" fmla="*/ 122283 w 516658"/>
                                <a:gd name="connsiteY13" fmla="*/ 251236 h 310754"/>
                                <a:gd name="connsiteX14" fmla="*/ 146814 w 516658"/>
                                <a:gd name="connsiteY14" fmla="*/ 284287 h 310754"/>
                                <a:gd name="connsiteX15" fmla="*/ 188436 w 516658"/>
                                <a:gd name="connsiteY15" fmla="*/ 283522 h 310754"/>
                                <a:gd name="connsiteX16" fmla="*/ 221954 w 516658"/>
                                <a:gd name="connsiteY16" fmla="*/ 310375 h 310754"/>
                                <a:gd name="connsiteX17" fmla="*/ 261647 w 516658"/>
                                <a:gd name="connsiteY17" fmla="*/ 300023 h 310754"/>
                                <a:gd name="connsiteX18" fmla="*/ 296161 w 516658"/>
                                <a:gd name="connsiteY18" fmla="*/ 310440 h 310754"/>
                                <a:gd name="connsiteX19" fmla="*/ 328805 w 516658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8" h="310754" fill="none" extrusionOk="0">
                                  <a:moveTo>
                                    <a:pt x="328805" y="290792"/>
                                  </a:moveTo>
                                  <a:cubicBezTo>
                                    <a:pt x="352776" y="284709"/>
                                    <a:pt x="366411" y="297146"/>
                                    <a:pt x="378056" y="292405"/>
                                  </a:cubicBezTo>
                                  <a:cubicBezTo>
                                    <a:pt x="391793" y="287516"/>
                                    <a:pt x="390744" y="261779"/>
                                    <a:pt x="401277" y="255495"/>
                                  </a:cubicBezTo>
                                  <a:cubicBezTo>
                                    <a:pt x="409765" y="248536"/>
                                    <a:pt x="432782" y="253560"/>
                                    <a:pt x="443671" y="244385"/>
                                  </a:cubicBezTo>
                                  <a:cubicBezTo>
                                    <a:pt x="454373" y="233478"/>
                                    <a:pt x="451252" y="212743"/>
                                    <a:pt x="462589" y="204218"/>
                                  </a:cubicBezTo>
                                  <a:cubicBezTo>
                                    <a:pt x="474955" y="193386"/>
                                    <a:pt x="492565" y="190116"/>
                                    <a:pt x="502452" y="176616"/>
                                  </a:cubicBezTo>
                                  <a:cubicBezTo>
                                    <a:pt x="512608" y="165474"/>
                                    <a:pt x="504757" y="153214"/>
                                    <a:pt x="516658" y="136387"/>
                                  </a:cubicBezTo>
                                  <a:cubicBezTo>
                                    <a:pt x="450257" y="86971"/>
                                    <a:pt x="409600" y="45178"/>
                                    <a:pt x="369169" y="13120"/>
                                  </a:cubicBezTo>
                                  <a:cubicBezTo>
                                    <a:pt x="296988" y="-1295"/>
                                    <a:pt x="207418" y="-5080"/>
                                    <a:pt x="143493" y="13963"/>
                                  </a:cubicBezTo>
                                  <a:cubicBezTo>
                                    <a:pt x="103739" y="33893"/>
                                    <a:pt x="28534" y="103108"/>
                                    <a:pt x="0" y="127000"/>
                                  </a:cubicBezTo>
                                  <a:cubicBezTo>
                                    <a:pt x="14399" y="140010"/>
                                    <a:pt x="5791" y="172611"/>
                                    <a:pt x="13215" y="184331"/>
                                  </a:cubicBezTo>
                                  <a:cubicBezTo>
                                    <a:pt x="22703" y="197380"/>
                                    <a:pt x="47810" y="190702"/>
                                    <a:pt x="57082" y="200159"/>
                                  </a:cubicBezTo>
                                  <a:cubicBezTo>
                                    <a:pt x="68413" y="212598"/>
                                    <a:pt x="61179" y="234599"/>
                                    <a:pt x="72756" y="243337"/>
                                  </a:cubicBezTo>
                                  <a:cubicBezTo>
                                    <a:pt x="82481" y="249953"/>
                                    <a:pt x="108627" y="245763"/>
                                    <a:pt x="122283" y="251236"/>
                                  </a:cubicBezTo>
                                  <a:cubicBezTo>
                                    <a:pt x="133308" y="257142"/>
                                    <a:pt x="134209" y="279972"/>
                                    <a:pt x="146814" y="284287"/>
                                  </a:cubicBezTo>
                                  <a:cubicBezTo>
                                    <a:pt x="156929" y="289145"/>
                                    <a:pt x="177206" y="277888"/>
                                    <a:pt x="188436" y="283522"/>
                                  </a:cubicBezTo>
                                  <a:cubicBezTo>
                                    <a:pt x="202628" y="286573"/>
                                    <a:pt x="209734" y="306770"/>
                                    <a:pt x="221954" y="310375"/>
                                  </a:cubicBezTo>
                                  <a:cubicBezTo>
                                    <a:pt x="234036" y="312778"/>
                                    <a:pt x="248268" y="300513"/>
                                    <a:pt x="261647" y="300023"/>
                                  </a:cubicBezTo>
                                  <a:cubicBezTo>
                                    <a:pt x="272565" y="302389"/>
                                    <a:pt x="284054" y="311781"/>
                                    <a:pt x="296161" y="310440"/>
                                  </a:cubicBezTo>
                                  <a:cubicBezTo>
                                    <a:pt x="304794" y="309072"/>
                                    <a:pt x="305934" y="296886"/>
                                    <a:pt x="328805" y="290792"/>
                                  </a:cubicBezTo>
                                  <a:close/>
                                </a:path>
                                <a:path w="516658" h="310754" stroke="0" extrusionOk="0">
                                  <a:moveTo>
                                    <a:pt x="328805" y="290792"/>
                                  </a:moveTo>
                                  <a:cubicBezTo>
                                    <a:pt x="351342" y="284933"/>
                                    <a:pt x="366065" y="296645"/>
                                    <a:pt x="378056" y="292405"/>
                                  </a:cubicBezTo>
                                  <a:cubicBezTo>
                                    <a:pt x="390410" y="286808"/>
                                    <a:pt x="393662" y="262931"/>
                                    <a:pt x="401277" y="255495"/>
                                  </a:cubicBezTo>
                                  <a:cubicBezTo>
                                    <a:pt x="413362" y="247670"/>
                                    <a:pt x="432047" y="252283"/>
                                    <a:pt x="443671" y="244385"/>
                                  </a:cubicBezTo>
                                  <a:cubicBezTo>
                                    <a:pt x="456054" y="237759"/>
                                    <a:pt x="453330" y="214351"/>
                                    <a:pt x="462589" y="204218"/>
                                  </a:cubicBezTo>
                                  <a:cubicBezTo>
                                    <a:pt x="472794" y="196030"/>
                                    <a:pt x="493600" y="187637"/>
                                    <a:pt x="502452" y="176616"/>
                                  </a:cubicBezTo>
                                  <a:cubicBezTo>
                                    <a:pt x="509799" y="167623"/>
                                    <a:pt x="507825" y="154784"/>
                                    <a:pt x="516658" y="136387"/>
                                  </a:cubicBezTo>
                                  <a:cubicBezTo>
                                    <a:pt x="467468" y="87918"/>
                                    <a:pt x="404294" y="52453"/>
                                    <a:pt x="369169" y="13120"/>
                                  </a:cubicBezTo>
                                  <a:cubicBezTo>
                                    <a:pt x="303203" y="-2311"/>
                                    <a:pt x="221632" y="7862"/>
                                    <a:pt x="143493" y="13963"/>
                                  </a:cubicBezTo>
                                  <a:cubicBezTo>
                                    <a:pt x="104162" y="38264"/>
                                    <a:pt x="61521" y="89261"/>
                                    <a:pt x="0" y="127000"/>
                                  </a:cubicBezTo>
                                  <a:cubicBezTo>
                                    <a:pt x="15981" y="143786"/>
                                    <a:pt x="875" y="172287"/>
                                    <a:pt x="13215" y="184331"/>
                                  </a:cubicBezTo>
                                  <a:cubicBezTo>
                                    <a:pt x="22118" y="196631"/>
                                    <a:pt x="46796" y="190131"/>
                                    <a:pt x="57082" y="200159"/>
                                  </a:cubicBezTo>
                                  <a:cubicBezTo>
                                    <a:pt x="66596" y="209881"/>
                                    <a:pt x="61993" y="231481"/>
                                    <a:pt x="72756" y="243337"/>
                                  </a:cubicBezTo>
                                  <a:cubicBezTo>
                                    <a:pt x="83996" y="249720"/>
                                    <a:pt x="109440" y="241030"/>
                                    <a:pt x="122283" y="251236"/>
                                  </a:cubicBezTo>
                                  <a:cubicBezTo>
                                    <a:pt x="135898" y="259030"/>
                                    <a:pt x="134486" y="278497"/>
                                    <a:pt x="146814" y="284287"/>
                                  </a:cubicBezTo>
                                  <a:cubicBezTo>
                                    <a:pt x="158127" y="289425"/>
                                    <a:pt x="175378" y="280400"/>
                                    <a:pt x="188436" y="283522"/>
                                  </a:cubicBezTo>
                                  <a:cubicBezTo>
                                    <a:pt x="199563" y="285748"/>
                                    <a:pt x="209883" y="308160"/>
                                    <a:pt x="221954" y="310375"/>
                                  </a:cubicBezTo>
                                  <a:cubicBezTo>
                                    <a:pt x="236660" y="312490"/>
                                    <a:pt x="247328" y="298311"/>
                                    <a:pt x="261647" y="300023"/>
                                  </a:cubicBezTo>
                                  <a:cubicBezTo>
                                    <a:pt x="272419" y="300965"/>
                                    <a:pt x="285563" y="311630"/>
                                    <a:pt x="296161" y="310440"/>
                                  </a:cubicBezTo>
                                  <a:cubicBezTo>
                                    <a:pt x="306056" y="309844"/>
                                    <a:pt x="305515" y="295773"/>
                                    <a:pt x="328805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11" name="フリーフォーム: 図形 1710">
                      <a:extLst>
                        <a:ext uri="{FF2B5EF4-FFF2-40B4-BE49-F238E27FC236}">
                          <a16:creationId xmlns:a16="http://schemas.microsoft.com/office/drawing/2014/main" id="{A7A9E10E-6753-403A-83CC-DA6F90B457C7}"/>
                        </a:ext>
                      </a:extLst>
                    </p:cNvPr>
                    <p:cNvSpPr/>
                    <p:nvPr/>
                  </p:nvSpPr>
                  <p:spPr>
                    <a:xfrm rot="11700000" flipH="1">
                      <a:off x="2058592" y="3664160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663018859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9256" y="211364"/>
                                    <a:pt x="267791" y="217334"/>
                                    <a:pt x="277968" y="214992"/>
                                  </a:cubicBezTo>
                                  <a:cubicBezTo>
                                    <a:pt x="285467" y="211204"/>
                                    <a:pt x="286167" y="194633"/>
                                    <a:pt x="295041" y="187854"/>
                                  </a:cubicBezTo>
                                  <a:cubicBezTo>
                                    <a:pt x="303334" y="181993"/>
                                    <a:pt x="318298" y="184525"/>
                                    <a:pt x="326212" y="179686"/>
                                  </a:cubicBezTo>
                                  <a:cubicBezTo>
                                    <a:pt x="335865" y="173190"/>
                                    <a:pt x="332914" y="157469"/>
                                    <a:pt x="340121" y="150152"/>
                                  </a:cubicBezTo>
                                  <a:cubicBezTo>
                                    <a:pt x="346359" y="143154"/>
                                    <a:pt x="363242" y="137421"/>
                                    <a:pt x="369431" y="129858"/>
                                  </a:cubicBezTo>
                                  <a:cubicBezTo>
                                    <a:pt x="375121" y="121489"/>
                                    <a:pt x="370996" y="113088"/>
                                    <a:pt x="379876" y="100279"/>
                                  </a:cubicBezTo>
                                  <a:cubicBezTo>
                                    <a:pt x="343657" y="60917"/>
                                    <a:pt x="307692" y="38904"/>
                                    <a:pt x="271434" y="9646"/>
                                  </a:cubicBezTo>
                                  <a:cubicBezTo>
                                    <a:pt x="211318" y="-10444"/>
                                    <a:pt x="151025" y="7555"/>
                                    <a:pt x="105504" y="10266"/>
                                  </a:cubicBezTo>
                                  <a:cubicBezTo>
                                    <a:pt x="66429" y="47113"/>
                                    <a:pt x="27431" y="74782"/>
                                    <a:pt x="0" y="93378"/>
                                  </a:cubicBezTo>
                                  <a:cubicBezTo>
                                    <a:pt x="8367" y="102930"/>
                                    <a:pt x="3155" y="128596"/>
                                    <a:pt x="9716" y="135530"/>
                                  </a:cubicBezTo>
                                  <a:cubicBezTo>
                                    <a:pt x="14304" y="144830"/>
                                    <a:pt x="33089" y="139307"/>
                                    <a:pt x="41970" y="147168"/>
                                  </a:cubicBezTo>
                                  <a:cubicBezTo>
                                    <a:pt x="51010" y="153851"/>
                                    <a:pt x="44512" y="170344"/>
                                    <a:pt x="53494" y="178915"/>
                                  </a:cubicBezTo>
                                  <a:cubicBezTo>
                                    <a:pt x="60152" y="184028"/>
                                    <a:pt x="81145" y="178200"/>
                                    <a:pt x="89910" y="184723"/>
                                  </a:cubicBezTo>
                                  <a:cubicBezTo>
                                    <a:pt x="99202" y="189754"/>
                                    <a:pt x="98646" y="205494"/>
                                    <a:pt x="107946" y="209024"/>
                                  </a:cubicBezTo>
                                  <a:cubicBezTo>
                                    <a:pt x="117995" y="214403"/>
                                    <a:pt x="129915" y="204816"/>
                                    <a:pt x="138549" y="208461"/>
                                  </a:cubicBezTo>
                                  <a:cubicBezTo>
                                    <a:pt x="147154" y="212279"/>
                                    <a:pt x="154575" y="226428"/>
                                    <a:pt x="163193" y="228205"/>
                                  </a:cubicBezTo>
                                  <a:cubicBezTo>
                                    <a:pt x="173353" y="229848"/>
                                    <a:pt x="182849" y="221391"/>
                                    <a:pt x="192377" y="220594"/>
                                  </a:cubicBezTo>
                                  <a:cubicBezTo>
                                    <a:pt x="203372" y="220188"/>
                                    <a:pt x="210567" y="228790"/>
                                    <a:pt x="217754" y="228253"/>
                                  </a:cubicBezTo>
                                  <a:cubicBezTo>
                                    <a:pt x="227116" y="227376"/>
                                    <a:pt x="224152" y="218455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6997" y="208238"/>
                                    <a:pt x="271211" y="218703"/>
                                    <a:pt x="277968" y="214992"/>
                                  </a:cubicBezTo>
                                  <a:cubicBezTo>
                                    <a:pt x="288130" y="209656"/>
                                    <a:pt x="288034" y="193459"/>
                                    <a:pt x="295041" y="187854"/>
                                  </a:cubicBezTo>
                                  <a:cubicBezTo>
                                    <a:pt x="305172" y="182512"/>
                                    <a:pt x="317095" y="186903"/>
                                    <a:pt x="326212" y="179686"/>
                                  </a:cubicBezTo>
                                  <a:cubicBezTo>
                                    <a:pt x="331703" y="174567"/>
                                    <a:pt x="333837" y="158469"/>
                                    <a:pt x="340121" y="150152"/>
                                  </a:cubicBezTo>
                                  <a:cubicBezTo>
                                    <a:pt x="347467" y="140167"/>
                                    <a:pt x="362479" y="138321"/>
                                    <a:pt x="369431" y="129858"/>
                                  </a:cubicBezTo>
                                  <a:cubicBezTo>
                                    <a:pt x="375919" y="120968"/>
                                    <a:pt x="372085" y="115066"/>
                                    <a:pt x="379876" y="100279"/>
                                  </a:cubicBezTo>
                                  <a:cubicBezTo>
                                    <a:pt x="344457" y="66449"/>
                                    <a:pt x="309828" y="44606"/>
                                    <a:pt x="271434" y="9646"/>
                                  </a:cubicBezTo>
                                  <a:cubicBezTo>
                                    <a:pt x="220169" y="-6039"/>
                                    <a:pt x="146726" y="4758"/>
                                    <a:pt x="105504" y="10266"/>
                                  </a:cubicBezTo>
                                  <a:cubicBezTo>
                                    <a:pt x="77215" y="28156"/>
                                    <a:pt x="30035" y="68509"/>
                                    <a:pt x="0" y="93378"/>
                                  </a:cubicBezTo>
                                  <a:cubicBezTo>
                                    <a:pt x="10022" y="105374"/>
                                    <a:pt x="2108" y="123906"/>
                                    <a:pt x="9716" y="135530"/>
                                  </a:cubicBezTo>
                                  <a:cubicBezTo>
                                    <a:pt x="17286" y="144095"/>
                                    <a:pt x="35200" y="138715"/>
                                    <a:pt x="41970" y="147168"/>
                                  </a:cubicBezTo>
                                  <a:cubicBezTo>
                                    <a:pt x="48865" y="154164"/>
                                    <a:pt x="45091" y="173690"/>
                                    <a:pt x="53494" y="178915"/>
                                  </a:cubicBezTo>
                                  <a:cubicBezTo>
                                    <a:pt x="61521" y="185906"/>
                                    <a:pt x="78853" y="179589"/>
                                    <a:pt x="89910" y="184723"/>
                                  </a:cubicBezTo>
                                  <a:cubicBezTo>
                                    <a:pt x="100949" y="189402"/>
                                    <a:pt x="99907" y="204483"/>
                                    <a:pt x="107946" y="209024"/>
                                  </a:cubicBezTo>
                                  <a:cubicBezTo>
                                    <a:pt x="114426" y="211425"/>
                                    <a:pt x="129368" y="205743"/>
                                    <a:pt x="138549" y="208461"/>
                                  </a:cubicBezTo>
                                  <a:cubicBezTo>
                                    <a:pt x="148039" y="210963"/>
                                    <a:pt x="153806" y="227117"/>
                                    <a:pt x="163193" y="228205"/>
                                  </a:cubicBezTo>
                                  <a:cubicBezTo>
                                    <a:pt x="170379" y="230128"/>
                                    <a:pt x="182846" y="221566"/>
                                    <a:pt x="192377" y="220594"/>
                                  </a:cubicBezTo>
                                  <a:cubicBezTo>
                                    <a:pt x="201509" y="220120"/>
                                    <a:pt x="210935" y="230553"/>
                                    <a:pt x="217754" y="228253"/>
                                  </a:cubicBezTo>
                                  <a:cubicBezTo>
                                    <a:pt x="225492" y="226479"/>
                                    <a:pt x="224254" y="218006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12" name="フリーフォーム: 図形 1711">
                      <a:extLst>
                        <a:ext uri="{FF2B5EF4-FFF2-40B4-BE49-F238E27FC236}">
                          <a16:creationId xmlns:a16="http://schemas.microsoft.com/office/drawing/2014/main" id="{582EBC1F-4C0A-4CE4-85A9-F9A37C07E2FC}"/>
                        </a:ext>
                      </a:extLst>
                    </p:cNvPr>
                    <p:cNvSpPr/>
                    <p:nvPr/>
                  </p:nvSpPr>
                  <p:spPr>
                    <a:xfrm rot="4500000" flipH="1">
                      <a:off x="1912024" y="3815225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990517632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8002" y="209145"/>
                                    <a:pt x="269824" y="217887"/>
                                    <a:pt x="277968" y="214992"/>
                                  </a:cubicBezTo>
                                  <a:cubicBezTo>
                                    <a:pt x="289125" y="211672"/>
                                    <a:pt x="287052" y="192888"/>
                                    <a:pt x="295041" y="187854"/>
                                  </a:cubicBezTo>
                                  <a:cubicBezTo>
                                    <a:pt x="301857" y="183156"/>
                                    <a:pt x="317291" y="184392"/>
                                    <a:pt x="326212" y="179686"/>
                                  </a:cubicBezTo>
                                  <a:cubicBezTo>
                                    <a:pt x="331678" y="172896"/>
                                    <a:pt x="333214" y="157655"/>
                                    <a:pt x="340121" y="150152"/>
                                  </a:cubicBezTo>
                                  <a:cubicBezTo>
                                    <a:pt x="346094" y="140023"/>
                                    <a:pt x="364689" y="139957"/>
                                    <a:pt x="369431" y="129858"/>
                                  </a:cubicBezTo>
                                  <a:cubicBezTo>
                                    <a:pt x="378360" y="122221"/>
                                    <a:pt x="370143" y="114587"/>
                                    <a:pt x="379876" y="100279"/>
                                  </a:cubicBezTo>
                                  <a:cubicBezTo>
                                    <a:pt x="347248" y="70020"/>
                                    <a:pt x="308896" y="49344"/>
                                    <a:pt x="271434" y="9646"/>
                                  </a:cubicBezTo>
                                  <a:cubicBezTo>
                                    <a:pt x="221889" y="5665"/>
                                    <a:pt x="154067" y="-8480"/>
                                    <a:pt x="105504" y="10266"/>
                                  </a:cubicBezTo>
                                  <a:cubicBezTo>
                                    <a:pt x="83813" y="32380"/>
                                    <a:pt x="35589" y="69918"/>
                                    <a:pt x="0" y="93378"/>
                                  </a:cubicBezTo>
                                  <a:cubicBezTo>
                                    <a:pt x="11536" y="104424"/>
                                    <a:pt x="4500" y="128640"/>
                                    <a:pt x="9716" y="135530"/>
                                  </a:cubicBezTo>
                                  <a:cubicBezTo>
                                    <a:pt x="18469" y="144791"/>
                                    <a:pt x="34370" y="140012"/>
                                    <a:pt x="41970" y="147168"/>
                                  </a:cubicBezTo>
                                  <a:cubicBezTo>
                                    <a:pt x="48520" y="155529"/>
                                    <a:pt x="47100" y="173948"/>
                                    <a:pt x="53494" y="178915"/>
                                  </a:cubicBezTo>
                                  <a:cubicBezTo>
                                    <a:pt x="60270" y="185037"/>
                                    <a:pt x="80150" y="180781"/>
                                    <a:pt x="89910" y="184723"/>
                                  </a:cubicBezTo>
                                  <a:cubicBezTo>
                                    <a:pt x="99970" y="190067"/>
                                    <a:pt x="101020" y="203525"/>
                                    <a:pt x="107946" y="209024"/>
                                  </a:cubicBezTo>
                                  <a:cubicBezTo>
                                    <a:pt x="115453" y="213511"/>
                                    <a:pt x="128609" y="203521"/>
                                    <a:pt x="138549" y="208461"/>
                                  </a:cubicBezTo>
                                  <a:cubicBezTo>
                                    <a:pt x="146883" y="211971"/>
                                    <a:pt x="155254" y="226085"/>
                                    <a:pt x="163193" y="228205"/>
                                  </a:cubicBezTo>
                                  <a:cubicBezTo>
                                    <a:pt x="172308" y="229417"/>
                                    <a:pt x="182595" y="219170"/>
                                    <a:pt x="192377" y="220594"/>
                                  </a:cubicBezTo>
                                  <a:cubicBezTo>
                                    <a:pt x="202967" y="220835"/>
                                    <a:pt x="209084" y="230053"/>
                                    <a:pt x="217754" y="228253"/>
                                  </a:cubicBezTo>
                                  <a:cubicBezTo>
                                    <a:pt x="225437" y="227375"/>
                                    <a:pt x="225126" y="218009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6928" y="209097"/>
                                    <a:pt x="268931" y="220429"/>
                                    <a:pt x="277968" y="214992"/>
                                  </a:cubicBezTo>
                                  <a:cubicBezTo>
                                    <a:pt x="285856" y="210522"/>
                                    <a:pt x="285173" y="193839"/>
                                    <a:pt x="295041" y="187854"/>
                                  </a:cubicBezTo>
                                  <a:cubicBezTo>
                                    <a:pt x="303644" y="181399"/>
                                    <a:pt x="318948" y="184465"/>
                                    <a:pt x="326212" y="179686"/>
                                  </a:cubicBezTo>
                                  <a:cubicBezTo>
                                    <a:pt x="333386" y="172939"/>
                                    <a:pt x="335058" y="158787"/>
                                    <a:pt x="340121" y="150152"/>
                                  </a:cubicBezTo>
                                  <a:cubicBezTo>
                                    <a:pt x="347226" y="141334"/>
                                    <a:pt x="363490" y="137891"/>
                                    <a:pt x="369431" y="129858"/>
                                  </a:cubicBezTo>
                                  <a:cubicBezTo>
                                    <a:pt x="376244" y="121954"/>
                                    <a:pt x="372570" y="114330"/>
                                    <a:pt x="379876" y="100279"/>
                                  </a:cubicBezTo>
                                  <a:cubicBezTo>
                                    <a:pt x="341538" y="60021"/>
                                    <a:pt x="316877" y="47242"/>
                                    <a:pt x="271434" y="9646"/>
                                  </a:cubicBezTo>
                                  <a:cubicBezTo>
                                    <a:pt x="219243" y="-1801"/>
                                    <a:pt x="151431" y="-8675"/>
                                    <a:pt x="105504" y="10266"/>
                                  </a:cubicBezTo>
                                  <a:cubicBezTo>
                                    <a:pt x="81035" y="23252"/>
                                    <a:pt x="21183" y="71422"/>
                                    <a:pt x="0" y="93378"/>
                                  </a:cubicBezTo>
                                  <a:cubicBezTo>
                                    <a:pt x="10082" y="100998"/>
                                    <a:pt x="1427" y="128741"/>
                                    <a:pt x="9716" y="135530"/>
                                  </a:cubicBezTo>
                                  <a:cubicBezTo>
                                    <a:pt x="18667" y="145997"/>
                                    <a:pt x="34113" y="137531"/>
                                    <a:pt x="41970" y="147168"/>
                                  </a:cubicBezTo>
                                  <a:cubicBezTo>
                                    <a:pt x="51318" y="153092"/>
                                    <a:pt x="46439" y="172630"/>
                                    <a:pt x="53494" y="178915"/>
                                  </a:cubicBezTo>
                                  <a:cubicBezTo>
                                    <a:pt x="60615" y="186348"/>
                                    <a:pt x="81224" y="180899"/>
                                    <a:pt x="89910" y="184723"/>
                                  </a:cubicBezTo>
                                  <a:cubicBezTo>
                                    <a:pt x="100136" y="190712"/>
                                    <a:pt x="100349" y="205731"/>
                                    <a:pt x="107946" y="209024"/>
                                  </a:cubicBezTo>
                                  <a:cubicBezTo>
                                    <a:pt x="116857" y="215077"/>
                                    <a:pt x="129891" y="205866"/>
                                    <a:pt x="138549" y="208461"/>
                                  </a:cubicBezTo>
                                  <a:cubicBezTo>
                                    <a:pt x="148453" y="211446"/>
                                    <a:pt x="153871" y="225296"/>
                                    <a:pt x="163193" y="228205"/>
                                  </a:cubicBezTo>
                                  <a:cubicBezTo>
                                    <a:pt x="171944" y="229304"/>
                                    <a:pt x="183662" y="219385"/>
                                    <a:pt x="192377" y="220594"/>
                                  </a:cubicBezTo>
                                  <a:cubicBezTo>
                                    <a:pt x="202989" y="219710"/>
                                    <a:pt x="210792" y="228793"/>
                                    <a:pt x="217754" y="228253"/>
                                  </a:cubicBezTo>
                                  <a:cubicBezTo>
                                    <a:pt x="225804" y="226756"/>
                                    <a:pt x="226009" y="218197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13" name="フリーフォーム: 図形 1712">
                      <a:extLst>
                        <a:ext uri="{FF2B5EF4-FFF2-40B4-BE49-F238E27FC236}">
                          <a16:creationId xmlns:a16="http://schemas.microsoft.com/office/drawing/2014/main" id="{3869360F-CB88-4F34-855D-2B065D9E39F3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2109991" y="3868270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366415886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8354" y="208969"/>
                                    <a:pt x="270305" y="219593"/>
                                    <a:pt x="277968" y="214992"/>
                                  </a:cubicBezTo>
                                  <a:cubicBezTo>
                                    <a:pt x="288544" y="211150"/>
                                    <a:pt x="285330" y="194485"/>
                                    <a:pt x="295041" y="187854"/>
                                  </a:cubicBezTo>
                                  <a:cubicBezTo>
                                    <a:pt x="303526" y="182223"/>
                                    <a:pt x="318001" y="184761"/>
                                    <a:pt x="326212" y="179686"/>
                                  </a:cubicBezTo>
                                  <a:cubicBezTo>
                                    <a:pt x="331360" y="173301"/>
                                    <a:pt x="332009" y="159027"/>
                                    <a:pt x="340121" y="150152"/>
                                  </a:cubicBezTo>
                                  <a:cubicBezTo>
                                    <a:pt x="347124" y="142010"/>
                                    <a:pt x="363026" y="137542"/>
                                    <a:pt x="369431" y="129858"/>
                                  </a:cubicBezTo>
                                  <a:cubicBezTo>
                                    <a:pt x="377100" y="121779"/>
                                    <a:pt x="371745" y="113523"/>
                                    <a:pt x="379876" y="100279"/>
                                  </a:cubicBezTo>
                                  <a:cubicBezTo>
                                    <a:pt x="336443" y="69643"/>
                                    <a:pt x="318885" y="42763"/>
                                    <a:pt x="271434" y="9646"/>
                                  </a:cubicBezTo>
                                  <a:cubicBezTo>
                                    <a:pt x="222746" y="-4720"/>
                                    <a:pt x="163519" y="-5079"/>
                                    <a:pt x="105504" y="10266"/>
                                  </a:cubicBezTo>
                                  <a:cubicBezTo>
                                    <a:pt x="67092" y="45236"/>
                                    <a:pt x="47707" y="60942"/>
                                    <a:pt x="0" y="93378"/>
                                  </a:cubicBezTo>
                                  <a:cubicBezTo>
                                    <a:pt x="10030" y="103911"/>
                                    <a:pt x="2502" y="128233"/>
                                    <a:pt x="9716" y="135530"/>
                                  </a:cubicBezTo>
                                  <a:cubicBezTo>
                                    <a:pt x="14249" y="144051"/>
                                    <a:pt x="35042" y="141481"/>
                                    <a:pt x="41970" y="147168"/>
                                  </a:cubicBezTo>
                                  <a:cubicBezTo>
                                    <a:pt x="47810" y="153427"/>
                                    <a:pt x="45127" y="172141"/>
                                    <a:pt x="53494" y="178915"/>
                                  </a:cubicBezTo>
                                  <a:cubicBezTo>
                                    <a:pt x="60697" y="185427"/>
                                    <a:pt x="80547" y="180439"/>
                                    <a:pt x="89910" y="184723"/>
                                  </a:cubicBezTo>
                                  <a:cubicBezTo>
                                    <a:pt x="100731" y="189657"/>
                                    <a:pt x="97937" y="204917"/>
                                    <a:pt x="107946" y="209024"/>
                                  </a:cubicBezTo>
                                  <a:cubicBezTo>
                                    <a:pt x="115616" y="214128"/>
                                    <a:pt x="128575" y="207169"/>
                                    <a:pt x="138549" y="208461"/>
                                  </a:cubicBezTo>
                                  <a:cubicBezTo>
                                    <a:pt x="149153" y="210881"/>
                                    <a:pt x="155849" y="226661"/>
                                    <a:pt x="163193" y="228205"/>
                                  </a:cubicBezTo>
                                  <a:cubicBezTo>
                                    <a:pt x="172234" y="232079"/>
                                    <a:pt x="182021" y="221234"/>
                                    <a:pt x="192377" y="220594"/>
                                  </a:cubicBezTo>
                                  <a:cubicBezTo>
                                    <a:pt x="199739" y="221202"/>
                                    <a:pt x="207594" y="229011"/>
                                    <a:pt x="217754" y="228253"/>
                                  </a:cubicBezTo>
                                  <a:cubicBezTo>
                                    <a:pt x="226652" y="226467"/>
                                    <a:pt x="225615" y="216916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8699" y="211809"/>
                                    <a:pt x="269284" y="219778"/>
                                    <a:pt x="277968" y="214992"/>
                                  </a:cubicBezTo>
                                  <a:cubicBezTo>
                                    <a:pt x="286973" y="209542"/>
                                    <a:pt x="286594" y="194339"/>
                                    <a:pt x="295041" y="187854"/>
                                  </a:cubicBezTo>
                                  <a:cubicBezTo>
                                    <a:pt x="304828" y="182067"/>
                                    <a:pt x="319308" y="183862"/>
                                    <a:pt x="326212" y="179686"/>
                                  </a:cubicBezTo>
                                  <a:cubicBezTo>
                                    <a:pt x="333110" y="172748"/>
                                    <a:pt x="332617" y="158401"/>
                                    <a:pt x="340121" y="150152"/>
                                  </a:cubicBezTo>
                                  <a:cubicBezTo>
                                    <a:pt x="349815" y="141384"/>
                                    <a:pt x="361351" y="139246"/>
                                    <a:pt x="369431" y="129858"/>
                                  </a:cubicBezTo>
                                  <a:cubicBezTo>
                                    <a:pt x="377382" y="122078"/>
                                    <a:pt x="371115" y="110722"/>
                                    <a:pt x="379876" y="100279"/>
                                  </a:cubicBezTo>
                                  <a:cubicBezTo>
                                    <a:pt x="338346" y="67192"/>
                                    <a:pt x="295908" y="38792"/>
                                    <a:pt x="271434" y="9646"/>
                                  </a:cubicBezTo>
                                  <a:cubicBezTo>
                                    <a:pt x="214572" y="-883"/>
                                    <a:pt x="154306" y="-4243"/>
                                    <a:pt x="105504" y="10266"/>
                                  </a:cubicBezTo>
                                  <a:cubicBezTo>
                                    <a:pt x="61486" y="51343"/>
                                    <a:pt x="29171" y="64861"/>
                                    <a:pt x="0" y="93378"/>
                                  </a:cubicBezTo>
                                  <a:cubicBezTo>
                                    <a:pt x="8442" y="102267"/>
                                    <a:pt x="4549" y="126760"/>
                                    <a:pt x="9716" y="135530"/>
                                  </a:cubicBezTo>
                                  <a:cubicBezTo>
                                    <a:pt x="19025" y="143731"/>
                                    <a:pt x="35186" y="137858"/>
                                    <a:pt x="41970" y="147168"/>
                                  </a:cubicBezTo>
                                  <a:cubicBezTo>
                                    <a:pt x="49313" y="153840"/>
                                    <a:pt x="45040" y="172849"/>
                                    <a:pt x="53494" y="178915"/>
                                  </a:cubicBezTo>
                                  <a:cubicBezTo>
                                    <a:pt x="61688" y="186409"/>
                                    <a:pt x="81531" y="180998"/>
                                    <a:pt x="89910" y="184723"/>
                                  </a:cubicBezTo>
                                  <a:cubicBezTo>
                                    <a:pt x="98469" y="190886"/>
                                    <a:pt x="99284" y="203000"/>
                                    <a:pt x="107946" y="209024"/>
                                  </a:cubicBezTo>
                                  <a:cubicBezTo>
                                    <a:pt x="116241" y="212754"/>
                                    <a:pt x="129417" y="203447"/>
                                    <a:pt x="138549" y="208461"/>
                                  </a:cubicBezTo>
                                  <a:cubicBezTo>
                                    <a:pt x="146466" y="212521"/>
                                    <a:pt x="155120" y="226749"/>
                                    <a:pt x="163193" y="228205"/>
                                  </a:cubicBezTo>
                                  <a:cubicBezTo>
                                    <a:pt x="170510" y="230234"/>
                                    <a:pt x="184591" y="221961"/>
                                    <a:pt x="192377" y="220594"/>
                                  </a:cubicBezTo>
                                  <a:cubicBezTo>
                                    <a:pt x="201757" y="220869"/>
                                    <a:pt x="211055" y="229308"/>
                                    <a:pt x="217754" y="228253"/>
                                  </a:cubicBezTo>
                                  <a:cubicBezTo>
                                    <a:pt x="226599" y="229257"/>
                                    <a:pt x="225702" y="217767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14" name="フリーフォーム: 図形 1713">
                      <a:extLst>
                        <a:ext uri="{FF2B5EF4-FFF2-40B4-BE49-F238E27FC236}">
                          <a16:creationId xmlns:a16="http://schemas.microsoft.com/office/drawing/2014/main" id="{E1DABC57-23CF-4AB6-B58E-385CA6D546B5}"/>
                        </a:ext>
                      </a:extLst>
                    </p:cNvPr>
                    <p:cNvSpPr/>
                    <p:nvPr/>
                  </p:nvSpPr>
                  <p:spPr>
                    <a:xfrm rot="11700000" flipH="1">
                      <a:off x="2102378" y="3731678"/>
                      <a:ext cx="272823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85800297">
                            <a:custGeom>
                              <a:avLst/>
                              <a:gdLst>
                                <a:gd name="connsiteX0" fmla="*/ 173626 w 272823"/>
                                <a:gd name="connsiteY0" fmla="*/ 153553 h 164095"/>
                                <a:gd name="connsiteX1" fmla="*/ 199634 w 272823"/>
                                <a:gd name="connsiteY1" fmla="*/ 154405 h 164095"/>
                                <a:gd name="connsiteX2" fmla="*/ 211896 w 272823"/>
                                <a:gd name="connsiteY2" fmla="*/ 134915 h 164095"/>
                                <a:gd name="connsiteX3" fmla="*/ 234282 w 272823"/>
                                <a:gd name="connsiteY3" fmla="*/ 129048 h 164095"/>
                                <a:gd name="connsiteX4" fmla="*/ 244272 w 272823"/>
                                <a:gd name="connsiteY4" fmla="*/ 107838 h 164095"/>
                                <a:gd name="connsiteX5" fmla="*/ 265321 w 272823"/>
                                <a:gd name="connsiteY5" fmla="*/ 93262 h 164095"/>
                                <a:gd name="connsiteX6" fmla="*/ 272823 w 272823"/>
                                <a:gd name="connsiteY6" fmla="*/ 72020 h 164095"/>
                                <a:gd name="connsiteX7" fmla="*/ 194941 w 272823"/>
                                <a:gd name="connsiteY7" fmla="*/ 6928 h 164095"/>
                                <a:gd name="connsiteX8" fmla="*/ 75772 w 272823"/>
                                <a:gd name="connsiteY8" fmla="*/ 7373 h 164095"/>
                                <a:gd name="connsiteX9" fmla="*/ 0 w 272823"/>
                                <a:gd name="connsiteY9" fmla="*/ 67063 h 164095"/>
                                <a:gd name="connsiteX10" fmla="*/ 6978 w 272823"/>
                                <a:gd name="connsiteY10" fmla="*/ 97336 h 164095"/>
                                <a:gd name="connsiteX11" fmla="*/ 30142 w 272823"/>
                                <a:gd name="connsiteY11" fmla="*/ 105695 h 164095"/>
                                <a:gd name="connsiteX12" fmla="*/ 38419 w 272823"/>
                                <a:gd name="connsiteY12" fmla="*/ 128495 h 164095"/>
                                <a:gd name="connsiteX13" fmla="*/ 64572 w 272823"/>
                                <a:gd name="connsiteY13" fmla="*/ 132666 h 164095"/>
                                <a:gd name="connsiteX14" fmla="*/ 77525 w 272823"/>
                                <a:gd name="connsiteY14" fmla="*/ 150119 h 164095"/>
                                <a:gd name="connsiteX15" fmla="*/ 99504 w 272823"/>
                                <a:gd name="connsiteY15" fmla="*/ 149715 h 164095"/>
                                <a:gd name="connsiteX16" fmla="*/ 117203 w 272823"/>
                                <a:gd name="connsiteY16" fmla="*/ 163895 h 164095"/>
                                <a:gd name="connsiteX17" fmla="*/ 138163 w 272823"/>
                                <a:gd name="connsiteY17" fmla="*/ 158428 h 164095"/>
                                <a:gd name="connsiteX18" fmla="*/ 156389 w 272823"/>
                                <a:gd name="connsiteY18" fmla="*/ 163929 h 164095"/>
                                <a:gd name="connsiteX19" fmla="*/ 173626 w 272823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3" h="164095" fill="none" extrusionOk="0">
                                  <a:moveTo>
                                    <a:pt x="173626" y="153553"/>
                                  </a:moveTo>
                                  <a:cubicBezTo>
                                    <a:pt x="186016" y="150880"/>
                                    <a:pt x="193883" y="156144"/>
                                    <a:pt x="199634" y="154405"/>
                                  </a:cubicBezTo>
                                  <a:cubicBezTo>
                                    <a:pt x="206413" y="150197"/>
                                    <a:pt x="205848" y="138983"/>
                                    <a:pt x="211896" y="134915"/>
                                  </a:cubicBezTo>
                                  <a:cubicBezTo>
                                    <a:pt x="217261" y="130047"/>
                                    <a:pt x="229310" y="133141"/>
                                    <a:pt x="234282" y="129048"/>
                                  </a:cubicBezTo>
                                  <a:cubicBezTo>
                                    <a:pt x="238701" y="126042"/>
                                    <a:pt x="240774" y="113516"/>
                                    <a:pt x="244272" y="107838"/>
                                  </a:cubicBezTo>
                                  <a:cubicBezTo>
                                    <a:pt x="248547" y="102029"/>
                                    <a:pt x="261580" y="99437"/>
                                    <a:pt x="265321" y="93262"/>
                                  </a:cubicBezTo>
                                  <a:cubicBezTo>
                                    <a:pt x="269290" y="86133"/>
                                    <a:pt x="266978" y="80976"/>
                                    <a:pt x="272823" y="72020"/>
                                  </a:cubicBezTo>
                                  <a:cubicBezTo>
                                    <a:pt x="235953" y="39630"/>
                                    <a:pt x="235221" y="36813"/>
                                    <a:pt x="194941" y="6928"/>
                                  </a:cubicBezTo>
                                  <a:cubicBezTo>
                                    <a:pt x="160505" y="-4589"/>
                                    <a:pt x="106043" y="-8861"/>
                                    <a:pt x="75772" y="7373"/>
                                  </a:cubicBezTo>
                                  <a:cubicBezTo>
                                    <a:pt x="47721" y="30190"/>
                                    <a:pt x="30768" y="46461"/>
                                    <a:pt x="0" y="67063"/>
                                  </a:cubicBezTo>
                                  <a:cubicBezTo>
                                    <a:pt x="7935" y="75327"/>
                                    <a:pt x="2238" y="91322"/>
                                    <a:pt x="6978" y="97336"/>
                                  </a:cubicBezTo>
                                  <a:cubicBezTo>
                                    <a:pt x="11526" y="104788"/>
                                    <a:pt x="23675" y="101032"/>
                                    <a:pt x="30142" y="105695"/>
                                  </a:cubicBezTo>
                                  <a:cubicBezTo>
                                    <a:pt x="34714" y="110552"/>
                                    <a:pt x="32476" y="124924"/>
                                    <a:pt x="38419" y="128495"/>
                                  </a:cubicBezTo>
                                  <a:cubicBezTo>
                                    <a:pt x="45803" y="132215"/>
                                    <a:pt x="57329" y="127368"/>
                                    <a:pt x="64572" y="132666"/>
                                  </a:cubicBezTo>
                                  <a:cubicBezTo>
                                    <a:pt x="71113" y="136473"/>
                                    <a:pt x="70844" y="146781"/>
                                    <a:pt x="77525" y="150119"/>
                                  </a:cubicBezTo>
                                  <a:cubicBezTo>
                                    <a:pt x="83774" y="154073"/>
                                    <a:pt x="93136" y="146980"/>
                                    <a:pt x="99504" y="149715"/>
                                  </a:cubicBezTo>
                                  <a:cubicBezTo>
                                    <a:pt x="105907" y="152014"/>
                                    <a:pt x="110095" y="161833"/>
                                    <a:pt x="117203" y="163895"/>
                                  </a:cubicBezTo>
                                  <a:cubicBezTo>
                                    <a:pt x="124241" y="165980"/>
                                    <a:pt x="131566" y="158217"/>
                                    <a:pt x="138163" y="158428"/>
                                  </a:cubicBezTo>
                                  <a:cubicBezTo>
                                    <a:pt x="145004" y="159255"/>
                                    <a:pt x="149598" y="164509"/>
                                    <a:pt x="156389" y="163929"/>
                                  </a:cubicBezTo>
                                  <a:cubicBezTo>
                                    <a:pt x="161300" y="164200"/>
                                    <a:pt x="160164" y="156206"/>
                                    <a:pt x="173626" y="153553"/>
                                  </a:cubicBezTo>
                                  <a:close/>
                                </a:path>
                                <a:path w="272823" h="164095" stroke="0" extrusionOk="0">
                                  <a:moveTo>
                                    <a:pt x="173626" y="153553"/>
                                  </a:moveTo>
                                  <a:cubicBezTo>
                                    <a:pt x="185845" y="150772"/>
                                    <a:pt x="194070" y="156744"/>
                                    <a:pt x="199634" y="154405"/>
                                  </a:cubicBezTo>
                                  <a:cubicBezTo>
                                    <a:pt x="205415" y="151533"/>
                                    <a:pt x="205831" y="138978"/>
                                    <a:pt x="211896" y="134915"/>
                                  </a:cubicBezTo>
                                  <a:cubicBezTo>
                                    <a:pt x="217816" y="130509"/>
                                    <a:pt x="229520" y="135047"/>
                                    <a:pt x="234282" y="129048"/>
                                  </a:cubicBezTo>
                                  <a:cubicBezTo>
                                    <a:pt x="239432" y="124791"/>
                                    <a:pt x="239486" y="113404"/>
                                    <a:pt x="244272" y="107838"/>
                                  </a:cubicBezTo>
                                  <a:cubicBezTo>
                                    <a:pt x="250244" y="102794"/>
                                    <a:pt x="261802" y="99527"/>
                                    <a:pt x="265321" y="93262"/>
                                  </a:cubicBezTo>
                                  <a:cubicBezTo>
                                    <a:pt x="270007" y="86563"/>
                                    <a:pt x="266255" y="81112"/>
                                    <a:pt x="272823" y="72020"/>
                                  </a:cubicBezTo>
                                  <a:cubicBezTo>
                                    <a:pt x="247812" y="51473"/>
                                    <a:pt x="216515" y="29571"/>
                                    <a:pt x="194941" y="6928"/>
                                  </a:cubicBezTo>
                                  <a:cubicBezTo>
                                    <a:pt x="164267" y="-8051"/>
                                    <a:pt x="110389" y="-5393"/>
                                    <a:pt x="75772" y="7373"/>
                                  </a:cubicBezTo>
                                  <a:cubicBezTo>
                                    <a:pt x="51060" y="29304"/>
                                    <a:pt x="12794" y="51748"/>
                                    <a:pt x="0" y="67063"/>
                                  </a:cubicBezTo>
                                  <a:cubicBezTo>
                                    <a:pt x="7747" y="74491"/>
                                    <a:pt x="1190" y="91322"/>
                                    <a:pt x="6978" y="97336"/>
                                  </a:cubicBezTo>
                                  <a:cubicBezTo>
                                    <a:pt x="11366" y="102304"/>
                                    <a:pt x="26592" y="100602"/>
                                    <a:pt x="30142" y="105695"/>
                                  </a:cubicBezTo>
                                  <a:cubicBezTo>
                                    <a:pt x="33857" y="110338"/>
                                    <a:pt x="32561" y="123403"/>
                                    <a:pt x="38419" y="128495"/>
                                  </a:cubicBezTo>
                                  <a:cubicBezTo>
                                    <a:pt x="43961" y="134611"/>
                                    <a:pt x="57768" y="127836"/>
                                    <a:pt x="64572" y="132666"/>
                                  </a:cubicBezTo>
                                  <a:cubicBezTo>
                                    <a:pt x="70981" y="137807"/>
                                    <a:pt x="72179" y="148201"/>
                                    <a:pt x="77525" y="150119"/>
                                  </a:cubicBezTo>
                                  <a:cubicBezTo>
                                    <a:pt x="83474" y="152671"/>
                                    <a:pt x="93114" y="147094"/>
                                    <a:pt x="99504" y="149715"/>
                                  </a:cubicBezTo>
                                  <a:cubicBezTo>
                                    <a:pt x="105481" y="152937"/>
                                    <a:pt x="110581" y="162274"/>
                                    <a:pt x="117203" y="163895"/>
                                  </a:cubicBezTo>
                                  <a:cubicBezTo>
                                    <a:pt x="124626" y="164544"/>
                                    <a:pt x="130275" y="158274"/>
                                    <a:pt x="138163" y="158428"/>
                                  </a:cubicBezTo>
                                  <a:cubicBezTo>
                                    <a:pt x="143333" y="157954"/>
                                    <a:pt x="150575" y="165296"/>
                                    <a:pt x="156389" y="163929"/>
                                  </a:cubicBezTo>
                                  <a:cubicBezTo>
                                    <a:pt x="162632" y="163258"/>
                                    <a:pt x="160744" y="157520"/>
                                    <a:pt x="173626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15" name="フリーフォーム: 図形 1714">
                      <a:extLst>
                        <a:ext uri="{FF2B5EF4-FFF2-40B4-BE49-F238E27FC236}">
                          <a16:creationId xmlns:a16="http://schemas.microsoft.com/office/drawing/2014/main" id="{7E42F4BF-01CE-4B57-A0EA-1C740245E848}"/>
                        </a:ext>
                      </a:extLst>
                    </p:cNvPr>
                    <p:cNvSpPr/>
                    <p:nvPr/>
                  </p:nvSpPr>
                  <p:spPr>
                    <a:xfrm rot="4500000" flipH="1">
                      <a:off x="1997114" y="3840171"/>
                      <a:ext cx="272824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67793148">
                            <a:custGeom>
                              <a:avLst/>
                              <a:gdLst>
                                <a:gd name="connsiteX0" fmla="*/ 173627 w 272824"/>
                                <a:gd name="connsiteY0" fmla="*/ 153553 h 164095"/>
                                <a:gd name="connsiteX1" fmla="*/ 199634 w 272824"/>
                                <a:gd name="connsiteY1" fmla="*/ 154405 h 164095"/>
                                <a:gd name="connsiteX2" fmla="*/ 211896 w 272824"/>
                                <a:gd name="connsiteY2" fmla="*/ 134915 h 164095"/>
                                <a:gd name="connsiteX3" fmla="*/ 234283 w 272824"/>
                                <a:gd name="connsiteY3" fmla="*/ 129048 h 164095"/>
                                <a:gd name="connsiteX4" fmla="*/ 244272 w 272824"/>
                                <a:gd name="connsiteY4" fmla="*/ 107838 h 164095"/>
                                <a:gd name="connsiteX5" fmla="*/ 265322 w 272824"/>
                                <a:gd name="connsiteY5" fmla="*/ 93262 h 164095"/>
                                <a:gd name="connsiteX6" fmla="*/ 272824 w 272824"/>
                                <a:gd name="connsiteY6" fmla="*/ 72020 h 164095"/>
                                <a:gd name="connsiteX7" fmla="*/ 194941 w 272824"/>
                                <a:gd name="connsiteY7" fmla="*/ 6928 h 164095"/>
                                <a:gd name="connsiteX8" fmla="*/ 75772 w 272824"/>
                                <a:gd name="connsiteY8" fmla="*/ 7373 h 164095"/>
                                <a:gd name="connsiteX9" fmla="*/ 0 w 272824"/>
                                <a:gd name="connsiteY9" fmla="*/ 67063 h 164095"/>
                                <a:gd name="connsiteX10" fmla="*/ 6978 w 272824"/>
                                <a:gd name="connsiteY10" fmla="*/ 97336 h 164095"/>
                                <a:gd name="connsiteX11" fmla="*/ 30142 w 272824"/>
                                <a:gd name="connsiteY11" fmla="*/ 105695 h 164095"/>
                                <a:gd name="connsiteX12" fmla="*/ 38419 w 272824"/>
                                <a:gd name="connsiteY12" fmla="*/ 128495 h 164095"/>
                                <a:gd name="connsiteX13" fmla="*/ 64572 w 272824"/>
                                <a:gd name="connsiteY13" fmla="*/ 132666 h 164095"/>
                                <a:gd name="connsiteX14" fmla="*/ 77526 w 272824"/>
                                <a:gd name="connsiteY14" fmla="*/ 150119 h 164095"/>
                                <a:gd name="connsiteX15" fmla="*/ 99504 w 272824"/>
                                <a:gd name="connsiteY15" fmla="*/ 149715 h 164095"/>
                                <a:gd name="connsiteX16" fmla="*/ 117204 w 272824"/>
                                <a:gd name="connsiteY16" fmla="*/ 163895 h 164095"/>
                                <a:gd name="connsiteX17" fmla="*/ 138164 w 272824"/>
                                <a:gd name="connsiteY17" fmla="*/ 158428 h 164095"/>
                                <a:gd name="connsiteX18" fmla="*/ 156389 w 272824"/>
                                <a:gd name="connsiteY18" fmla="*/ 163929 h 164095"/>
                                <a:gd name="connsiteX19" fmla="*/ 173627 w 272824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4" h="164095" fill="none" extrusionOk="0">
                                  <a:moveTo>
                                    <a:pt x="173627" y="153553"/>
                                  </a:moveTo>
                                  <a:cubicBezTo>
                                    <a:pt x="186570" y="150882"/>
                                    <a:pt x="194076" y="157218"/>
                                    <a:pt x="199634" y="154405"/>
                                  </a:cubicBezTo>
                                  <a:cubicBezTo>
                                    <a:pt x="205432" y="151281"/>
                                    <a:pt x="206829" y="140620"/>
                                    <a:pt x="211896" y="134915"/>
                                  </a:cubicBezTo>
                                  <a:cubicBezTo>
                                    <a:pt x="216558" y="131063"/>
                                    <a:pt x="228832" y="132253"/>
                                    <a:pt x="234283" y="129048"/>
                                  </a:cubicBezTo>
                                  <a:cubicBezTo>
                                    <a:pt x="239254" y="125345"/>
                                    <a:pt x="240297" y="114400"/>
                                    <a:pt x="244272" y="107838"/>
                                  </a:cubicBezTo>
                                  <a:cubicBezTo>
                                    <a:pt x="251314" y="101510"/>
                                    <a:pt x="259773" y="100710"/>
                                    <a:pt x="265322" y="93262"/>
                                  </a:cubicBezTo>
                                  <a:cubicBezTo>
                                    <a:pt x="270995" y="86077"/>
                                    <a:pt x="266908" y="81362"/>
                                    <a:pt x="272824" y="72020"/>
                                  </a:cubicBezTo>
                                  <a:cubicBezTo>
                                    <a:pt x="251091" y="55133"/>
                                    <a:pt x="215686" y="18963"/>
                                    <a:pt x="194941" y="6928"/>
                                  </a:cubicBezTo>
                                  <a:cubicBezTo>
                                    <a:pt x="161370" y="-11210"/>
                                    <a:pt x="113282" y="-10346"/>
                                    <a:pt x="75772" y="7373"/>
                                  </a:cubicBezTo>
                                  <a:cubicBezTo>
                                    <a:pt x="46587" y="28205"/>
                                    <a:pt x="26855" y="45329"/>
                                    <a:pt x="0" y="67063"/>
                                  </a:cubicBezTo>
                                  <a:cubicBezTo>
                                    <a:pt x="7532" y="74477"/>
                                    <a:pt x="1889" y="91362"/>
                                    <a:pt x="6978" y="97336"/>
                                  </a:cubicBezTo>
                                  <a:cubicBezTo>
                                    <a:pt x="12801" y="103605"/>
                                    <a:pt x="23528" y="100334"/>
                                    <a:pt x="30142" y="105695"/>
                                  </a:cubicBezTo>
                                  <a:cubicBezTo>
                                    <a:pt x="35714" y="111042"/>
                                    <a:pt x="33415" y="124675"/>
                                    <a:pt x="38419" y="128495"/>
                                  </a:cubicBezTo>
                                  <a:cubicBezTo>
                                    <a:pt x="44554" y="132105"/>
                                    <a:pt x="57749" y="128970"/>
                                    <a:pt x="64572" y="132666"/>
                                  </a:cubicBezTo>
                                  <a:cubicBezTo>
                                    <a:pt x="71650" y="137207"/>
                                    <a:pt x="72129" y="147873"/>
                                    <a:pt x="77526" y="150119"/>
                                  </a:cubicBezTo>
                                  <a:cubicBezTo>
                                    <a:pt x="83180" y="151421"/>
                                    <a:pt x="91742" y="147438"/>
                                    <a:pt x="99504" y="149715"/>
                                  </a:cubicBezTo>
                                  <a:cubicBezTo>
                                    <a:pt x="106330" y="151888"/>
                                    <a:pt x="109972" y="161278"/>
                                    <a:pt x="117204" y="163895"/>
                                  </a:cubicBezTo>
                                  <a:cubicBezTo>
                                    <a:pt x="122131" y="165440"/>
                                    <a:pt x="131202" y="157997"/>
                                    <a:pt x="138164" y="158428"/>
                                  </a:cubicBezTo>
                                  <a:cubicBezTo>
                                    <a:pt x="143903" y="157382"/>
                                    <a:pt x="151249" y="164747"/>
                                    <a:pt x="156389" y="163929"/>
                                  </a:cubicBezTo>
                                  <a:cubicBezTo>
                                    <a:pt x="162196" y="164586"/>
                                    <a:pt x="161031" y="157446"/>
                                    <a:pt x="173627" y="153553"/>
                                  </a:cubicBezTo>
                                  <a:close/>
                                </a:path>
                                <a:path w="272824" h="164095" stroke="0" extrusionOk="0">
                                  <a:moveTo>
                                    <a:pt x="173627" y="153553"/>
                                  </a:moveTo>
                                  <a:cubicBezTo>
                                    <a:pt x="185401" y="150179"/>
                                    <a:pt x="193438" y="157635"/>
                                    <a:pt x="199634" y="154405"/>
                                  </a:cubicBezTo>
                                  <a:cubicBezTo>
                                    <a:pt x="205919" y="151157"/>
                                    <a:pt x="206100" y="138953"/>
                                    <a:pt x="211896" y="134915"/>
                                  </a:cubicBezTo>
                                  <a:cubicBezTo>
                                    <a:pt x="216028" y="130331"/>
                                    <a:pt x="228653" y="133415"/>
                                    <a:pt x="234283" y="129048"/>
                                  </a:cubicBezTo>
                                  <a:cubicBezTo>
                                    <a:pt x="240171" y="124257"/>
                                    <a:pt x="239420" y="112955"/>
                                    <a:pt x="244272" y="107838"/>
                                  </a:cubicBezTo>
                                  <a:cubicBezTo>
                                    <a:pt x="249904" y="103483"/>
                                    <a:pt x="260005" y="99600"/>
                                    <a:pt x="265322" y="93262"/>
                                  </a:cubicBezTo>
                                  <a:cubicBezTo>
                                    <a:pt x="270848" y="87427"/>
                                    <a:pt x="265211" y="80433"/>
                                    <a:pt x="272824" y="72020"/>
                                  </a:cubicBezTo>
                                  <a:cubicBezTo>
                                    <a:pt x="251846" y="55671"/>
                                    <a:pt x="232180" y="35877"/>
                                    <a:pt x="194941" y="6928"/>
                                  </a:cubicBezTo>
                                  <a:cubicBezTo>
                                    <a:pt x="161139" y="-2739"/>
                                    <a:pt x="105336" y="1640"/>
                                    <a:pt x="75772" y="7373"/>
                                  </a:cubicBezTo>
                                  <a:cubicBezTo>
                                    <a:pt x="57366" y="22115"/>
                                    <a:pt x="32399" y="36838"/>
                                    <a:pt x="0" y="67063"/>
                                  </a:cubicBezTo>
                                  <a:cubicBezTo>
                                    <a:pt x="6963" y="73623"/>
                                    <a:pt x="3681" y="90658"/>
                                    <a:pt x="6978" y="97336"/>
                                  </a:cubicBezTo>
                                  <a:cubicBezTo>
                                    <a:pt x="11894" y="104288"/>
                                    <a:pt x="25804" y="100490"/>
                                    <a:pt x="30142" y="105695"/>
                                  </a:cubicBezTo>
                                  <a:cubicBezTo>
                                    <a:pt x="34227" y="110598"/>
                                    <a:pt x="32160" y="124960"/>
                                    <a:pt x="38419" y="128495"/>
                                  </a:cubicBezTo>
                                  <a:cubicBezTo>
                                    <a:pt x="43393" y="133397"/>
                                    <a:pt x="59812" y="128808"/>
                                    <a:pt x="64572" y="132666"/>
                                  </a:cubicBezTo>
                                  <a:cubicBezTo>
                                    <a:pt x="70795" y="136127"/>
                                    <a:pt x="71630" y="147105"/>
                                    <a:pt x="77526" y="150119"/>
                                  </a:cubicBezTo>
                                  <a:cubicBezTo>
                                    <a:pt x="83591" y="153436"/>
                                    <a:pt x="92463" y="146761"/>
                                    <a:pt x="99504" y="149715"/>
                                  </a:cubicBezTo>
                                  <a:cubicBezTo>
                                    <a:pt x="105382" y="153288"/>
                                    <a:pt x="109947" y="163029"/>
                                    <a:pt x="117204" y="163895"/>
                                  </a:cubicBezTo>
                                  <a:cubicBezTo>
                                    <a:pt x="124148" y="163840"/>
                                    <a:pt x="133003" y="158600"/>
                                    <a:pt x="138164" y="158428"/>
                                  </a:cubicBezTo>
                                  <a:cubicBezTo>
                                    <a:pt x="145490" y="158418"/>
                                    <a:pt x="151321" y="165027"/>
                                    <a:pt x="156389" y="163929"/>
                                  </a:cubicBezTo>
                                  <a:cubicBezTo>
                                    <a:pt x="162716" y="163176"/>
                                    <a:pt x="161478" y="156608"/>
                                    <a:pt x="173627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16" name="フリーフォーム: 図形 1715">
                      <a:extLst>
                        <a:ext uri="{FF2B5EF4-FFF2-40B4-BE49-F238E27FC236}">
                          <a16:creationId xmlns:a16="http://schemas.microsoft.com/office/drawing/2014/main" id="{617659B1-E755-4C78-B970-41613C1513FE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2139292" y="3878268"/>
                      <a:ext cx="272824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52796884">
                            <a:custGeom>
                              <a:avLst/>
                              <a:gdLst>
                                <a:gd name="connsiteX0" fmla="*/ 173627 w 272824"/>
                                <a:gd name="connsiteY0" fmla="*/ 153553 h 164095"/>
                                <a:gd name="connsiteX1" fmla="*/ 199634 w 272824"/>
                                <a:gd name="connsiteY1" fmla="*/ 154405 h 164095"/>
                                <a:gd name="connsiteX2" fmla="*/ 211896 w 272824"/>
                                <a:gd name="connsiteY2" fmla="*/ 134915 h 164095"/>
                                <a:gd name="connsiteX3" fmla="*/ 234283 w 272824"/>
                                <a:gd name="connsiteY3" fmla="*/ 129048 h 164095"/>
                                <a:gd name="connsiteX4" fmla="*/ 244272 w 272824"/>
                                <a:gd name="connsiteY4" fmla="*/ 107838 h 164095"/>
                                <a:gd name="connsiteX5" fmla="*/ 265322 w 272824"/>
                                <a:gd name="connsiteY5" fmla="*/ 93262 h 164095"/>
                                <a:gd name="connsiteX6" fmla="*/ 272824 w 272824"/>
                                <a:gd name="connsiteY6" fmla="*/ 72020 h 164095"/>
                                <a:gd name="connsiteX7" fmla="*/ 194941 w 272824"/>
                                <a:gd name="connsiteY7" fmla="*/ 6928 h 164095"/>
                                <a:gd name="connsiteX8" fmla="*/ 75772 w 272824"/>
                                <a:gd name="connsiteY8" fmla="*/ 7373 h 164095"/>
                                <a:gd name="connsiteX9" fmla="*/ 0 w 272824"/>
                                <a:gd name="connsiteY9" fmla="*/ 67063 h 164095"/>
                                <a:gd name="connsiteX10" fmla="*/ 6978 w 272824"/>
                                <a:gd name="connsiteY10" fmla="*/ 97336 h 164095"/>
                                <a:gd name="connsiteX11" fmla="*/ 30142 w 272824"/>
                                <a:gd name="connsiteY11" fmla="*/ 105695 h 164095"/>
                                <a:gd name="connsiteX12" fmla="*/ 38419 w 272824"/>
                                <a:gd name="connsiteY12" fmla="*/ 128495 h 164095"/>
                                <a:gd name="connsiteX13" fmla="*/ 64572 w 272824"/>
                                <a:gd name="connsiteY13" fmla="*/ 132666 h 164095"/>
                                <a:gd name="connsiteX14" fmla="*/ 77526 w 272824"/>
                                <a:gd name="connsiteY14" fmla="*/ 150119 h 164095"/>
                                <a:gd name="connsiteX15" fmla="*/ 99504 w 272824"/>
                                <a:gd name="connsiteY15" fmla="*/ 149715 h 164095"/>
                                <a:gd name="connsiteX16" fmla="*/ 117204 w 272824"/>
                                <a:gd name="connsiteY16" fmla="*/ 163895 h 164095"/>
                                <a:gd name="connsiteX17" fmla="*/ 138164 w 272824"/>
                                <a:gd name="connsiteY17" fmla="*/ 158428 h 164095"/>
                                <a:gd name="connsiteX18" fmla="*/ 156389 w 272824"/>
                                <a:gd name="connsiteY18" fmla="*/ 163929 h 164095"/>
                                <a:gd name="connsiteX19" fmla="*/ 173627 w 272824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4" h="164095" fill="none" extrusionOk="0">
                                  <a:moveTo>
                                    <a:pt x="173627" y="153553"/>
                                  </a:moveTo>
                                  <a:cubicBezTo>
                                    <a:pt x="186336" y="150680"/>
                                    <a:pt x="192151" y="158465"/>
                                    <a:pt x="199634" y="154405"/>
                                  </a:cubicBezTo>
                                  <a:cubicBezTo>
                                    <a:pt x="206711" y="151262"/>
                                    <a:pt x="205312" y="139711"/>
                                    <a:pt x="211896" y="134915"/>
                                  </a:cubicBezTo>
                                  <a:cubicBezTo>
                                    <a:pt x="218323" y="130266"/>
                                    <a:pt x="229250" y="133493"/>
                                    <a:pt x="234283" y="129048"/>
                                  </a:cubicBezTo>
                                  <a:cubicBezTo>
                                    <a:pt x="238924" y="123383"/>
                                    <a:pt x="239645" y="114231"/>
                                    <a:pt x="244272" y="107838"/>
                                  </a:cubicBezTo>
                                  <a:cubicBezTo>
                                    <a:pt x="247768" y="101351"/>
                                    <a:pt x="260513" y="99438"/>
                                    <a:pt x="265322" y="93262"/>
                                  </a:cubicBezTo>
                                  <a:cubicBezTo>
                                    <a:pt x="270393" y="87321"/>
                                    <a:pt x="266236" y="80088"/>
                                    <a:pt x="272824" y="72020"/>
                                  </a:cubicBezTo>
                                  <a:cubicBezTo>
                                    <a:pt x="238936" y="49194"/>
                                    <a:pt x="227738" y="28970"/>
                                    <a:pt x="194941" y="6928"/>
                                  </a:cubicBezTo>
                                  <a:cubicBezTo>
                                    <a:pt x="160117" y="-637"/>
                                    <a:pt x="112495" y="150"/>
                                    <a:pt x="75772" y="7373"/>
                                  </a:cubicBezTo>
                                  <a:cubicBezTo>
                                    <a:pt x="43670" y="38009"/>
                                    <a:pt x="27591" y="42918"/>
                                    <a:pt x="0" y="67063"/>
                                  </a:cubicBezTo>
                                  <a:cubicBezTo>
                                    <a:pt x="8872" y="74676"/>
                                    <a:pt x="3152" y="91785"/>
                                    <a:pt x="6978" y="97336"/>
                                  </a:cubicBezTo>
                                  <a:cubicBezTo>
                                    <a:pt x="11438" y="104521"/>
                                    <a:pt x="25837" y="101710"/>
                                    <a:pt x="30142" y="105695"/>
                                  </a:cubicBezTo>
                                  <a:cubicBezTo>
                                    <a:pt x="36041" y="111954"/>
                                    <a:pt x="31510" y="124274"/>
                                    <a:pt x="38419" y="128495"/>
                                  </a:cubicBezTo>
                                  <a:cubicBezTo>
                                    <a:pt x="43142" y="132912"/>
                                    <a:pt x="57486" y="128706"/>
                                    <a:pt x="64572" y="132666"/>
                                  </a:cubicBezTo>
                                  <a:cubicBezTo>
                                    <a:pt x="72580" y="135769"/>
                                    <a:pt x="71547" y="146094"/>
                                    <a:pt x="77526" y="150119"/>
                                  </a:cubicBezTo>
                                  <a:cubicBezTo>
                                    <a:pt x="82912" y="152118"/>
                                    <a:pt x="91965" y="147279"/>
                                    <a:pt x="99504" y="149715"/>
                                  </a:cubicBezTo>
                                  <a:cubicBezTo>
                                    <a:pt x="106522" y="151669"/>
                                    <a:pt x="110893" y="162841"/>
                                    <a:pt x="117204" y="163895"/>
                                  </a:cubicBezTo>
                                  <a:cubicBezTo>
                                    <a:pt x="123901" y="164121"/>
                                    <a:pt x="132803" y="157748"/>
                                    <a:pt x="138164" y="158428"/>
                                  </a:cubicBezTo>
                                  <a:cubicBezTo>
                                    <a:pt x="145636" y="157770"/>
                                    <a:pt x="149963" y="164389"/>
                                    <a:pt x="156389" y="163929"/>
                                  </a:cubicBezTo>
                                  <a:cubicBezTo>
                                    <a:pt x="162663" y="164715"/>
                                    <a:pt x="160961" y="157870"/>
                                    <a:pt x="173627" y="153553"/>
                                  </a:cubicBezTo>
                                  <a:close/>
                                </a:path>
                                <a:path w="272824" h="164095" stroke="0" extrusionOk="0">
                                  <a:moveTo>
                                    <a:pt x="173627" y="153553"/>
                                  </a:moveTo>
                                  <a:cubicBezTo>
                                    <a:pt x="185702" y="150525"/>
                                    <a:pt x="193475" y="156272"/>
                                    <a:pt x="199634" y="154405"/>
                                  </a:cubicBezTo>
                                  <a:cubicBezTo>
                                    <a:pt x="204845" y="151278"/>
                                    <a:pt x="206807" y="139699"/>
                                    <a:pt x="211896" y="134915"/>
                                  </a:cubicBezTo>
                                  <a:cubicBezTo>
                                    <a:pt x="217220" y="130760"/>
                                    <a:pt x="228600" y="134399"/>
                                    <a:pt x="234283" y="129048"/>
                                  </a:cubicBezTo>
                                  <a:cubicBezTo>
                                    <a:pt x="239845" y="125328"/>
                                    <a:pt x="240291" y="112745"/>
                                    <a:pt x="244272" y="107838"/>
                                  </a:cubicBezTo>
                                  <a:cubicBezTo>
                                    <a:pt x="250521" y="101737"/>
                                    <a:pt x="259178" y="99925"/>
                                    <a:pt x="265322" y="93262"/>
                                  </a:cubicBezTo>
                                  <a:cubicBezTo>
                                    <a:pt x="271142" y="88392"/>
                                    <a:pt x="267660" y="79757"/>
                                    <a:pt x="272824" y="72020"/>
                                  </a:cubicBezTo>
                                  <a:cubicBezTo>
                                    <a:pt x="237767" y="44675"/>
                                    <a:pt x="218521" y="32892"/>
                                    <a:pt x="194941" y="6928"/>
                                  </a:cubicBezTo>
                                  <a:cubicBezTo>
                                    <a:pt x="158063" y="5741"/>
                                    <a:pt x="116024" y="3979"/>
                                    <a:pt x="75772" y="7373"/>
                                  </a:cubicBezTo>
                                  <a:cubicBezTo>
                                    <a:pt x="41210" y="37260"/>
                                    <a:pt x="19471" y="55965"/>
                                    <a:pt x="0" y="67063"/>
                                  </a:cubicBezTo>
                                  <a:cubicBezTo>
                                    <a:pt x="7778" y="73663"/>
                                    <a:pt x="2406" y="89223"/>
                                    <a:pt x="6978" y="97336"/>
                                  </a:cubicBezTo>
                                  <a:cubicBezTo>
                                    <a:pt x="12620" y="103900"/>
                                    <a:pt x="23701" y="100291"/>
                                    <a:pt x="30142" y="105695"/>
                                  </a:cubicBezTo>
                                  <a:cubicBezTo>
                                    <a:pt x="34708" y="111401"/>
                                    <a:pt x="31794" y="124077"/>
                                    <a:pt x="38419" y="128495"/>
                                  </a:cubicBezTo>
                                  <a:cubicBezTo>
                                    <a:pt x="44298" y="132207"/>
                                    <a:pt x="59190" y="129466"/>
                                    <a:pt x="64572" y="132666"/>
                                  </a:cubicBezTo>
                                  <a:cubicBezTo>
                                    <a:pt x="72279" y="135620"/>
                                    <a:pt x="72023" y="147966"/>
                                    <a:pt x="77526" y="150119"/>
                                  </a:cubicBezTo>
                                  <a:cubicBezTo>
                                    <a:pt x="83204" y="152616"/>
                                    <a:pt x="92536" y="146802"/>
                                    <a:pt x="99504" y="149715"/>
                                  </a:cubicBezTo>
                                  <a:cubicBezTo>
                                    <a:pt x="105682" y="150535"/>
                                    <a:pt x="110111" y="161751"/>
                                    <a:pt x="117204" y="163895"/>
                                  </a:cubicBezTo>
                                  <a:cubicBezTo>
                                    <a:pt x="123729" y="165788"/>
                                    <a:pt x="130884" y="158415"/>
                                    <a:pt x="138164" y="158428"/>
                                  </a:cubicBezTo>
                                  <a:cubicBezTo>
                                    <a:pt x="144312" y="159782"/>
                                    <a:pt x="150331" y="163273"/>
                                    <a:pt x="156389" y="163929"/>
                                  </a:cubicBezTo>
                                  <a:cubicBezTo>
                                    <a:pt x="162290" y="162497"/>
                                    <a:pt x="160250" y="156910"/>
                                    <a:pt x="173627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17" name="フリーフォーム: 図形 1716">
                      <a:extLst>
                        <a:ext uri="{FF2B5EF4-FFF2-40B4-BE49-F238E27FC236}">
                          <a16:creationId xmlns:a16="http://schemas.microsoft.com/office/drawing/2014/main" id="{AD51A4B1-2E3E-424A-A281-1626563E0AB6}"/>
                        </a:ext>
                      </a:extLst>
                    </p:cNvPr>
                    <p:cNvSpPr/>
                    <p:nvPr/>
                  </p:nvSpPr>
                  <p:spPr>
                    <a:xfrm rot="14400000" flipH="1">
                      <a:off x="2186687" y="3829186"/>
                      <a:ext cx="158129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51078782">
                            <a:custGeom>
                              <a:avLst/>
                              <a:gdLst>
                                <a:gd name="connsiteX0" fmla="*/ 100634 w 158129"/>
                                <a:gd name="connsiteY0" fmla="*/ 89000 h 95110"/>
                                <a:gd name="connsiteX1" fmla="*/ 115708 w 158129"/>
                                <a:gd name="connsiteY1" fmla="*/ 89494 h 95110"/>
                                <a:gd name="connsiteX2" fmla="*/ 122815 w 158129"/>
                                <a:gd name="connsiteY2" fmla="*/ 78197 h 95110"/>
                                <a:gd name="connsiteX3" fmla="*/ 135790 w 158129"/>
                                <a:gd name="connsiteY3" fmla="*/ 74797 h 95110"/>
                                <a:gd name="connsiteX4" fmla="*/ 141580 w 158129"/>
                                <a:gd name="connsiteY4" fmla="*/ 62503 h 95110"/>
                                <a:gd name="connsiteX5" fmla="*/ 153781 w 158129"/>
                                <a:gd name="connsiteY5" fmla="*/ 54055 h 95110"/>
                                <a:gd name="connsiteX6" fmla="*/ 158129 w 158129"/>
                                <a:gd name="connsiteY6" fmla="*/ 41743 h 95110"/>
                                <a:gd name="connsiteX7" fmla="*/ 112988 w 158129"/>
                                <a:gd name="connsiteY7" fmla="*/ 4015 h 95110"/>
                                <a:gd name="connsiteX8" fmla="*/ 43917 w 158129"/>
                                <a:gd name="connsiteY8" fmla="*/ 4273 h 95110"/>
                                <a:gd name="connsiteX9" fmla="*/ 0 w 158129"/>
                                <a:gd name="connsiteY9" fmla="*/ 38870 h 95110"/>
                                <a:gd name="connsiteX10" fmla="*/ 4044 w 158129"/>
                                <a:gd name="connsiteY10" fmla="*/ 56416 h 95110"/>
                                <a:gd name="connsiteX11" fmla="*/ 17470 w 158129"/>
                                <a:gd name="connsiteY11" fmla="*/ 61261 h 95110"/>
                                <a:gd name="connsiteX12" fmla="*/ 22267 w 158129"/>
                                <a:gd name="connsiteY12" fmla="*/ 74476 h 95110"/>
                                <a:gd name="connsiteX13" fmla="*/ 37426 w 158129"/>
                                <a:gd name="connsiteY13" fmla="*/ 76893 h 95110"/>
                                <a:gd name="connsiteX14" fmla="*/ 44934 w 158129"/>
                                <a:gd name="connsiteY14" fmla="*/ 87009 h 95110"/>
                                <a:gd name="connsiteX15" fmla="*/ 57673 w 158129"/>
                                <a:gd name="connsiteY15" fmla="*/ 86775 h 95110"/>
                                <a:gd name="connsiteX16" fmla="*/ 67931 w 158129"/>
                                <a:gd name="connsiteY16" fmla="*/ 94994 h 95110"/>
                                <a:gd name="connsiteX17" fmla="*/ 80080 w 158129"/>
                                <a:gd name="connsiteY17" fmla="*/ 91825 h 95110"/>
                                <a:gd name="connsiteX18" fmla="*/ 90643 w 158129"/>
                                <a:gd name="connsiteY18" fmla="*/ 95014 h 95110"/>
                                <a:gd name="connsiteX19" fmla="*/ 100634 w 158129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29" h="95110" fill="none" extrusionOk="0">
                                  <a:moveTo>
                                    <a:pt x="100634" y="89000"/>
                                  </a:moveTo>
                                  <a:cubicBezTo>
                                    <a:pt x="107676" y="86702"/>
                                    <a:pt x="111930" y="91846"/>
                                    <a:pt x="115708" y="89494"/>
                                  </a:cubicBezTo>
                                  <a:cubicBezTo>
                                    <a:pt x="119469" y="87192"/>
                                    <a:pt x="119179" y="80815"/>
                                    <a:pt x="122815" y="78197"/>
                                  </a:cubicBezTo>
                                  <a:cubicBezTo>
                                    <a:pt x="125208" y="75722"/>
                                    <a:pt x="131790" y="77927"/>
                                    <a:pt x="135790" y="74797"/>
                                  </a:cubicBezTo>
                                  <a:cubicBezTo>
                                    <a:pt x="139038" y="71844"/>
                                    <a:pt x="138504" y="65814"/>
                                    <a:pt x="141580" y="62503"/>
                                  </a:cubicBezTo>
                                  <a:cubicBezTo>
                                    <a:pt x="144973" y="58568"/>
                                    <a:pt x="150641" y="57210"/>
                                    <a:pt x="153781" y="54055"/>
                                  </a:cubicBezTo>
                                  <a:cubicBezTo>
                                    <a:pt x="156812" y="51225"/>
                                    <a:pt x="155282" y="47683"/>
                                    <a:pt x="158129" y="41743"/>
                                  </a:cubicBezTo>
                                  <a:cubicBezTo>
                                    <a:pt x="143016" y="31326"/>
                                    <a:pt x="133328" y="24298"/>
                                    <a:pt x="112988" y="4015"/>
                                  </a:cubicBezTo>
                                  <a:cubicBezTo>
                                    <a:pt x="88106" y="-1187"/>
                                    <a:pt x="64182" y="-2056"/>
                                    <a:pt x="43917" y="4273"/>
                                  </a:cubicBezTo>
                                  <a:cubicBezTo>
                                    <a:pt x="30755" y="15108"/>
                                    <a:pt x="12048" y="26964"/>
                                    <a:pt x="0" y="38870"/>
                                  </a:cubicBezTo>
                                  <a:cubicBezTo>
                                    <a:pt x="4122" y="44136"/>
                                    <a:pt x="1395" y="53653"/>
                                    <a:pt x="4044" y="56416"/>
                                  </a:cubicBezTo>
                                  <a:cubicBezTo>
                                    <a:pt x="8007" y="60345"/>
                                    <a:pt x="15122" y="58620"/>
                                    <a:pt x="17470" y="61261"/>
                                  </a:cubicBezTo>
                                  <a:cubicBezTo>
                                    <a:pt x="21134" y="64460"/>
                                    <a:pt x="19153" y="71248"/>
                                    <a:pt x="22267" y="74476"/>
                                  </a:cubicBezTo>
                                  <a:cubicBezTo>
                                    <a:pt x="25207" y="76603"/>
                                    <a:pt x="33787" y="74823"/>
                                    <a:pt x="37426" y="76893"/>
                                  </a:cubicBezTo>
                                  <a:cubicBezTo>
                                    <a:pt x="41261" y="78910"/>
                                    <a:pt x="41339" y="85392"/>
                                    <a:pt x="44934" y="87009"/>
                                  </a:cubicBezTo>
                                  <a:cubicBezTo>
                                    <a:pt x="48685" y="88822"/>
                                    <a:pt x="53438" y="86008"/>
                                    <a:pt x="57673" y="86775"/>
                                  </a:cubicBezTo>
                                  <a:cubicBezTo>
                                    <a:pt x="61377" y="88093"/>
                                    <a:pt x="64370" y="94218"/>
                                    <a:pt x="67931" y="94994"/>
                                  </a:cubicBezTo>
                                  <a:cubicBezTo>
                                    <a:pt x="72335" y="95264"/>
                                    <a:pt x="76335" y="92216"/>
                                    <a:pt x="80080" y="91825"/>
                                  </a:cubicBezTo>
                                  <a:cubicBezTo>
                                    <a:pt x="83886" y="91138"/>
                                    <a:pt x="87570" y="95138"/>
                                    <a:pt x="90643" y="95014"/>
                                  </a:cubicBezTo>
                                  <a:cubicBezTo>
                                    <a:pt x="93765" y="94229"/>
                                    <a:pt x="94123" y="90537"/>
                                    <a:pt x="100634" y="89000"/>
                                  </a:cubicBezTo>
                                  <a:close/>
                                </a:path>
                                <a:path w="158129" h="95110" stroke="0" extrusionOk="0">
                                  <a:moveTo>
                                    <a:pt x="100634" y="89000"/>
                                  </a:moveTo>
                                  <a:cubicBezTo>
                                    <a:pt x="107963" y="87808"/>
                                    <a:pt x="111011" y="91153"/>
                                    <a:pt x="115708" y="89494"/>
                                  </a:cubicBezTo>
                                  <a:cubicBezTo>
                                    <a:pt x="119573" y="88130"/>
                                    <a:pt x="119041" y="80168"/>
                                    <a:pt x="122815" y="78197"/>
                                  </a:cubicBezTo>
                                  <a:cubicBezTo>
                                    <a:pt x="126221" y="75672"/>
                                    <a:pt x="132840" y="77481"/>
                                    <a:pt x="135790" y="74797"/>
                                  </a:cubicBezTo>
                                  <a:cubicBezTo>
                                    <a:pt x="138990" y="71868"/>
                                    <a:pt x="139085" y="65072"/>
                                    <a:pt x="141580" y="62503"/>
                                  </a:cubicBezTo>
                                  <a:cubicBezTo>
                                    <a:pt x="145614" y="59135"/>
                                    <a:pt x="151363" y="57231"/>
                                    <a:pt x="153781" y="54055"/>
                                  </a:cubicBezTo>
                                  <a:cubicBezTo>
                                    <a:pt x="156267" y="49991"/>
                                    <a:pt x="154548" y="47245"/>
                                    <a:pt x="158129" y="41743"/>
                                  </a:cubicBezTo>
                                  <a:cubicBezTo>
                                    <a:pt x="140090" y="29305"/>
                                    <a:pt x="127744" y="12819"/>
                                    <a:pt x="112988" y="4015"/>
                                  </a:cubicBezTo>
                                  <a:cubicBezTo>
                                    <a:pt x="92352" y="-4130"/>
                                    <a:pt x="63753" y="-1860"/>
                                    <a:pt x="43917" y="4273"/>
                                  </a:cubicBezTo>
                                  <a:cubicBezTo>
                                    <a:pt x="30448" y="18024"/>
                                    <a:pt x="9317" y="32027"/>
                                    <a:pt x="0" y="38870"/>
                                  </a:cubicBezTo>
                                  <a:cubicBezTo>
                                    <a:pt x="3324" y="43194"/>
                                    <a:pt x="769" y="52603"/>
                                    <a:pt x="4044" y="56416"/>
                                  </a:cubicBezTo>
                                  <a:cubicBezTo>
                                    <a:pt x="6863" y="60428"/>
                                    <a:pt x="15170" y="57736"/>
                                    <a:pt x="17470" y="61261"/>
                                  </a:cubicBezTo>
                                  <a:cubicBezTo>
                                    <a:pt x="20786" y="63832"/>
                                    <a:pt x="19055" y="71772"/>
                                    <a:pt x="22267" y="74476"/>
                                  </a:cubicBezTo>
                                  <a:cubicBezTo>
                                    <a:pt x="25415" y="77152"/>
                                    <a:pt x="33706" y="75490"/>
                                    <a:pt x="37426" y="76893"/>
                                  </a:cubicBezTo>
                                  <a:cubicBezTo>
                                    <a:pt x="41210" y="79706"/>
                                    <a:pt x="42268" y="85782"/>
                                    <a:pt x="44934" y="87009"/>
                                  </a:cubicBezTo>
                                  <a:cubicBezTo>
                                    <a:pt x="47728" y="89305"/>
                                    <a:pt x="53903" y="85599"/>
                                    <a:pt x="57673" y="86775"/>
                                  </a:cubicBezTo>
                                  <a:cubicBezTo>
                                    <a:pt x="62177" y="88433"/>
                                    <a:pt x="63832" y="94884"/>
                                    <a:pt x="67931" y="94994"/>
                                  </a:cubicBezTo>
                                  <a:cubicBezTo>
                                    <a:pt x="70843" y="95376"/>
                                    <a:pt x="76853" y="92195"/>
                                    <a:pt x="80080" y="91825"/>
                                  </a:cubicBezTo>
                                  <a:cubicBezTo>
                                    <a:pt x="84280" y="91993"/>
                                    <a:pt x="87484" y="96060"/>
                                    <a:pt x="90643" y="95014"/>
                                  </a:cubicBezTo>
                                  <a:cubicBezTo>
                                    <a:pt x="93373" y="93913"/>
                                    <a:pt x="93579" y="90410"/>
                                    <a:pt x="100634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18" name="フリーフォーム: 図形 1717">
                      <a:extLst>
                        <a:ext uri="{FF2B5EF4-FFF2-40B4-BE49-F238E27FC236}">
                          <a16:creationId xmlns:a16="http://schemas.microsoft.com/office/drawing/2014/main" id="{E25921DF-51CB-4A46-91BE-977A69FE4A4E}"/>
                        </a:ext>
                      </a:extLst>
                    </p:cNvPr>
                    <p:cNvSpPr/>
                    <p:nvPr/>
                  </p:nvSpPr>
                  <p:spPr>
                    <a:xfrm rot="7200000" flipH="1">
                      <a:off x="2099079" y="3830510"/>
                      <a:ext cx="158130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093206696">
                            <a:custGeom>
                              <a:avLst/>
                              <a:gdLst>
                                <a:gd name="connsiteX0" fmla="*/ 100635 w 158130"/>
                                <a:gd name="connsiteY0" fmla="*/ 89000 h 95110"/>
                                <a:gd name="connsiteX1" fmla="*/ 115709 w 158130"/>
                                <a:gd name="connsiteY1" fmla="*/ 89494 h 95110"/>
                                <a:gd name="connsiteX2" fmla="*/ 122816 w 158130"/>
                                <a:gd name="connsiteY2" fmla="*/ 78197 h 95110"/>
                                <a:gd name="connsiteX3" fmla="*/ 135791 w 158130"/>
                                <a:gd name="connsiteY3" fmla="*/ 74797 h 95110"/>
                                <a:gd name="connsiteX4" fmla="*/ 141581 w 158130"/>
                                <a:gd name="connsiteY4" fmla="*/ 62503 h 95110"/>
                                <a:gd name="connsiteX5" fmla="*/ 153782 w 158130"/>
                                <a:gd name="connsiteY5" fmla="*/ 54055 h 95110"/>
                                <a:gd name="connsiteX6" fmla="*/ 158130 w 158130"/>
                                <a:gd name="connsiteY6" fmla="*/ 41743 h 95110"/>
                                <a:gd name="connsiteX7" fmla="*/ 112989 w 158130"/>
                                <a:gd name="connsiteY7" fmla="*/ 4015 h 95110"/>
                                <a:gd name="connsiteX8" fmla="*/ 43918 w 158130"/>
                                <a:gd name="connsiteY8" fmla="*/ 4273 h 95110"/>
                                <a:gd name="connsiteX9" fmla="*/ 0 w 158130"/>
                                <a:gd name="connsiteY9" fmla="*/ 38870 h 95110"/>
                                <a:gd name="connsiteX10" fmla="*/ 4044 w 158130"/>
                                <a:gd name="connsiteY10" fmla="*/ 56416 h 95110"/>
                                <a:gd name="connsiteX11" fmla="*/ 17470 w 158130"/>
                                <a:gd name="connsiteY11" fmla="*/ 61261 h 95110"/>
                                <a:gd name="connsiteX12" fmla="*/ 22268 w 158130"/>
                                <a:gd name="connsiteY12" fmla="*/ 74476 h 95110"/>
                                <a:gd name="connsiteX13" fmla="*/ 37426 w 158130"/>
                                <a:gd name="connsiteY13" fmla="*/ 76893 h 95110"/>
                                <a:gd name="connsiteX14" fmla="*/ 44934 w 158130"/>
                                <a:gd name="connsiteY14" fmla="*/ 87009 h 95110"/>
                                <a:gd name="connsiteX15" fmla="*/ 57673 w 158130"/>
                                <a:gd name="connsiteY15" fmla="*/ 86775 h 95110"/>
                                <a:gd name="connsiteX16" fmla="*/ 67932 w 158130"/>
                                <a:gd name="connsiteY16" fmla="*/ 94994 h 95110"/>
                                <a:gd name="connsiteX17" fmla="*/ 80080 w 158130"/>
                                <a:gd name="connsiteY17" fmla="*/ 91825 h 95110"/>
                                <a:gd name="connsiteX18" fmla="*/ 90644 w 158130"/>
                                <a:gd name="connsiteY18" fmla="*/ 95014 h 95110"/>
                                <a:gd name="connsiteX19" fmla="*/ 100635 w 158130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30" h="95110" fill="none" extrusionOk="0">
                                  <a:moveTo>
                                    <a:pt x="100635" y="89000"/>
                                  </a:moveTo>
                                  <a:cubicBezTo>
                                    <a:pt x="108096" y="88083"/>
                                    <a:pt x="111781" y="91501"/>
                                    <a:pt x="115709" y="89494"/>
                                  </a:cubicBezTo>
                                  <a:cubicBezTo>
                                    <a:pt x="118990" y="87400"/>
                                    <a:pt x="119176" y="79832"/>
                                    <a:pt x="122816" y="78197"/>
                                  </a:cubicBezTo>
                                  <a:cubicBezTo>
                                    <a:pt x="126052" y="75754"/>
                                    <a:pt x="132570" y="77103"/>
                                    <a:pt x="135791" y="74797"/>
                                  </a:cubicBezTo>
                                  <a:cubicBezTo>
                                    <a:pt x="139666" y="72765"/>
                                    <a:pt x="138476" y="66058"/>
                                    <a:pt x="141581" y="62503"/>
                                  </a:cubicBezTo>
                                  <a:cubicBezTo>
                                    <a:pt x="144605" y="58905"/>
                                    <a:pt x="150116" y="57068"/>
                                    <a:pt x="153782" y="54055"/>
                                  </a:cubicBezTo>
                                  <a:cubicBezTo>
                                    <a:pt x="156270" y="50197"/>
                                    <a:pt x="154953" y="46436"/>
                                    <a:pt x="158130" y="41743"/>
                                  </a:cubicBezTo>
                                  <a:cubicBezTo>
                                    <a:pt x="137157" y="22889"/>
                                    <a:pt x="133312" y="20006"/>
                                    <a:pt x="112989" y="4015"/>
                                  </a:cubicBezTo>
                                  <a:cubicBezTo>
                                    <a:pt x="93008" y="-3259"/>
                                    <a:pt x="59065" y="-1952"/>
                                    <a:pt x="43918" y="4273"/>
                                  </a:cubicBezTo>
                                  <a:cubicBezTo>
                                    <a:pt x="28924" y="15761"/>
                                    <a:pt x="15539" y="29998"/>
                                    <a:pt x="0" y="38870"/>
                                  </a:cubicBezTo>
                                  <a:cubicBezTo>
                                    <a:pt x="4563" y="43513"/>
                                    <a:pt x="1418" y="53797"/>
                                    <a:pt x="4044" y="56416"/>
                                  </a:cubicBezTo>
                                  <a:cubicBezTo>
                                    <a:pt x="7032" y="60345"/>
                                    <a:pt x="15378" y="57911"/>
                                    <a:pt x="17470" y="61261"/>
                                  </a:cubicBezTo>
                                  <a:cubicBezTo>
                                    <a:pt x="20474" y="65259"/>
                                    <a:pt x="19595" y="71802"/>
                                    <a:pt x="22268" y="74476"/>
                                  </a:cubicBezTo>
                                  <a:cubicBezTo>
                                    <a:pt x="25720" y="77192"/>
                                    <a:pt x="33740" y="75326"/>
                                    <a:pt x="37426" y="76893"/>
                                  </a:cubicBezTo>
                                  <a:cubicBezTo>
                                    <a:pt x="41579" y="79194"/>
                                    <a:pt x="41382" y="84661"/>
                                    <a:pt x="44934" y="87009"/>
                                  </a:cubicBezTo>
                                  <a:cubicBezTo>
                                    <a:pt x="48601" y="88732"/>
                                    <a:pt x="53411" y="85243"/>
                                    <a:pt x="57673" y="86775"/>
                                  </a:cubicBezTo>
                                  <a:cubicBezTo>
                                    <a:pt x="61540" y="87741"/>
                                    <a:pt x="64755" y="94586"/>
                                    <a:pt x="67932" y="94994"/>
                                  </a:cubicBezTo>
                                  <a:cubicBezTo>
                                    <a:pt x="71606" y="95325"/>
                                    <a:pt x="75848" y="92136"/>
                                    <a:pt x="80080" y="91825"/>
                                  </a:cubicBezTo>
                                  <a:cubicBezTo>
                                    <a:pt x="83502" y="92509"/>
                                    <a:pt x="87052" y="96263"/>
                                    <a:pt x="90644" y="95014"/>
                                  </a:cubicBezTo>
                                  <a:cubicBezTo>
                                    <a:pt x="94567" y="94057"/>
                                    <a:pt x="92660" y="91027"/>
                                    <a:pt x="100635" y="89000"/>
                                  </a:cubicBezTo>
                                  <a:close/>
                                </a:path>
                                <a:path w="158130" h="95110" stroke="0" extrusionOk="0">
                                  <a:moveTo>
                                    <a:pt x="100635" y="89000"/>
                                  </a:moveTo>
                                  <a:cubicBezTo>
                                    <a:pt x="107210" y="87433"/>
                                    <a:pt x="111704" y="91086"/>
                                    <a:pt x="115709" y="89494"/>
                                  </a:cubicBezTo>
                                  <a:cubicBezTo>
                                    <a:pt x="119496" y="88276"/>
                                    <a:pt x="119346" y="80589"/>
                                    <a:pt x="122816" y="78197"/>
                                  </a:cubicBezTo>
                                  <a:cubicBezTo>
                                    <a:pt x="126470" y="75932"/>
                                    <a:pt x="131684" y="77299"/>
                                    <a:pt x="135791" y="74797"/>
                                  </a:cubicBezTo>
                                  <a:cubicBezTo>
                                    <a:pt x="139510" y="72060"/>
                                    <a:pt x="138290" y="65849"/>
                                    <a:pt x="141581" y="62503"/>
                                  </a:cubicBezTo>
                                  <a:cubicBezTo>
                                    <a:pt x="145541" y="58519"/>
                                    <a:pt x="150830" y="57113"/>
                                    <a:pt x="153782" y="54055"/>
                                  </a:cubicBezTo>
                                  <a:cubicBezTo>
                                    <a:pt x="156269" y="50618"/>
                                    <a:pt x="155077" y="46756"/>
                                    <a:pt x="158130" y="41743"/>
                                  </a:cubicBezTo>
                                  <a:cubicBezTo>
                                    <a:pt x="138685" y="26142"/>
                                    <a:pt x="128683" y="14386"/>
                                    <a:pt x="112989" y="4015"/>
                                  </a:cubicBezTo>
                                  <a:cubicBezTo>
                                    <a:pt x="91791" y="-1693"/>
                                    <a:pt x="61751" y="-3655"/>
                                    <a:pt x="43918" y="4273"/>
                                  </a:cubicBezTo>
                                  <a:cubicBezTo>
                                    <a:pt x="35145" y="14083"/>
                                    <a:pt x="19777" y="21388"/>
                                    <a:pt x="0" y="38870"/>
                                  </a:cubicBezTo>
                                  <a:cubicBezTo>
                                    <a:pt x="4637" y="43804"/>
                                    <a:pt x="1039" y="52788"/>
                                    <a:pt x="4044" y="56416"/>
                                  </a:cubicBezTo>
                                  <a:cubicBezTo>
                                    <a:pt x="6852" y="60589"/>
                                    <a:pt x="14035" y="58350"/>
                                    <a:pt x="17470" y="61261"/>
                                  </a:cubicBezTo>
                                  <a:cubicBezTo>
                                    <a:pt x="20281" y="65130"/>
                                    <a:pt x="18736" y="71192"/>
                                    <a:pt x="22268" y="74476"/>
                                  </a:cubicBezTo>
                                  <a:cubicBezTo>
                                    <a:pt x="25091" y="77389"/>
                                    <a:pt x="34081" y="75236"/>
                                    <a:pt x="37426" y="76893"/>
                                  </a:cubicBezTo>
                                  <a:cubicBezTo>
                                    <a:pt x="41562" y="79751"/>
                                    <a:pt x="41210" y="85706"/>
                                    <a:pt x="44934" y="87009"/>
                                  </a:cubicBezTo>
                                  <a:cubicBezTo>
                                    <a:pt x="48584" y="88098"/>
                                    <a:pt x="52893" y="85485"/>
                                    <a:pt x="57673" y="86775"/>
                                  </a:cubicBezTo>
                                  <a:cubicBezTo>
                                    <a:pt x="61863" y="88576"/>
                                    <a:pt x="64223" y="93499"/>
                                    <a:pt x="67932" y="94994"/>
                                  </a:cubicBezTo>
                                  <a:cubicBezTo>
                                    <a:pt x="71515" y="95317"/>
                                    <a:pt x="76151" y="91544"/>
                                    <a:pt x="80080" y="91825"/>
                                  </a:cubicBezTo>
                                  <a:cubicBezTo>
                                    <a:pt x="83557" y="91931"/>
                                    <a:pt x="87250" y="95812"/>
                                    <a:pt x="90644" y="95014"/>
                                  </a:cubicBezTo>
                                  <a:cubicBezTo>
                                    <a:pt x="93973" y="94592"/>
                                    <a:pt x="93993" y="91013"/>
                                    <a:pt x="100635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719" name="フリーフォーム: 図形 1718">
                      <a:extLst>
                        <a:ext uri="{FF2B5EF4-FFF2-40B4-BE49-F238E27FC236}">
                          <a16:creationId xmlns:a16="http://schemas.microsoft.com/office/drawing/2014/main" id="{12C8D969-F4C9-4DB6-9400-16E4783D4E52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141736" y="3904394"/>
                      <a:ext cx="158130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07232534">
                            <a:custGeom>
                              <a:avLst/>
                              <a:gdLst>
                                <a:gd name="connsiteX0" fmla="*/ 100635 w 158130"/>
                                <a:gd name="connsiteY0" fmla="*/ 89000 h 95110"/>
                                <a:gd name="connsiteX1" fmla="*/ 115709 w 158130"/>
                                <a:gd name="connsiteY1" fmla="*/ 89494 h 95110"/>
                                <a:gd name="connsiteX2" fmla="*/ 122816 w 158130"/>
                                <a:gd name="connsiteY2" fmla="*/ 78197 h 95110"/>
                                <a:gd name="connsiteX3" fmla="*/ 135791 w 158130"/>
                                <a:gd name="connsiteY3" fmla="*/ 74797 h 95110"/>
                                <a:gd name="connsiteX4" fmla="*/ 141581 w 158130"/>
                                <a:gd name="connsiteY4" fmla="*/ 62503 h 95110"/>
                                <a:gd name="connsiteX5" fmla="*/ 153782 w 158130"/>
                                <a:gd name="connsiteY5" fmla="*/ 54055 h 95110"/>
                                <a:gd name="connsiteX6" fmla="*/ 158130 w 158130"/>
                                <a:gd name="connsiteY6" fmla="*/ 41743 h 95110"/>
                                <a:gd name="connsiteX7" fmla="*/ 112989 w 158130"/>
                                <a:gd name="connsiteY7" fmla="*/ 4015 h 95110"/>
                                <a:gd name="connsiteX8" fmla="*/ 43918 w 158130"/>
                                <a:gd name="connsiteY8" fmla="*/ 4273 h 95110"/>
                                <a:gd name="connsiteX9" fmla="*/ 0 w 158130"/>
                                <a:gd name="connsiteY9" fmla="*/ 38870 h 95110"/>
                                <a:gd name="connsiteX10" fmla="*/ 4044 w 158130"/>
                                <a:gd name="connsiteY10" fmla="*/ 56416 h 95110"/>
                                <a:gd name="connsiteX11" fmla="*/ 17470 w 158130"/>
                                <a:gd name="connsiteY11" fmla="*/ 61261 h 95110"/>
                                <a:gd name="connsiteX12" fmla="*/ 22268 w 158130"/>
                                <a:gd name="connsiteY12" fmla="*/ 74476 h 95110"/>
                                <a:gd name="connsiteX13" fmla="*/ 37426 w 158130"/>
                                <a:gd name="connsiteY13" fmla="*/ 76893 h 95110"/>
                                <a:gd name="connsiteX14" fmla="*/ 44934 w 158130"/>
                                <a:gd name="connsiteY14" fmla="*/ 87009 h 95110"/>
                                <a:gd name="connsiteX15" fmla="*/ 57673 w 158130"/>
                                <a:gd name="connsiteY15" fmla="*/ 86775 h 95110"/>
                                <a:gd name="connsiteX16" fmla="*/ 67932 w 158130"/>
                                <a:gd name="connsiteY16" fmla="*/ 94994 h 95110"/>
                                <a:gd name="connsiteX17" fmla="*/ 80080 w 158130"/>
                                <a:gd name="connsiteY17" fmla="*/ 91825 h 95110"/>
                                <a:gd name="connsiteX18" fmla="*/ 90644 w 158130"/>
                                <a:gd name="connsiteY18" fmla="*/ 95014 h 95110"/>
                                <a:gd name="connsiteX19" fmla="*/ 100635 w 158130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30" h="95110" fill="none" extrusionOk="0">
                                  <a:moveTo>
                                    <a:pt x="100635" y="89000"/>
                                  </a:moveTo>
                                  <a:cubicBezTo>
                                    <a:pt x="107470" y="86482"/>
                                    <a:pt x="111948" y="91525"/>
                                    <a:pt x="115709" y="89494"/>
                                  </a:cubicBezTo>
                                  <a:cubicBezTo>
                                    <a:pt x="119418" y="88565"/>
                                    <a:pt x="119283" y="79924"/>
                                    <a:pt x="122816" y="78197"/>
                                  </a:cubicBezTo>
                                  <a:cubicBezTo>
                                    <a:pt x="125563" y="75418"/>
                                    <a:pt x="132419" y="77846"/>
                                    <a:pt x="135791" y="74797"/>
                                  </a:cubicBezTo>
                                  <a:cubicBezTo>
                                    <a:pt x="138538" y="73052"/>
                                    <a:pt x="137902" y="66647"/>
                                    <a:pt x="141581" y="62503"/>
                                  </a:cubicBezTo>
                                  <a:cubicBezTo>
                                    <a:pt x="144970" y="59035"/>
                                    <a:pt x="150426" y="57168"/>
                                    <a:pt x="153782" y="54055"/>
                                  </a:cubicBezTo>
                                  <a:cubicBezTo>
                                    <a:pt x="156410" y="49756"/>
                                    <a:pt x="153919" y="46648"/>
                                    <a:pt x="158130" y="41743"/>
                                  </a:cubicBezTo>
                                  <a:cubicBezTo>
                                    <a:pt x="137319" y="21833"/>
                                    <a:pt x="122881" y="11536"/>
                                    <a:pt x="112989" y="4015"/>
                                  </a:cubicBezTo>
                                  <a:cubicBezTo>
                                    <a:pt x="91284" y="3481"/>
                                    <a:pt x="63017" y="-2129"/>
                                    <a:pt x="43918" y="4273"/>
                                  </a:cubicBezTo>
                                  <a:cubicBezTo>
                                    <a:pt x="25193" y="18817"/>
                                    <a:pt x="18945" y="27303"/>
                                    <a:pt x="0" y="38870"/>
                                  </a:cubicBezTo>
                                  <a:cubicBezTo>
                                    <a:pt x="4182" y="43523"/>
                                    <a:pt x="1043" y="52534"/>
                                    <a:pt x="4044" y="56416"/>
                                  </a:cubicBezTo>
                                  <a:cubicBezTo>
                                    <a:pt x="7120" y="60341"/>
                                    <a:pt x="15139" y="58263"/>
                                    <a:pt x="17470" y="61261"/>
                                  </a:cubicBezTo>
                                  <a:cubicBezTo>
                                    <a:pt x="20002" y="64306"/>
                                    <a:pt x="19339" y="71453"/>
                                    <a:pt x="22268" y="74476"/>
                                  </a:cubicBezTo>
                                  <a:cubicBezTo>
                                    <a:pt x="25822" y="76325"/>
                                    <a:pt x="33617" y="74666"/>
                                    <a:pt x="37426" y="76893"/>
                                  </a:cubicBezTo>
                                  <a:cubicBezTo>
                                    <a:pt x="40371" y="78972"/>
                                    <a:pt x="41870" y="85045"/>
                                    <a:pt x="44934" y="87009"/>
                                  </a:cubicBezTo>
                                  <a:cubicBezTo>
                                    <a:pt x="48433" y="89054"/>
                                    <a:pt x="53093" y="85239"/>
                                    <a:pt x="57673" y="86775"/>
                                  </a:cubicBezTo>
                                  <a:cubicBezTo>
                                    <a:pt x="61689" y="87587"/>
                                    <a:pt x="64322" y="93906"/>
                                    <a:pt x="67932" y="94994"/>
                                  </a:cubicBezTo>
                                  <a:cubicBezTo>
                                    <a:pt x="71787" y="96088"/>
                                    <a:pt x="76147" y="91773"/>
                                    <a:pt x="80080" y="91825"/>
                                  </a:cubicBezTo>
                                  <a:cubicBezTo>
                                    <a:pt x="84337" y="91985"/>
                                    <a:pt x="87434" y="96069"/>
                                    <a:pt x="90644" y="95014"/>
                                  </a:cubicBezTo>
                                  <a:cubicBezTo>
                                    <a:pt x="93564" y="94960"/>
                                    <a:pt x="93556" y="90584"/>
                                    <a:pt x="100635" y="89000"/>
                                  </a:cubicBezTo>
                                  <a:close/>
                                </a:path>
                                <a:path w="158130" h="95110" stroke="0" extrusionOk="0">
                                  <a:moveTo>
                                    <a:pt x="100635" y="89000"/>
                                  </a:moveTo>
                                  <a:cubicBezTo>
                                    <a:pt x="107447" y="87930"/>
                                    <a:pt x="111649" y="91176"/>
                                    <a:pt x="115709" y="89494"/>
                                  </a:cubicBezTo>
                                  <a:cubicBezTo>
                                    <a:pt x="119381" y="87201"/>
                                    <a:pt x="119276" y="80174"/>
                                    <a:pt x="122816" y="78197"/>
                                  </a:cubicBezTo>
                                  <a:cubicBezTo>
                                    <a:pt x="126330" y="75726"/>
                                    <a:pt x="132896" y="77717"/>
                                    <a:pt x="135791" y="74797"/>
                                  </a:cubicBezTo>
                                  <a:cubicBezTo>
                                    <a:pt x="139200" y="72291"/>
                                    <a:pt x="138658" y="65430"/>
                                    <a:pt x="141581" y="62503"/>
                                  </a:cubicBezTo>
                                  <a:cubicBezTo>
                                    <a:pt x="145162" y="58675"/>
                                    <a:pt x="150948" y="57706"/>
                                    <a:pt x="153782" y="54055"/>
                                  </a:cubicBezTo>
                                  <a:cubicBezTo>
                                    <a:pt x="156631" y="50808"/>
                                    <a:pt x="155464" y="46665"/>
                                    <a:pt x="158130" y="41743"/>
                                  </a:cubicBezTo>
                                  <a:cubicBezTo>
                                    <a:pt x="142577" y="27983"/>
                                    <a:pt x="129213" y="16266"/>
                                    <a:pt x="112989" y="4015"/>
                                  </a:cubicBezTo>
                                  <a:cubicBezTo>
                                    <a:pt x="93483" y="776"/>
                                    <a:pt x="66832" y="-2863"/>
                                    <a:pt x="43918" y="4273"/>
                                  </a:cubicBezTo>
                                  <a:cubicBezTo>
                                    <a:pt x="26073" y="19002"/>
                                    <a:pt x="11589" y="32533"/>
                                    <a:pt x="0" y="38870"/>
                                  </a:cubicBezTo>
                                  <a:cubicBezTo>
                                    <a:pt x="4178" y="42738"/>
                                    <a:pt x="1674" y="52902"/>
                                    <a:pt x="4044" y="56416"/>
                                  </a:cubicBezTo>
                                  <a:cubicBezTo>
                                    <a:pt x="6523" y="60279"/>
                                    <a:pt x="14156" y="58274"/>
                                    <a:pt x="17470" y="61261"/>
                                  </a:cubicBezTo>
                                  <a:cubicBezTo>
                                    <a:pt x="20790" y="64215"/>
                                    <a:pt x="18925" y="71362"/>
                                    <a:pt x="22268" y="74476"/>
                                  </a:cubicBezTo>
                                  <a:cubicBezTo>
                                    <a:pt x="26197" y="76762"/>
                                    <a:pt x="33508" y="75729"/>
                                    <a:pt x="37426" y="76893"/>
                                  </a:cubicBezTo>
                                  <a:cubicBezTo>
                                    <a:pt x="41195" y="79478"/>
                                    <a:pt x="42006" y="86168"/>
                                    <a:pt x="44934" y="87009"/>
                                  </a:cubicBezTo>
                                  <a:cubicBezTo>
                                    <a:pt x="47939" y="87731"/>
                                    <a:pt x="54016" y="85014"/>
                                    <a:pt x="57673" y="86775"/>
                                  </a:cubicBezTo>
                                  <a:cubicBezTo>
                                    <a:pt x="61143" y="88222"/>
                                    <a:pt x="64186" y="94343"/>
                                    <a:pt x="67932" y="94994"/>
                                  </a:cubicBezTo>
                                  <a:cubicBezTo>
                                    <a:pt x="71638" y="95464"/>
                                    <a:pt x="75579" y="91665"/>
                                    <a:pt x="80080" y="91825"/>
                                  </a:cubicBezTo>
                                  <a:cubicBezTo>
                                    <a:pt x="83855" y="91923"/>
                                    <a:pt x="87600" y="95760"/>
                                    <a:pt x="90644" y="95014"/>
                                  </a:cubicBezTo>
                                  <a:cubicBezTo>
                                    <a:pt x="94404" y="94524"/>
                                    <a:pt x="94203" y="91285"/>
                                    <a:pt x="100635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1621" name="グループ化 1620">
              <a:extLst>
                <a:ext uri="{FF2B5EF4-FFF2-40B4-BE49-F238E27FC236}">
                  <a16:creationId xmlns:a16="http://schemas.microsoft.com/office/drawing/2014/main" id="{912AB44F-942B-43FF-A08A-04B769FE5CC1}"/>
                </a:ext>
              </a:extLst>
            </p:cNvPr>
            <p:cNvGrpSpPr/>
            <p:nvPr/>
          </p:nvGrpSpPr>
          <p:grpSpPr>
            <a:xfrm>
              <a:off x="5146560" y="1506308"/>
              <a:ext cx="2086765" cy="1737223"/>
              <a:chOff x="7441187" y="260630"/>
              <a:chExt cx="2370717" cy="1973612"/>
            </a:xfrm>
          </p:grpSpPr>
          <p:grpSp>
            <p:nvGrpSpPr>
              <p:cNvPr id="1622" name="グループ化 1621">
                <a:extLst>
                  <a:ext uri="{FF2B5EF4-FFF2-40B4-BE49-F238E27FC236}">
                    <a16:creationId xmlns:a16="http://schemas.microsoft.com/office/drawing/2014/main" id="{4392D000-0AD9-4573-96F5-EA553C6E665B}"/>
                  </a:ext>
                </a:extLst>
              </p:cNvPr>
              <p:cNvGrpSpPr/>
              <p:nvPr/>
            </p:nvGrpSpPr>
            <p:grpSpPr>
              <a:xfrm>
                <a:off x="8531315" y="641353"/>
                <a:ext cx="1280589" cy="1592889"/>
                <a:chOff x="7580536" y="118457"/>
                <a:chExt cx="1700966" cy="2115785"/>
              </a:xfrm>
            </p:grpSpPr>
            <p:grpSp>
              <p:nvGrpSpPr>
                <p:cNvPr id="1656" name="グループ化 1655">
                  <a:extLst>
                    <a:ext uri="{FF2B5EF4-FFF2-40B4-BE49-F238E27FC236}">
                      <a16:creationId xmlns:a16="http://schemas.microsoft.com/office/drawing/2014/main" id="{F899C2FB-90D0-42E9-A562-D4D0C30192E5}"/>
                    </a:ext>
                  </a:extLst>
                </p:cNvPr>
                <p:cNvGrpSpPr/>
                <p:nvPr/>
              </p:nvGrpSpPr>
              <p:grpSpPr>
                <a:xfrm>
                  <a:off x="7580536" y="759786"/>
                  <a:ext cx="1153340" cy="1474456"/>
                  <a:chOff x="-2094547" y="186620"/>
                  <a:chExt cx="2018086" cy="2579967"/>
                </a:xfrm>
              </p:grpSpPr>
              <p:sp>
                <p:nvSpPr>
                  <p:cNvPr id="1685" name="フリーフォーム: 図形 1684">
                    <a:extLst>
                      <a:ext uri="{FF2B5EF4-FFF2-40B4-BE49-F238E27FC236}">
                        <a16:creationId xmlns:a16="http://schemas.microsoft.com/office/drawing/2014/main" id="{7D351A81-AD78-4D88-B929-2FEEF6D58573}"/>
                      </a:ext>
                    </a:extLst>
                  </p:cNvPr>
                  <p:cNvSpPr/>
                  <p:nvPr/>
                </p:nvSpPr>
                <p:spPr>
                  <a:xfrm>
                    <a:off x="-2094547" y="186620"/>
                    <a:ext cx="2018086" cy="2579967"/>
                  </a:xfrm>
                  <a:custGeom>
                    <a:avLst/>
                    <a:gdLst>
                      <a:gd name="connsiteX0" fmla="*/ 2785516 w 2847425"/>
                      <a:gd name="connsiteY0" fmla="*/ 0 h 3640213"/>
                      <a:gd name="connsiteX1" fmla="*/ 2847425 w 2847425"/>
                      <a:gd name="connsiteY1" fmla="*/ 148391 h 3640213"/>
                      <a:gd name="connsiteX2" fmla="*/ 159291 w 2847425"/>
                      <a:gd name="connsiteY2" fmla="*/ 3640213 h 3640213"/>
                      <a:gd name="connsiteX3" fmla="*/ 0 w 2847425"/>
                      <a:gd name="connsiteY3" fmla="*/ 3618318 h 3640213"/>
                      <a:gd name="connsiteX4" fmla="*/ 2785516 w 2847425"/>
                      <a:gd name="connsiteY4" fmla="*/ 0 h 364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7425" h="3640213">
                        <a:moveTo>
                          <a:pt x="2785516" y="0"/>
                        </a:moveTo>
                        <a:lnTo>
                          <a:pt x="2847425" y="148391"/>
                        </a:lnTo>
                        <a:cubicBezTo>
                          <a:pt x="1396042" y="753902"/>
                          <a:pt x="373442" y="2082235"/>
                          <a:pt x="159291" y="3640213"/>
                        </a:cubicBezTo>
                        <a:lnTo>
                          <a:pt x="0" y="3618318"/>
                        </a:lnTo>
                        <a:cubicBezTo>
                          <a:pt x="221910" y="2003900"/>
                          <a:pt x="1281555" y="627447"/>
                          <a:pt x="2785516" y="0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975358114">
                          <a:custGeom>
                            <a:avLst/>
                            <a:gdLst>
                              <a:gd name="connsiteX0" fmla="*/ 1974208 w 2018086"/>
                              <a:gd name="connsiteY0" fmla="*/ 0 h 2579967"/>
                              <a:gd name="connsiteX1" fmla="*/ 2018086 w 2018086"/>
                              <a:gd name="connsiteY1" fmla="*/ 105170 h 2579967"/>
                              <a:gd name="connsiteX2" fmla="*/ 112896 w 2018086"/>
                              <a:gd name="connsiteY2" fmla="*/ 2579967 h 2579967"/>
                              <a:gd name="connsiteX3" fmla="*/ 0 w 2018086"/>
                              <a:gd name="connsiteY3" fmla="*/ 2564449 h 2579967"/>
                              <a:gd name="connsiteX4" fmla="*/ 1974208 w 2018086"/>
                              <a:gd name="connsiteY4" fmla="*/ 0 h 2579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018086" h="2579967" fill="none" extrusionOk="0">
                                <a:moveTo>
                                  <a:pt x="1974208" y="0"/>
                                </a:moveTo>
                                <a:cubicBezTo>
                                  <a:pt x="1987479" y="19664"/>
                                  <a:pt x="2003719" y="71130"/>
                                  <a:pt x="2018086" y="105170"/>
                                </a:cubicBezTo>
                                <a:cubicBezTo>
                                  <a:pt x="841418" y="557966"/>
                                  <a:pt x="204723" y="1521667"/>
                                  <a:pt x="112896" y="2579967"/>
                                </a:cubicBezTo>
                                <a:cubicBezTo>
                                  <a:pt x="82578" y="2581480"/>
                                  <a:pt x="50971" y="2576498"/>
                                  <a:pt x="0" y="2564449"/>
                                </a:cubicBezTo>
                                <a:cubicBezTo>
                                  <a:pt x="356758" y="1478767"/>
                                  <a:pt x="747535" y="411736"/>
                                  <a:pt x="1974208" y="0"/>
                                </a:cubicBezTo>
                                <a:close/>
                              </a:path>
                              <a:path w="2018086" h="2579967" stroke="0" extrusionOk="0">
                                <a:moveTo>
                                  <a:pt x="1974208" y="0"/>
                                </a:moveTo>
                                <a:cubicBezTo>
                                  <a:pt x="1984301" y="35638"/>
                                  <a:pt x="2006068" y="77953"/>
                                  <a:pt x="2018086" y="105170"/>
                                </a:cubicBezTo>
                                <a:cubicBezTo>
                                  <a:pt x="1021686" y="379004"/>
                                  <a:pt x="481894" y="1417390"/>
                                  <a:pt x="112896" y="2579967"/>
                                </a:cubicBezTo>
                                <a:cubicBezTo>
                                  <a:pt x="88353" y="2572498"/>
                                  <a:pt x="33511" y="2564586"/>
                                  <a:pt x="0" y="2564449"/>
                                </a:cubicBezTo>
                                <a:cubicBezTo>
                                  <a:pt x="172851" y="1566942"/>
                                  <a:pt x="1003880" y="439324"/>
                                  <a:pt x="1974208" y="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86" name="楕円 3">
                    <a:extLst>
                      <a:ext uri="{FF2B5EF4-FFF2-40B4-BE49-F238E27FC236}">
                        <a16:creationId xmlns:a16="http://schemas.microsoft.com/office/drawing/2014/main" id="{CA5C1763-D161-402A-8EDC-E111C3656EB2}"/>
                      </a:ext>
                    </a:extLst>
                  </p:cNvPr>
                  <p:cNvSpPr/>
                  <p:nvPr/>
                </p:nvSpPr>
                <p:spPr>
                  <a:xfrm rot="14400000">
                    <a:off x="-2109190" y="60838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593357970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37452" y="61331"/>
                                  <a:pt x="185120" y="1918"/>
                                  <a:pt x="376323" y="0"/>
                                </a:cubicBezTo>
                                <a:cubicBezTo>
                                  <a:pt x="584393" y="-4379"/>
                                  <a:pt x="889316" y="31633"/>
                                  <a:pt x="979140" y="101228"/>
                                </a:cubicBezTo>
                                <a:cubicBezTo>
                                  <a:pt x="931503" y="179374"/>
                                  <a:pt x="622255" y="211306"/>
                                  <a:pt x="376323" y="202456"/>
                                </a:cubicBezTo>
                                <a:cubicBezTo>
                                  <a:pt x="163421" y="203790"/>
                                  <a:pt x="3336" y="151103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6577" y="11119"/>
                                  <a:pt x="144889" y="-5609"/>
                                  <a:pt x="376323" y="0"/>
                                </a:cubicBezTo>
                                <a:cubicBezTo>
                                  <a:pt x="586498" y="337"/>
                                  <a:pt x="865336" y="43807"/>
                                  <a:pt x="979140" y="101228"/>
                                </a:cubicBezTo>
                                <a:cubicBezTo>
                                  <a:pt x="914853" y="193817"/>
                                  <a:pt x="611868" y="159458"/>
                                  <a:pt x="376323" y="202456"/>
                                </a:cubicBezTo>
                                <a:cubicBezTo>
                                  <a:pt x="168753" y="198586"/>
                                  <a:pt x="3162" y="144835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87" name="楕円 3">
                    <a:extLst>
                      <a:ext uri="{FF2B5EF4-FFF2-40B4-BE49-F238E27FC236}">
                        <a16:creationId xmlns:a16="http://schemas.microsoft.com/office/drawing/2014/main" id="{42E9277A-9ECB-468F-964D-341E956B1CAC}"/>
                      </a:ext>
                    </a:extLst>
                  </p:cNvPr>
                  <p:cNvSpPr/>
                  <p:nvPr/>
                </p:nvSpPr>
                <p:spPr>
                  <a:xfrm rot="900000">
                    <a:off x="-1578627" y="154930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427431448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8400" y="21055"/>
                                  <a:pt x="205122" y="3279"/>
                                  <a:pt x="376323" y="0"/>
                                </a:cubicBezTo>
                                <a:cubicBezTo>
                                  <a:pt x="584913" y="4080"/>
                                  <a:pt x="900777" y="63066"/>
                                  <a:pt x="979140" y="101228"/>
                                </a:cubicBezTo>
                                <a:cubicBezTo>
                                  <a:pt x="883536" y="137888"/>
                                  <a:pt x="567785" y="183093"/>
                                  <a:pt x="376323" y="202456"/>
                                </a:cubicBezTo>
                                <a:cubicBezTo>
                                  <a:pt x="164552" y="196928"/>
                                  <a:pt x="3007" y="151899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3613" y="19069"/>
                                  <a:pt x="178831" y="-10354"/>
                                  <a:pt x="376323" y="0"/>
                                </a:cubicBezTo>
                                <a:cubicBezTo>
                                  <a:pt x="578938" y="3637"/>
                                  <a:pt x="892748" y="60666"/>
                                  <a:pt x="979140" y="101228"/>
                                </a:cubicBezTo>
                                <a:cubicBezTo>
                                  <a:pt x="869706" y="158794"/>
                                  <a:pt x="566276" y="225010"/>
                                  <a:pt x="376323" y="202456"/>
                                </a:cubicBezTo>
                                <a:cubicBezTo>
                                  <a:pt x="167295" y="212180"/>
                                  <a:pt x="-12289" y="160840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657" name="グループ化 1656">
                  <a:extLst>
                    <a:ext uri="{FF2B5EF4-FFF2-40B4-BE49-F238E27FC236}">
                      <a16:creationId xmlns:a16="http://schemas.microsoft.com/office/drawing/2014/main" id="{064FE8E1-C2CB-42E0-8A45-994B9C8292F0}"/>
                    </a:ext>
                  </a:extLst>
                </p:cNvPr>
                <p:cNvGrpSpPr/>
                <p:nvPr/>
              </p:nvGrpSpPr>
              <p:grpSpPr>
                <a:xfrm>
                  <a:off x="8129959" y="118457"/>
                  <a:ext cx="1151543" cy="1296551"/>
                  <a:chOff x="4180333" y="2935198"/>
                  <a:chExt cx="1720465" cy="1937115"/>
                </a:xfrm>
                <a:solidFill>
                  <a:srgbClr val="FFB9B9"/>
                </a:solidFill>
              </p:grpSpPr>
              <p:sp>
                <p:nvSpPr>
                  <p:cNvPr id="1658" name="フリーフォーム: 図形 1657">
                    <a:extLst>
                      <a:ext uri="{FF2B5EF4-FFF2-40B4-BE49-F238E27FC236}">
                        <a16:creationId xmlns:a16="http://schemas.microsoft.com/office/drawing/2014/main" id="{371DC407-8295-4D92-BA1E-6F407D6E7C16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286627" y="2935198"/>
                    <a:ext cx="1507818" cy="90690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330939325">
                          <a:custGeom>
                            <a:avLst/>
                            <a:gdLst>
                              <a:gd name="connsiteX0" fmla="*/ 959588 w 1507818"/>
                              <a:gd name="connsiteY0" fmla="*/ 848648 h 906906"/>
                              <a:gd name="connsiteX1" fmla="*/ 1103322 w 1507818"/>
                              <a:gd name="connsiteY1" fmla="*/ 853356 h 906906"/>
                              <a:gd name="connsiteX2" fmla="*/ 1171091 w 1507818"/>
                              <a:gd name="connsiteY2" fmla="*/ 745638 h 906906"/>
                              <a:gd name="connsiteX3" fmla="*/ 1294814 w 1507818"/>
                              <a:gd name="connsiteY3" fmla="*/ 713215 h 906906"/>
                              <a:gd name="connsiteX4" fmla="*/ 1350024 w 1507818"/>
                              <a:gd name="connsiteY4" fmla="*/ 595991 h 906906"/>
                              <a:gd name="connsiteX5" fmla="*/ 1466360 w 1507818"/>
                              <a:gd name="connsiteY5" fmla="*/ 515437 h 906906"/>
                              <a:gd name="connsiteX6" fmla="*/ 1507818 w 1507818"/>
                              <a:gd name="connsiteY6" fmla="*/ 398034 h 906906"/>
                              <a:gd name="connsiteX7" fmla="*/ 1077386 w 1507818"/>
                              <a:gd name="connsiteY7" fmla="*/ 38290 h 906906"/>
                              <a:gd name="connsiteX8" fmla="*/ 418772 w 1507818"/>
                              <a:gd name="connsiteY8" fmla="*/ 40751 h 906906"/>
                              <a:gd name="connsiteX9" fmla="*/ 0 w 1507818"/>
                              <a:gd name="connsiteY9" fmla="*/ 370639 h 906906"/>
                              <a:gd name="connsiteX10" fmla="*/ 38568 w 1507818"/>
                              <a:gd name="connsiteY10" fmla="*/ 537953 h 906906"/>
                              <a:gd name="connsiteX11" fmla="*/ 166590 w 1507818"/>
                              <a:gd name="connsiteY11" fmla="*/ 584147 h 906906"/>
                              <a:gd name="connsiteX12" fmla="*/ 212332 w 1507818"/>
                              <a:gd name="connsiteY12" fmla="*/ 710157 h 906906"/>
                              <a:gd name="connsiteX13" fmla="*/ 356874 w 1507818"/>
                              <a:gd name="connsiteY13" fmla="*/ 733210 h 906906"/>
                              <a:gd name="connsiteX14" fmla="*/ 428464 w 1507818"/>
                              <a:gd name="connsiteY14" fmla="*/ 829666 h 906906"/>
                              <a:gd name="connsiteX15" fmla="*/ 549934 w 1507818"/>
                              <a:gd name="connsiteY15" fmla="*/ 827433 h 906906"/>
                              <a:gd name="connsiteX16" fmla="*/ 647752 w 1507818"/>
                              <a:gd name="connsiteY16" fmla="*/ 905800 h 906906"/>
                              <a:gd name="connsiteX17" fmla="*/ 763593 w 1507818"/>
                              <a:gd name="connsiteY17" fmla="*/ 875591 h 906906"/>
                              <a:gd name="connsiteX18" fmla="*/ 864319 w 1507818"/>
                              <a:gd name="connsiteY18" fmla="*/ 905992 h 906906"/>
                              <a:gd name="connsiteX19" fmla="*/ 959588 w 1507818"/>
                              <a:gd name="connsiteY19" fmla="*/ 848648 h 9069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6" fill="none" extrusionOk="0">
                                <a:moveTo>
                                  <a:pt x="959588" y="848648"/>
                                </a:moveTo>
                                <a:cubicBezTo>
                                  <a:pt x="1028235" y="837099"/>
                                  <a:pt x="1066707" y="869814"/>
                                  <a:pt x="1103322" y="853356"/>
                                </a:cubicBezTo>
                                <a:cubicBezTo>
                                  <a:pt x="1137098" y="833839"/>
                                  <a:pt x="1141062" y="772705"/>
                                  <a:pt x="1171091" y="745638"/>
                                </a:cubicBezTo>
                                <a:cubicBezTo>
                                  <a:pt x="1205298" y="718453"/>
                                  <a:pt x="1271898" y="735622"/>
                                  <a:pt x="1294814" y="713215"/>
                                </a:cubicBezTo>
                                <a:cubicBezTo>
                                  <a:pt x="1325113" y="697728"/>
                                  <a:pt x="1315788" y="627931"/>
                                  <a:pt x="1350024" y="595991"/>
                                </a:cubicBezTo>
                                <a:cubicBezTo>
                                  <a:pt x="1378967" y="564875"/>
                                  <a:pt x="1442950" y="548367"/>
                                  <a:pt x="1466360" y="515437"/>
                                </a:cubicBezTo>
                                <a:cubicBezTo>
                                  <a:pt x="1501525" y="480009"/>
                                  <a:pt x="1466566" y="452465"/>
                                  <a:pt x="1507818" y="398034"/>
                                </a:cubicBezTo>
                                <a:cubicBezTo>
                                  <a:pt x="1332064" y="268458"/>
                                  <a:pt x="1199732" y="114493"/>
                                  <a:pt x="1077386" y="38290"/>
                                </a:cubicBezTo>
                                <a:cubicBezTo>
                                  <a:pt x="904162" y="-3139"/>
                                  <a:pt x="617230" y="-9780"/>
                                  <a:pt x="418772" y="40751"/>
                                </a:cubicBezTo>
                                <a:cubicBezTo>
                                  <a:pt x="236515" y="194472"/>
                                  <a:pt x="140674" y="231169"/>
                                  <a:pt x="0" y="370639"/>
                                </a:cubicBezTo>
                                <a:cubicBezTo>
                                  <a:pt x="29975" y="413456"/>
                                  <a:pt x="8127" y="499648"/>
                                  <a:pt x="38568" y="537953"/>
                                </a:cubicBezTo>
                                <a:cubicBezTo>
                                  <a:pt x="61536" y="574952"/>
                                  <a:pt x="140441" y="558848"/>
                                  <a:pt x="166590" y="584147"/>
                                </a:cubicBezTo>
                                <a:cubicBezTo>
                                  <a:pt x="194492" y="606508"/>
                                  <a:pt x="187795" y="687008"/>
                                  <a:pt x="212332" y="710157"/>
                                </a:cubicBezTo>
                                <a:cubicBezTo>
                                  <a:pt x="241683" y="735906"/>
                                  <a:pt x="317259" y="705579"/>
                                  <a:pt x="356874" y="733210"/>
                                </a:cubicBezTo>
                                <a:cubicBezTo>
                                  <a:pt x="385328" y="751686"/>
                                  <a:pt x="396948" y="810199"/>
                                  <a:pt x="428464" y="829666"/>
                                </a:cubicBezTo>
                                <a:cubicBezTo>
                                  <a:pt x="456256" y="851840"/>
                                  <a:pt x="504747" y="814274"/>
                                  <a:pt x="549934" y="827433"/>
                                </a:cubicBezTo>
                                <a:cubicBezTo>
                                  <a:pt x="589401" y="843178"/>
                                  <a:pt x="610324" y="888855"/>
                                  <a:pt x="647752" y="905800"/>
                                </a:cubicBezTo>
                                <a:cubicBezTo>
                                  <a:pt x="683254" y="920608"/>
                                  <a:pt x="731649" y="874502"/>
                                  <a:pt x="763593" y="875591"/>
                                </a:cubicBezTo>
                                <a:cubicBezTo>
                                  <a:pt x="800003" y="874318"/>
                                  <a:pt x="832428" y="912988"/>
                                  <a:pt x="864319" y="905992"/>
                                </a:cubicBezTo>
                                <a:cubicBezTo>
                                  <a:pt x="899725" y="904229"/>
                                  <a:pt x="883808" y="863859"/>
                                  <a:pt x="959588" y="848648"/>
                                </a:cubicBezTo>
                                <a:close/>
                              </a:path>
                              <a:path w="1507818" h="906906" stroke="0" extrusionOk="0">
                                <a:moveTo>
                                  <a:pt x="959588" y="848648"/>
                                </a:moveTo>
                                <a:cubicBezTo>
                                  <a:pt x="1031856" y="828423"/>
                                  <a:pt x="1073129" y="869762"/>
                                  <a:pt x="1103322" y="853356"/>
                                </a:cubicBezTo>
                                <a:cubicBezTo>
                                  <a:pt x="1136166" y="828452"/>
                                  <a:pt x="1140292" y="769619"/>
                                  <a:pt x="1171091" y="745638"/>
                                </a:cubicBezTo>
                                <a:cubicBezTo>
                                  <a:pt x="1209646" y="727567"/>
                                  <a:pt x="1259035" y="732928"/>
                                  <a:pt x="1294814" y="713215"/>
                                </a:cubicBezTo>
                                <a:cubicBezTo>
                                  <a:pt x="1332436" y="689017"/>
                                  <a:pt x="1320535" y="629998"/>
                                  <a:pt x="1350024" y="595991"/>
                                </a:cubicBezTo>
                                <a:cubicBezTo>
                                  <a:pt x="1375303" y="568413"/>
                                  <a:pt x="1446507" y="551727"/>
                                  <a:pt x="1466360" y="515437"/>
                                </a:cubicBezTo>
                                <a:cubicBezTo>
                                  <a:pt x="1492551" y="481084"/>
                                  <a:pt x="1475388" y="456235"/>
                                  <a:pt x="1507818" y="398034"/>
                                </a:cubicBezTo>
                                <a:cubicBezTo>
                                  <a:pt x="1315538" y="201552"/>
                                  <a:pt x="1283281" y="211145"/>
                                  <a:pt x="1077386" y="38290"/>
                                </a:cubicBezTo>
                                <a:cubicBezTo>
                                  <a:pt x="889796" y="-13963"/>
                                  <a:pt x="604087" y="-12725"/>
                                  <a:pt x="418772" y="40751"/>
                                </a:cubicBezTo>
                                <a:cubicBezTo>
                                  <a:pt x="280765" y="164846"/>
                                  <a:pt x="156829" y="272230"/>
                                  <a:pt x="0" y="370639"/>
                                </a:cubicBezTo>
                                <a:cubicBezTo>
                                  <a:pt x="37081" y="414341"/>
                                  <a:pt x="14236" y="502956"/>
                                  <a:pt x="38568" y="537953"/>
                                </a:cubicBezTo>
                                <a:cubicBezTo>
                                  <a:pt x="71978" y="577628"/>
                                  <a:pt x="127668" y="556003"/>
                                  <a:pt x="166590" y="584147"/>
                                </a:cubicBezTo>
                                <a:cubicBezTo>
                                  <a:pt x="199381" y="608741"/>
                                  <a:pt x="180038" y="692651"/>
                                  <a:pt x="212332" y="710157"/>
                                </a:cubicBezTo>
                                <a:cubicBezTo>
                                  <a:pt x="250825" y="733871"/>
                                  <a:pt x="320929" y="703087"/>
                                  <a:pt x="356874" y="733210"/>
                                </a:cubicBezTo>
                                <a:cubicBezTo>
                                  <a:pt x="397062" y="752951"/>
                                  <a:pt x="394669" y="815505"/>
                                  <a:pt x="428464" y="829666"/>
                                </a:cubicBezTo>
                                <a:cubicBezTo>
                                  <a:pt x="462937" y="837027"/>
                                  <a:pt x="521588" y="818007"/>
                                  <a:pt x="549934" y="827433"/>
                                </a:cubicBezTo>
                                <a:cubicBezTo>
                                  <a:pt x="582878" y="846015"/>
                                  <a:pt x="608685" y="900564"/>
                                  <a:pt x="647752" y="905800"/>
                                </a:cubicBezTo>
                                <a:cubicBezTo>
                                  <a:pt x="685780" y="918590"/>
                                  <a:pt x="724341" y="876210"/>
                                  <a:pt x="763593" y="875591"/>
                                </a:cubicBezTo>
                                <a:cubicBezTo>
                                  <a:pt x="801051" y="876722"/>
                                  <a:pt x="836053" y="909170"/>
                                  <a:pt x="864319" y="905992"/>
                                </a:cubicBezTo>
                                <a:cubicBezTo>
                                  <a:pt x="894256" y="903655"/>
                                  <a:pt x="894424" y="860560"/>
                                  <a:pt x="959588" y="84864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59" name="フリーフォーム: 図形 1658">
                    <a:extLst>
                      <a:ext uri="{FF2B5EF4-FFF2-40B4-BE49-F238E27FC236}">
                        <a16:creationId xmlns:a16="http://schemas.microsoft.com/office/drawing/2014/main" id="{5E6BEDE5-03E7-45CA-ABC4-5CC7F101F3E1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3879878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824780210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27150" y="839691"/>
                                  <a:pt x="1068506" y="873784"/>
                                  <a:pt x="1103322" y="853357"/>
                                </a:cubicBezTo>
                                <a:cubicBezTo>
                                  <a:pt x="1139605" y="836216"/>
                                  <a:pt x="1143402" y="770253"/>
                                  <a:pt x="1171091" y="745639"/>
                                </a:cubicBezTo>
                                <a:cubicBezTo>
                                  <a:pt x="1194277" y="720254"/>
                                  <a:pt x="1262972" y="737937"/>
                                  <a:pt x="1294814" y="713216"/>
                                </a:cubicBezTo>
                                <a:cubicBezTo>
                                  <a:pt x="1327061" y="689120"/>
                                  <a:pt x="1325392" y="637220"/>
                                  <a:pt x="1350024" y="595992"/>
                                </a:cubicBezTo>
                                <a:cubicBezTo>
                                  <a:pt x="1378875" y="571784"/>
                                  <a:pt x="1442466" y="541773"/>
                                  <a:pt x="1466360" y="515438"/>
                                </a:cubicBezTo>
                                <a:cubicBezTo>
                                  <a:pt x="1491454" y="485350"/>
                                  <a:pt x="1469238" y="447473"/>
                                  <a:pt x="1507818" y="398034"/>
                                </a:cubicBezTo>
                                <a:cubicBezTo>
                                  <a:pt x="1318687" y="241993"/>
                                  <a:pt x="1261077" y="197063"/>
                                  <a:pt x="1077386" y="38290"/>
                                </a:cubicBezTo>
                                <a:cubicBezTo>
                                  <a:pt x="894941" y="-17950"/>
                                  <a:pt x="571960" y="-14553"/>
                                  <a:pt x="418772" y="40752"/>
                                </a:cubicBezTo>
                                <a:cubicBezTo>
                                  <a:pt x="218572" y="177805"/>
                                  <a:pt x="193826" y="244219"/>
                                  <a:pt x="0" y="370640"/>
                                </a:cubicBezTo>
                                <a:cubicBezTo>
                                  <a:pt x="38205" y="415429"/>
                                  <a:pt x="16835" y="508471"/>
                                  <a:pt x="38568" y="537954"/>
                                </a:cubicBezTo>
                                <a:cubicBezTo>
                                  <a:pt x="64947" y="575085"/>
                                  <a:pt x="133159" y="555817"/>
                                  <a:pt x="166590" y="584148"/>
                                </a:cubicBezTo>
                                <a:cubicBezTo>
                                  <a:pt x="195387" y="613865"/>
                                  <a:pt x="171604" y="687376"/>
                                  <a:pt x="212332" y="710158"/>
                                </a:cubicBezTo>
                                <a:cubicBezTo>
                                  <a:pt x="235573" y="735566"/>
                                  <a:pt x="315112" y="706040"/>
                                  <a:pt x="356874" y="733210"/>
                                </a:cubicBezTo>
                                <a:cubicBezTo>
                                  <a:pt x="385393" y="748548"/>
                                  <a:pt x="396818" y="817319"/>
                                  <a:pt x="428464" y="829667"/>
                                </a:cubicBezTo>
                                <a:cubicBezTo>
                                  <a:pt x="459460" y="845625"/>
                                  <a:pt x="512710" y="815951"/>
                                  <a:pt x="549934" y="827434"/>
                                </a:cubicBezTo>
                                <a:cubicBezTo>
                                  <a:pt x="585748" y="837972"/>
                                  <a:pt x="603742" y="901071"/>
                                  <a:pt x="647752" y="905801"/>
                                </a:cubicBezTo>
                                <a:cubicBezTo>
                                  <a:pt x="679425" y="910618"/>
                                  <a:pt x="735228" y="876131"/>
                                  <a:pt x="763593" y="875591"/>
                                </a:cubicBezTo>
                                <a:cubicBezTo>
                                  <a:pt x="798736" y="882833"/>
                                  <a:pt x="834663" y="909398"/>
                                  <a:pt x="864319" y="905993"/>
                                </a:cubicBezTo>
                                <a:cubicBezTo>
                                  <a:pt x="901635" y="901183"/>
                                  <a:pt x="891029" y="866511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5743" y="832932"/>
                                  <a:pt x="1072716" y="872299"/>
                                  <a:pt x="1103322" y="853357"/>
                                </a:cubicBezTo>
                                <a:cubicBezTo>
                                  <a:pt x="1146038" y="837707"/>
                                  <a:pt x="1140037" y="769709"/>
                                  <a:pt x="1171091" y="745639"/>
                                </a:cubicBezTo>
                                <a:cubicBezTo>
                                  <a:pt x="1198191" y="715209"/>
                                  <a:pt x="1260943" y="739821"/>
                                  <a:pt x="1294814" y="713216"/>
                                </a:cubicBezTo>
                                <a:cubicBezTo>
                                  <a:pt x="1322287" y="689040"/>
                                  <a:pt x="1322691" y="627440"/>
                                  <a:pt x="1350024" y="595992"/>
                                </a:cubicBezTo>
                                <a:cubicBezTo>
                                  <a:pt x="1379980" y="569554"/>
                                  <a:pt x="1439335" y="554065"/>
                                  <a:pt x="1466360" y="515438"/>
                                </a:cubicBezTo>
                                <a:cubicBezTo>
                                  <a:pt x="1493994" y="477091"/>
                                  <a:pt x="1475829" y="446022"/>
                                  <a:pt x="1507818" y="398034"/>
                                </a:cubicBezTo>
                                <a:cubicBezTo>
                                  <a:pt x="1377670" y="273527"/>
                                  <a:pt x="1269325" y="216678"/>
                                  <a:pt x="1077386" y="38290"/>
                                </a:cubicBezTo>
                                <a:cubicBezTo>
                                  <a:pt x="877787" y="-38468"/>
                                  <a:pt x="629561" y="1989"/>
                                  <a:pt x="418772" y="40752"/>
                                </a:cubicBezTo>
                                <a:cubicBezTo>
                                  <a:pt x="274309" y="181791"/>
                                  <a:pt x="100224" y="281908"/>
                                  <a:pt x="0" y="370640"/>
                                </a:cubicBezTo>
                                <a:cubicBezTo>
                                  <a:pt x="36007" y="421375"/>
                                  <a:pt x="10141" y="498510"/>
                                  <a:pt x="38568" y="537954"/>
                                </a:cubicBezTo>
                                <a:cubicBezTo>
                                  <a:pt x="69492" y="575927"/>
                                  <a:pt x="133862" y="558545"/>
                                  <a:pt x="166590" y="584148"/>
                                </a:cubicBezTo>
                                <a:cubicBezTo>
                                  <a:pt x="190670" y="606445"/>
                                  <a:pt x="176181" y="685299"/>
                                  <a:pt x="212332" y="710158"/>
                                </a:cubicBezTo>
                                <a:cubicBezTo>
                                  <a:pt x="241011" y="732332"/>
                                  <a:pt x="319540" y="708133"/>
                                  <a:pt x="356874" y="733210"/>
                                </a:cubicBezTo>
                                <a:cubicBezTo>
                                  <a:pt x="390291" y="751329"/>
                                  <a:pt x="399863" y="814199"/>
                                  <a:pt x="428464" y="829667"/>
                                </a:cubicBezTo>
                                <a:cubicBezTo>
                                  <a:pt x="464887" y="844881"/>
                                  <a:pt x="512719" y="815816"/>
                                  <a:pt x="549934" y="827434"/>
                                </a:cubicBezTo>
                                <a:cubicBezTo>
                                  <a:pt x="587100" y="836840"/>
                                  <a:pt x="604904" y="903320"/>
                                  <a:pt x="647752" y="905801"/>
                                </a:cubicBezTo>
                                <a:cubicBezTo>
                                  <a:pt x="683867" y="915472"/>
                                  <a:pt x="729535" y="876094"/>
                                  <a:pt x="763593" y="875591"/>
                                </a:cubicBezTo>
                                <a:cubicBezTo>
                                  <a:pt x="798200" y="878342"/>
                                  <a:pt x="827575" y="912968"/>
                                  <a:pt x="864319" y="905993"/>
                                </a:cubicBezTo>
                                <a:cubicBezTo>
                                  <a:pt x="891606" y="905976"/>
                                  <a:pt x="892887" y="867614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0" name="フリーフォーム: 図形 1659">
                    <a:extLst>
                      <a:ext uri="{FF2B5EF4-FFF2-40B4-BE49-F238E27FC236}">
                        <a16:creationId xmlns:a16="http://schemas.microsoft.com/office/drawing/2014/main" id="{32A69C4C-F3BA-49DB-964D-6E812B75B334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693376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751773011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27806" y="825266"/>
                                  <a:pt x="1066434" y="867380"/>
                                  <a:pt x="1103322" y="853357"/>
                                </a:cubicBezTo>
                                <a:cubicBezTo>
                                  <a:pt x="1139333" y="836738"/>
                                  <a:pt x="1131367" y="766109"/>
                                  <a:pt x="1171091" y="745639"/>
                                </a:cubicBezTo>
                                <a:cubicBezTo>
                                  <a:pt x="1200143" y="730186"/>
                                  <a:pt x="1267559" y="736790"/>
                                  <a:pt x="1294814" y="713216"/>
                                </a:cubicBezTo>
                                <a:cubicBezTo>
                                  <a:pt x="1327560" y="689741"/>
                                  <a:pt x="1321216" y="621524"/>
                                  <a:pt x="1350024" y="595992"/>
                                </a:cubicBezTo>
                                <a:cubicBezTo>
                                  <a:pt x="1381400" y="566918"/>
                                  <a:pt x="1432220" y="548060"/>
                                  <a:pt x="1466360" y="515438"/>
                                </a:cubicBezTo>
                                <a:cubicBezTo>
                                  <a:pt x="1492393" y="484555"/>
                                  <a:pt x="1475787" y="448973"/>
                                  <a:pt x="1507818" y="398034"/>
                                </a:cubicBezTo>
                                <a:cubicBezTo>
                                  <a:pt x="1381283" y="305736"/>
                                  <a:pt x="1211586" y="115209"/>
                                  <a:pt x="1077386" y="38290"/>
                                </a:cubicBezTo>
                                <a:cubicBezTo>
                                  <a:pt x="926423" y="-14409"/>
                                  <a:pt x="589992" y="1059"/>
                                  <a:pt x="418772" y="40752"/>
                                </a:cubicBezTo>
                                <a:cubicBezTo>
                                  <a:pt x="299568" y="144342"/>
                                  <a:pt x="112956" y="271554"/>
                                  <a:pt x="0" y="370640"/>
                                </a:cubicBezTo>
                                <a:cubicBezTo>
                                  <a:pt x="46249" y="410074"/>
                                  <a:pt x="2794" y="503539"/>
                                  <a:pt x="38568" y="537954"/>
                                </a:cubicBezTo>
                                <a:cubicBezTo>
                                  <a:pt x="71910" y="574660"/>
                                  <a:pt x="134090" y="547123"/>
                                  <a:pt x="166590" y="584148"/>
                                </a:cubicBezTo>
                                <a:cubicBezTo>
                                  <a:pt x="197806" y="618322"/>
                                  <a:pt x="181277" y="679785"/>
                                  <a:pt x="212332" y="710158"/>
                                </a:cubicBezTo>
                                <a:cubicBezTo>
                                  <a:pt x="248362" y="737331"/>
                                  <a:pt x="319730" y="713757"/>
                                  <a:pt x="356874" y="733210"/>
                                </a:cubicBezTo>
                                <a:cubicBezTo>
                                  <a:pt x="387633" y="749232"/>
                                  <a:pt x="400320" y="807092"/>
                                  <a:pt x="428464" y="829667"/>
                                </a:cubicBezTo>
                                <a:cubicBezTo>
                                  <a:pt x="462010" y="845348"/>
                                  <a:pt x="512556" y="821233"/>
                                  <a:pt x="549934" y="827434"/>
                                </a:cubicBezTo>
                                <a:cubicBezTo>
                                  <a:pt x="592215" y="843992"/>
                                  <a:pt x="613161" y="904268"/>
                                  <a:pt x="647752" y="905801"/>
                                </a:cubicBezTo>
                                <a:cubicBezTo>
                                  <a:pt x="689045" y="917796"/>
                                  <a:pt x="732805" y="875683"/>
                                  <a:pt x="763593" y="875591"/>
                                </a:cubicBezTo>
                                <a:cubicBezTo>
                                  <a:pt x="799799" y="871279"/>
                                  <a:pt x="835677" y="912893"/>
                                  <a:pt x="864319" y="905993"/>
                                </a:cubicBezTo>
                                <a:cubicBezTo>
                                  <a:pt x="895329" y="896842"/>
                                  <a:pt x="886477" y="862942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2121" y="831379"/>
                                  <a:pt x="1072939" y="866084"/>
                                  <a:pt x="1103322" y="853357"/>
                                </a:cubicBezTo>
                                <a:cubicBezTo>
                                  <a:pt x="1143223" y="837090"/>
                                  <a:pt x="1133884" y="766587"/>
                                  <a:pt x="1171091" y="745639"/>
                                </a:cubicBezTo>
                                <a:cubicBezTo>
                                  <a:pt x="1201005" y="730365"/>
                                  <a:pt x="1264107" y="737613"/>
                                  <a:pt x="1294814" y="713216"/>
                                </a:cubicBezTo>
                                <a:cubicBezTo>
                                  <a:pt x="1331158" y="687882"/>
                                  <a:pt x="1319301" y="622447"/>
                                  <a:pt x="1350024" y="595992"/>
                                </a:cubicBezTo>
                                <a:cubicBezTo>
                                  <a:pt x="1379946" y="567437"/>
                                  <a:pt x="1442362" y="548840"/>
                                  <a:pt x="1466360" y="515438"/>
                                </a:cubicBezTo>
                                <a:cubicBezTo>
                                  <a:pt x="1498609" y="483063"/>
                                  <a:pt x="1482475" y="451031"/>
                                  <a:pt x="1507818" y="398034"/>
                                </a:cubicBezTo>
                                <a:cubicBezTo>
                                  <a:pt x="1304589" y="263696"/>
                                  <a:pt x="1171152" y="138390"/>
                                  <a:pt x="1077386" y="38290"/>
                                </a:cubicBezTo>
                                <a:cubicBezTo>
                                  <a:pt x="894061" y="3827"/>
                                  <a:pt x="600247" y="-19914"/>
                                  <a:pt x="418772" y="40752"/>
                                </a:cubicBezTo>
                                <a:cubicBezTo>
                                  <a:pt x="332906" y="132265"/>
                                  <a:pt x="115330" y="302129"/>
                                  <a:pt x="0" y="370640"/>
                                </a:cubicBezTo>
                                <a:cubicBezTo>
                                  <a:pt x="46955" y="413212"/>
                                  <a:pt x="15065" y="494539"/>
                                  <a:pt x="38568" y="537954"/>
                                </a:cubicBezTo>
                                <a:cubicBezTo>
                                  <a:pt x="62312" y="582128"/>
                                  <a:pt x="134747" y="555004"/>
                                  <a:pt x="166590" y="584148"/>
                                </a:cubicBezTo>
                                <a:cubicBezTo>
                                  <a:pt x="195982" y="612020"/>
                                  <a:pt x="182264" y="681034"/>
                                  <a:pt x="212332" y="710158"/>
                                </a:cubicBezTo>
                                <a:cubicBezTo>
                                  <a:pt x="249058" y="732019"/>
                                  <a:pt x="314268" y="713167"/>
                                  <a:pt x="356874" y="733210"/>
                                </a:cubicBezTo>
                                <a:cubicBezTo>
                                  <a:pt x="389659" y="751959"/>
                                  <a:pt x="398724" y="809376"/>
                                  <a:pt x="428464" y="829667"/>
                                </a:cubicBezTo>
                                <a:cubicBezTo>
                                  <a:pt x="462017" y="843757"/>
                                  <a:pt x="512360" y="817868"/>
                                  <a:pt x="549934" y="827434"/>
                                </a:cubicBezTo>
                                <a:cubicBezTo>
                                  <a:pt x="581294" y="839017"/>
                                  <a:pt x="605298" y="895274"/>
                                  <a:pt x="647752" y="905801"/>
                                </a:cubicBezTo>
                                <a:cubicBezTo>
                                  <a:pt x="681371" y="918057"/>
                                  <a:pt x="727311" y="879417"/>
                                  <a:pt x="763593" y="875591"/>
                                </a:cubicBezTo>
                                <a:cubicBezTo>
                                  <a:pt x="794661" y="879003"/>
                                  <a:pt x="830497" y="917689"/>
                                  <a:pt x="864319" y="905993"/>
                                </a:cubicBezTo>
                                <a:cubicBezTo>
                                  <a:pt x="898349" y="893384"/>
                                  <a:pt x="886813" y="866332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1" name="フリーフォーム: 図形 1660">
                    <a:extLst>
                      <a:ext uri="{FF2B5EF4-FFF2-40B4-BE49-F238E27FC236}">
                        <a16:creationId xmlns:a16="http://schemas.microsoft.com/office/drawing/2014/main" id="{1136A387-6590-42BD-802B-4D99A60D4EA3}"/>
                      </a:ext>
                    </a:extLst>
                  </p:cNvPr>
                  <p:cNvSpPr/>
                  <p:nvPr/>
                </p:nvSpPr>
                <p:spPr>
                  <a:xfrm rot="12600000" flipH="1">
                    <a:off x="4618379" y="3138680"/>
                    <a:ext cx="1282419" cy="77133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842125470">
                          <a:custGeom>
                            <a:avLst/>
                            <a:gdLst>
                              <a:gd name="connsiteX0" fmla="*/ 816142 w 1282419"/>
                              <a:gd name="connsiteY0" fmla="*/ 721786 h 771335"/>
                              <a:gd name="connsiteX1" fmla="*/ 938390 w 1282419"/>
                              <a:gd name="connsiteY1" fmla="*/ 725790 h 771335"/>
                              <a:gd name="connsiteX2" fmla="*/ 996028 w 1282419"/>
                              <a:gd name="connsiteY2" fmla="*/ 634175 h 771335"/>
                              <a:gd name="connsiteX3" fmla="*/ 1101256 w 1282419"/>
                              <a:gd name="connsiteY3" fmla="*/ 606599 h 771335"/>
                              <a:gd name="connsiteX4" fmla="*/ 1148213 w 1282419"/>
                              <a:gd name="connsiteY4" fmla="*/ 506898 h 771335"/>
                              <a:gd name="connsiteX5" fmla="*/ 1247158 w 1282419"/>
                              <a:gd name="connsiteY5" fmla="*/ 438386 h 771335"/>
                              <a:gd name="connsiteX6" fmla="*/ 1282419 w 1282419"/>
                              <a:gd name="connsiteY6" fmla="*/ 338533 h 771335"/>
                              <a:gd name="connsiteX7" fmla="*/ 916331 w 1282419"/>
                              <a:gd name="connsiteY7" fmla="*/ 32566 h 771335"/>
                              <a:gd name="connsiteX8" fmla="*/ 356171 w 1282419"/>
                              <a:gd name="connsiteY8" fmla="*/ 34660 h 771335"/>
                              <a:gd name="connsiteX9" fmla="*/ 0 w 1282419"/>
                              <a:gd name="connsiteY9" fmla="*/ 315233 h 771335"/>
                              <a:gd name="connsiteX10" fmla="*/ 32802 w 1282419"/>
                              <a:gd name="connsiteY10" fmla="*/ 457536 h 771335"/>
                              <a:gd name="connsiteX11" fmla="*/ 141687 w 1282419"/>
                              <a:gd name="connsiteY11" fmla="*/ 496824 h 771335"/>
                              <a:gd name="connsiteX12" fmla="*/ 180591 w 1282419"/>
                              <a:gd name="connsiteY12" fmla="*/ 603997 h 771335"/>
                              <a:gd name="connsiteX13" fmla="*/ 303526 w 1282419"/>
                              <a:gd name="connsiteY13" fmla="*/ 623604 h 771335"/>
                              <a:gd name="connsiteX14" fmla="*/ 364414 w 1282419"/>
                              <a:gd name="connsiteY14" fmla="*/ 705641 h 771335"/>
                              <a:gd name="connsiteX15" fmla="*/ 467726 w 1282419"/>
                              <a:gd name="connsiteY15" fmla="*/ 703742 h 771335"/>
                              <a:gd name="connsiteX16" fmla="*/ 550922 w 1282419"/>
                              <a:gd name="connsiteY16" fmla="*/ 770394 h 771335"/>
                              <a:gd name="connsiteX17" fmla="*/ 649446 w 1282419"/>
                              <a:gd name="connsiteY17" fmla="*/ 744701 h 771335"/>
                              <a:gd name="connsiteX18" fmla="*/ 735114 w 1282419"/>
                              <a:gd name="connsiteY18" fmla="*/ 770557 h 771335"/>
                              <a:gd name="connsiteX19" fmla="*/ 816142 w 1282419"/>
                              <a:gd name="connsiteY19" fmla="*/ 721786 h 77133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9" h="771335" fill="none" extrusionOk="0">
                                <a:moveTo>
                                  <a:pt x="816142" y="721786"/>
                                </a:moveTo>
                                <a:cubicBezTo>
                                  <a:pt x="872674" y="706306"/>
                                  <a:pt x="908299" y="738804"/>
                                  <a:pt x="938390" y="725790"/>
                                </a:cubicBezTo>
                                <a:cubicBezTo>
                                  <a:pt x="963597" y="718071"/>
                                  <a:pt x="970488" y="655153"/>
                                  <a:pt x="996028" y="634175"/>
                                </a:cubicBezTo>
                                <a:cubicBezTo>
                                  <a:pt x="1025794" y="616379"/>
                                  <a:pt x="1076871" y="626861"/>
                                  <a:pt x="1101256" y="606599"/>
                                </a:cubicBezTo>
                                <a:cubicBezTo>
                                  <a:pt x="1126123" y="582444"/>
                                  <a:pt x="1117878" y="536502"/>
                                  <a:pt x="1148213" y="506898"/>
                                </a:cubicBezTo>
                                <a:cubicBezTo>
                                  <a:pt x="1174111" y="480820"/>
                                  <a:pt x="1220362" y="468889"/>
                                  <a:pt x="1247158" y="438386"/>
                                </a:cubicBezTo>
                                <a:cubicBezTo>
                                  <a:pt x="1270199" y="412700"/>
                                  <a:pt x="1257499" y="377803"/>
                                  <a:pt x="1282419" y="338533"/>
                                </a:cubicBezTo>
                                <a:cubicBezTo>
                                  <a:pt x="1177899" y="275594"/>
                                  <a:pt x="1021659" y="122596"/>
                                  <a:pt x="916331" y="32566"/>
                                </a:cubicBezTo>
                                <a:cubicBezTo>
                                  <a:pt x="716692" y="-36642"/>
                                  <a:pt x="551972" y="16713"/>
                                  <a:pt x="356171" y="34660"/>
                                </a:cubicBezTo>
                                <a:cubicBezTo>
                                  <a:pt x="206382" y="125008"/>
                                  <a:pt x="159296" y="202906"/>
                                  <a:pt x="0" y="315233"/>
                                </a:cubicBezTo>
                                <a:cubicBezTo>
                                  <a:pt x="27590" y="355588"/>
                                  <a:pt x="787" y="431882"/>
                                  <a:pt x="32802" y="457536"/>
                                </a:cubicBezTo>
                                <a:cubicBezTo>
                                  <a:pt x="61619" y="487337"/>
                                  <a:pt x="111210" y="477604"/>
                                  <a:pt x="141687" y="496824"/>
                                </a:cubicBezTo>
                                <a:cubicBezTo>
                                  <a:pt x="168082" y="522035"/>
                                  <a:pt x="148444" y="584431"/>
                                  <a:pt x="180591" y="603997"/>
                                </a:cubicBezTo>
                                <a:cubicBezTo>
                                  <a:pt x="208748" y="627934"/>
                                  <a:pt x="270621" y="614061"/>
                                  <a:pt x="303526" y="623604"/>
                                </a:cubicBezTo>
                                <a:cubicBezTo>
                                  <a:pt x="329149" y="641936"/>
                                  <a:pt x="339330" y="690255"/>
                                  <a:pt x="364414" y="705641"/>
                                </a:cubicBezTo>
                                <a:cubicBezTo>
                                  <a:pt x="393137" y="718097"/>
                                  <a:pt x="442366" y="688314"/>
                                  <a:pt x="467726" y="703742"/>
                                </a:cubicBezTo>
                                <a:cubicBezTo>
                                  <a:pt x="498723" y="722232"/>
                                  <a:pt x="516252" y="760240"/>
                                  <a:pt x="550922" y="770394"/>
                                </a:cubicBezTo>
                                <a:cubicBezTo>
                                  <a:pt x="582750" y="778930"/>
                                  <a:pt x="623476" y="746911"/>
                                  <a:pt x="649446" y="744701"/>
                                </a:cubicBezTo>
                                <a:cubicBezTo>
                                  <a:pt x="684556" y="745242"/>
                                  <a:pt x="712634" y="773041"/>
                                  <a:pt x="735114" y="770557"/>
                                </a:cubicBezTo>
                                <a:cubicBezTo>
                                  <a:pt x="764388" y="767279"/>
                                  <a:pt x="759689" y="732186"/>
                                  <a:pt x="816142" y="721786"/>
                                </a:cubicBezTo>
                                <a:close/>
                              </a:path>
                              <a:path w="1282419" h="771335" stroke="0" extrusionOk="0">
                                <a:moveTo>
                                  <a:pt x="816142" y="721786"/>
                                </a:moveTo>
                                <a:cubicBezTo>
                                  <a:pt x="873889" y="714183"/>
                                  <a:pt x="909557" y="742854"/>
                                  <a:pt x="938390" y="725790"/>
                                </a:cubicBezTo>
                                <a:cubicBezTo>
                                  <a:pt x="974949" y="710978"/>
                                  <a:pt x="975390" y="654294"/>
                                  <a:pt x="996028" y="634175"/>
                                </a:cubicBezTo>
                                <a:cubicBezTo>
                                  <a:pt x="1016531" y="609509"/>
                                  <a:pt x="1074627" y="630055"/>
                                  <a:pt x="1101256" y="606599"/>
                                </a:cubicBezTo>
                                <a:cubicBezTo>
                                  <a:pt x="1131168" y="585324"/>
                                  <a:pt x="1122560" y="534567"/>
                                  <a:pt x="1148213" y="506898"/>
                                </a:cubicBezTo>
                                <a:cubicBezTo>
                                  <a:pt x="1177470" y="477309"/>
                                  <a:pt x="1218266" y="465180"/>
                                  <a:pt x="1247158" y="438386"/>
                                </a:cubicBezTo>
                                <a:cubicBezTo>
                                  <a:pt x="1275874" y="411606"/>
                                  <a:pt x="1251879" y="388073"/>
                                  <a:pt x="1282419" y="338533"/>
                                </a:cubicBezTo>
                                <a:cubicBezTo>
                                  <a:pt x="1187826" y="258389"/>
                                  <a:pt x="1020777" y="113973"/>
                                  <a:pt x="916331" y="32566"/>
                                </a:cubicBezTo>
                                <a:cubicBezTo>
                                  <a:pt x="753250" y="-20213"/>
                                  <a:pt x="528738" y="2538"/>
                                  <a:pt x="356171" y="34660"/>
                                </a:cubicBezTo>
                                <a:cubicBezTo>
                                  <a:pt x="223150" y="134631"/>
                                  <a:pt x="128138" y="230120"/>
                                  <a:pt x="0" y="315233"/>
                                </a:cubicBezTo>
                                <a:cubicBezTo>
                                  <a:pt x="35458" y="348203"/>
                                  <a:pt x="7465" y="424939"/>
                                  <a:pt x="32802" y="457536"/>
                                </a:cubicBezTo>
                                <a:cubicBezTo>
                                  <a:pt x="62088" y="489259"/>
                                  <a:pt x="109166" y="468956"/>
                                  <a:pt x="141687" y="496824"/>
                                </a:cubicBezTo>
                                <a:cubicBezTo>
                                  <a:pt x="163433" y="523319"/>
                                  <a:pt x="152972" y="574812"/>
                                  <a:pt x="180591" y="603997"/>
                                </a:cubicBezTo>
                                <a:cubicBezTo>
                                  <a:pt x="199892" y="624835"/>
                                  <a:pt x="273548" y="609399"/>
                                  <a:pt x="303526" y="623604"/>
                                </a:cubicBezTo>
                                <a:cubicBezTo>
                                  <a:pt x="333745" y="641243"/>
                                  <a:pt x="333904" y="688529"/>
                                  <a:pt x="364414" y="705641"/>
                                </a:cubicBezTo>
                                <a:cubicBezTo>
                                  <a:pt x="394394" y="722750"/>
                                  <a:pt x="436931" y="694511"/>
                                  <a:pt x="467726" y="703742"/>
                                </a:cubicBezTo>
                                <a:cubicBezTo>
                                  <a:pt x="503331" y="718610"/>
                                  <a:pt x="520210" y="767554"/>
                                  <a:pt x="550922" y="770394"/>
                                </a:cubicBezTo>
                                <a:cubicBezTo>
                                  <a:pt x="581756" y="778115"/>
                                  <a:pt x="622943" y="738766"/>
                                  <a:pt x="649446" y="744701"/>
                                </a:cubicBezTo>
                                <a:cubicBezTo>
                                  <a:pt x="683856" y="743259"/>
                                  <a:pt x="710927" y="773267"/>
                                  <a:pt x="735114" y="770557"/>
                                </a:cubicBezTo>
                                <a:cubicBezTo>
                                  <a:pt x="767548" y="761626"/>
                                  <a:pt x="756714" y="735101"/>
                                  <a:pt x="816142" y="72178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2" name="フリーフォーム: 図形 1661">
                    <a:extLst>
                      <a:ext uri="{FF2B5EF4-FFF2-40B4-BE49-F238E27FC236}">
                        <a16:creationId xmlns:a16="http://schemas.microsoft.com/office/drawing/2014/main" id="{6E96DC4D-9046-4031-804B-2F304F0B7703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4008450" y="3503217"/>
                    <a:ext cx="1282418" cy="77133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68995615">
                          <a:custGeom>
                            <a:avLst/>
                            <a:gdLst>
                              <a:gd name="connsiteX0" fmla="*/ 816141 w 1282418"/>
                              <a:gd name="connsiteY0" fmla="*/ 721787 h 771336"/>
                              <a:gd name="connsiteX1" fmla="*/ 938389 w 1282418"/>
                              <a:gd name="connsiteY1" fmla="*/ 725791 h 771336"/>
                              <a:gd name="connsiteX2" fmla="*/ 996028 w 1282418"/>
                              <a:gd name="connsiteY2" fmla="*/ 634175 h 771336"/>
                              <a:gd name="connsiteX3" fmla="*/ 1101255 w 1282418"/>
                              <a:gd name="connsiteY3" fmla="*/ 606599 h 771336"/>
                              <a:gd name="connsiteX4" fmla="*/ 1148212 w 1282418"/>
                              <a:gd name="connsiteY4" fmla="*/ 506899 h 771336"/>
                              <a:gd name="connsiteX5" fmla="*/ 1247157 w 1282418"/>
                              <a:gd name="connsiteY5" fmla="*/ 438386 h 771336"/>
                              <a:gd name="connsiteX6" fmla="*/ 1282418 w 1282418"/>
                              <a:gd name="connsiteY6" fmla="*/ 338533 h 771336"/>
                              <a:gd name="connsiteX7" fmla="*/ 916330 w 1282418"/>
                              <a:gd name="connsiteY7" fmla="*/ 32566 h 771336"/>
                              <a:gd name="connsiteX8" fmla="*/ 356170 w 1282418"/>
                              <a:gd name="connsiteY8" fmla="*/ 34660 h 771336"/>
                              <a:gd name="connsiteX9" fmla="*/ 0 w 1282418"/>
                              <a:gd name="connsiteY9" fmla="*/ 315234 h 771336"/>
                              <a:gd name="connsiteX10" fmla="*/ 32802 w 1282418"/>
                              <a:gd name="connsiteY10" fmla="*/ 457536 h 771336"/>
                              <a:gd name="connsiteX11" fmla="*/ 141686 w 1282418"/>
                              <a:gd name="connsiteY11" fmla="*/ 496825 h 771336"/>
                              <a:gd name="connsiteX12" fmla="*/ 180591 w 1282418"/>
                              <a:gd name="connsiteY12" fmla="*/ 603998 h 771336"/>
                              <a:gd name="connsiteX13" fmla="*/ 303526 w 1282418"/>
                              <a:gd name="connsiteY13" fmla="*/ 623605 h 771336"/>
                              <a:gd name="connsiteX14" fmla="*/ 364414 w 1282418"/>
                              <a:gd name="connsiteY14" fmla="*/ 705642 h 771336"/>
                              <a:gd name="connsiteX15" fmla="*/ 467726 w 1282418"/>
                              <a:gd name="connsiteY15" fmla="*/ 703743 h 771336"/>
                              <a:gd name="connsiteX16" fmla="*/ 550921 w 1282418"/>
                              <a:gd name="connsiteY16" fmla="*/ 770395 h 771336"/>
                              <a:gd name="connsiteX17" fmla="*/ 649445 w 1282418"/>
                              <a:gd name="connsiteY17" fmla="*/ 744702 h 771336"/>
                              <a:gd name="connsiteX18" fmla="*/ 735114 w 1282418"/>
                              <a:gd name="connsiteY18" fmla="*/ 770558 h 771336"/>
                              <a:gd name="connsiteX19" fmla="*/ 816141 w 1282418"/>
                              <a:gd name="connsiteY19" fmla="*/ 721787 h 7713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8" h="771336" fill="none" extrusionOk="0">
                                <a:moveTo>
                                  <a:pt x="816141" y="721787"/>
                                </a:moveTo>
                                <a:cubicBezTo>
                                  <a:pt x="874570" y="710480"/>
                                  <a:pt x="907982" y="739478"/>
                                  <a:pt x="938389" y="725791"/>
                                </a:cubicBezTo>
                                <a:cubicBezTo>
                                  <a:pt x="972647" y="715922"/>
                                  <a:pt x="969281" y="655012"/>
                                  <a:pt x="996028" y="634175"/>
                                </a:cubicBezTo>
                                <a:cubicBezTo>
                                  <a:pt x="1028685" y="614184"/>
                                  <a:pt x="1073113" y="628838"/>
                                  <a:pt x="1101255" y="606599"/>
                                </a:cubicBezTo>
                                <a:cubicBezTo>
                                  <a:pt x="1127725" y="584000"/>
                                  <a:pt x="1121565" y="534223"/>
                                  <a:pt x="1148212" y="506899"/>
                                </a:cubicBezTo>
                                <a:cubicBezTo>
                                  <a:pt x="1164397" y="477409"/>
                                  <a:pt x="1227817" y="472099"/>
                                  <a:pt x="1247157" y="438386"/>
                                </a:cubicBezTo>
                                <a:cubicBezTo>
                                  <a:pt x="1273719" y="416183"/>
                                  <a:pt x="1253187" y="379037"/>
                                  <a:pt x="1282418" y="338533"/>
                                </a:cubicBezTo>
                                <a:cubicBezTo>
                                  <a:pt x="1149596" y="253641"/>
                                  <a:pt x="1042205" y="158103"/>
                                  <a:pt x="916330" y="32566"/>
                                </a:cubicBezTo>
                                <a:cubicBezTo>
                                  <a:pt x="773987" y="-31699"/>
                                  <a:pt x="506748" y="-5189"/>
                                  <a:pt x="356170" y="34660"/>
                                </a:cubicBezTo>
                                <a:cubicBezTo>
                                  <a:pt x="246760" y="143954"/>
                                  <a:pt x="117296" y="210673"/>
                                  <a:pt x="0" y="315234"/>
                                </a:cubicBezTo>
                                <a:cubicBezTo>
                                  <a:pt x="35762" y="345168"/>
                                  <a:pt x="627" y="430865"/>
                                  <a:pt x="32802" y="457536"/>
                                </a:cubicBezTo>
                                <a:cubicBezTo>
                                  <a:pt x="56658" y="484927"/>
                                  <a:pt x="122271" y="475605"/>
                                  <a:pt x="141686" y="496825"/>
                                </a:cubicBezTo>
                                <a:cubicBezTo>
                                  <a:pt x="168827" y="520455"/>
                                  <a:pt x="156921" y="589412"/>
                                  <a:pt x="180591" y="603998"/>
                                </a:cubicBezTo>
                                <a:cubicBezTo>
                                  <a:pt x="210599" y="622740"/>
                                  <a:pt x="274740" y="605833"/>
                                  <a:pt x="303526" y="623605"/>
                                </a:cubicBezTo>
                                <a:cubicBezTo>
                                  <a:pt x="338261" y="643205"/>
                                  <a:pt x="340579" y="688184"/>
                                  <a:pt x="364414" y="705642"/>
                                </a:cubicBezTo>
                                <a:cubicBezTo>
                                  <a:pt x="386293" y="718295"/>
                                  <a:pt x="437397" y="693122"/>
                                  <a:pt x="467726" y="703743"/>
                                </a:cubicBezTo>
                                <a:cubicBezTo>
                                  <a:pt x="500219" y="713696"/>
                                  <a:pt x="522791" y="765097"/>
                                  <a:pt x="550921" y="770395"/>
                                </a:cubicBezTo>
                                <a:cubicBezTo>
                                  <a:pt x="578109" y="770633"/>
                                  <a:pt x="620362" y="745474"/>
                                  <a:pt x="649445" y="744702"/>
                                </a:cubicBezTo>
                                <a:cubicBezTo>
                                  <a:pt x="675139" y="743474"/>
                                  <a:pt x="701656" y="772446"/>
                                  <a:pt x="735114" y="770558"/>
                                </a:cubicBezTo>
                                <a:cubicBezTo>
                                  <a:pt x="762739" y="765004"/>
                                  <a:pt x="756991" y="738374"/>
                                  <a:pt x="816141" y="721787"/>
                                </a:cubicBezTo>
                                <a:close/>
                              </a:path>
                              <a:path w="1282418" h="771336" stroke="0" extrusionOk="0">
                                <a:moveTo>
                                  <a:pt x="816141" y="721787"/>
                                </a:moveTo>
                                <a:cubicBezTo>
                                  <a:pt x="873838" y="700557"/>
                                  <a:pt x="908946" y="743429"/>
                                  <a:pt x="938389" y="725791"/>
                                </a:cubicBezTo>
                                <a:cubicBezTo>
                                  <a:pt x="969215" y="713523"/>
                                  <a:pt x="970051" y="650636"/>
                                  <a:pt x="996028" y="634175"/>
                                </a:cubicBezTo>
                                <a:cubicBezTo>
                                  <a:pt x="1021507" y="612123"/>
                                  <a:pt x="1075731" y="629966"/>
                                  <a:pt x="1101255" y="606599"/>
                                </a:cubicBezTo>
                                <a:cubicBezTo>
                                  <a:pt x="1131733" y="579997"/>
                                  <a:pt x="1128010" y="535048"/>
                                  <a:pt x="1148212" y="506899"/>
                                </a:cubicBezTo>
                                <a:cubicBezTo>
                                  <a:pt x="1170667" y="482389"/>
                                  <a:pt x="1230285" y="460726"/>
                                  <a:pt x="1247157" y="438386"/>
                                </a:cubicBezTo>
                                <a:cubicBezTo>
                                  <a:pt x="1272227" y="412958"/>
                                  <a:pt x="1254392" y="386628"/>
                                  <a:pt x="1282418" y="338533"/>
                                </a:cubicBezTo>
                                <a:cubicBezTo>
                                  <a:pt x="1154052" y="213297"/>
                                  <a:pt x="1023741" y="97289"/>
                                  <a:pt x="916330" y="32566"/>
                                </a:cubicBezTo>
                                <a:cubicBezTo>
                                  <a:pt x="737596" y="-14104"/>
                                  <a:pt x="543721" y="-4090"/>
                                  <a:pt x="356170" y="34660"/>
                                </a:cubicBezTo>
                                <a:cubicBezTo>
                                  <a:pt x="233312" y="148341"/>
                                  <a:pt x="150979" y="190299"/>
                                  <a:pt x="0" y="315234"/>
                                </a:cubicBezTo>
                                <a:cubicBezTo>
                                  <a:pt x="37427" y="342027"/>
                                  <a:pt x="10996" y="424798"/>
                                  <a:pt x="32802" y="457536"/>
                                </a:cubicBezTo>
                                <a:cubicBezTo>
                                  <a:pt x="57161" y="483504"/>
                                  <a:pt x="115447" y="469059"/>
                                  <a:pt x="141686" y="496825"/>
                                </a:cubicBezTo>
                                <a:cubicBezTo>
                                  <a:pt x="164475" y="526088"/>
                                  <a:pt x="151106" y="575810"/>
                                  <a:pt x="180591" y="603998"/>
                                </a:cubicBezTo>
                                <a:cubicBezTo>
                                  <a:pt x="204364" y="619876"/>
                                  <a:pt x="276222" y="606973"/>
                                  <a:pt x="303526" y="623605"/>
                                </a:cubicBezTo>
                                <a:cubicBezTo>
                                  <a:pt x="332910" y="638772"/>
                                  <a:pt x="337646" y="699075"/>
                                  <a:pt x="364414" y="705642"/>
                                </a:cubicBezTo>
                                <a:cubicBezTo>
                                  <a:pt x="399299" y="720666"/>
                                  <a:pt x="437204" y="691544"/>
                                  <a:pt x="467726" y="703743"/>
                                </a:cubicBezTo>
                                <a:cubicBezTo>
                                  <a:pt x="499653" y="714517"/>
                                  <a:pt x="520354" y="759073"/>
                                  <a:pt x="550921" y="770395"/>
                                </a:cubicBezTo>
                                <a:cubicBezTo>
                                  <a:pt x="579627" y="770623"/>
                                  <a:pt x="621181" y="747825"/>
                                  <a:pt x="649445" y="744702"/>
                                </a:cubicBezTo>
                                <a:cubicBezTo>
                                  <a:pt x="685143" y="742163"/>
                                  <a:pt x="706104" y="775439"/>
                                  <a:pt x="735114" y="770558"/>
                                </a:cubicBezTo>
                                <a:cubicBezTo>
                                  <a:pt x="757790" y="772396"/>
                                  <a:pt x="759018" y="737476"/>
                                  <a:pt x="816141" y="721787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3" name="フリーフォーム: 図形 1662">
                    <a:extLst>
                      <a:ext uri="{FF2B5EF4-FFF2-40B4-BE49-F238E27FC236}">
                        <a16:creationId xmlns:a16="http://schemas.microsoft.com/office/drawing/2014/main" id="{9FE5299A-83BE-4FD4-A56A-A6F7BF5497F5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07645" y="3849162"/>
                    <a:ext cx="1282418" cy="77133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145988824">
                          <a:custGeom>
                            <a:avLst/>
                            <a:gdLst>
                              <a:gd name="connsiteX0" fmla="*/ 816141 w 1282418"/>
                              <a:gd name="connsiteY0" fmla="*/ 721787 h 771336"/>
                              <a:gd name="connsiteX1" fmla="*/ 938389 w 1282418"/>
                              <a:gd name="connsiteY1" fmla="*/ 725791 h 771336"/>
                              <a:gd name="connsiteX2" fmla="*/ 996028 w 1282418"/>
                              <a:gd name="connsiteY2" fmla="*/ 634175 h 771336"/>
                              <a:gd name="connsiteX3" fmla="*/ 1101255 w 1282418"/>
                              <a:gd name="connsiteY3" fmla="*/ 606599 h 771336"/>
                              <a:gd name="connsiteX4" fmla="*/ 1148212 w 1282418"/>
                              <a:gd name="connsiteY4" fmla="*/ 506899 h 771336"/>
                              <a:gd name="connsiteX5" fmla="*/ 1247157 w 1282418"/>
                              <a:gd name="connsiteY5" fmla="*/ 438386 h 771336"/>
                              <a:gd name="connsiteX6" fmla="*/ 1282418 w 1282418"/>
                              <a:gd name="connsiteY6" fmla="*/ 338533 h 771336"/>
                              <a:gd name="connsiteX7" fmla="*/ 916330 w 1282418"/>
                              <a:gd name="connsiteY7" fmla="*/ 32566 h 771336"/>
                              <a:gd name="connsiteX8" fmla="*/ 356170 w 1282418"/>
                              <a:gd name="connsiteY8" fmla="*/ 34660 h 771336"/>
                              <a:gd name="connsiteX9" fmla="*/ 0 w 1282418"/>
                              <a:gd name="connsiteY9" fmla="*/ 315234 h 771336"/>
                              <a:gd name="connsiteX10" fmla="*/ 32802 w 1282418"/>
                              <a:gd name="connsiteY10" fmla="*/ 457536 h 771336"/>
                              <a:gd name="connsiteX11" fmla="*/ 141686 w 1282418"/>
                              <a:gd name="connsiteY11" fmla="*/ 496825 h 771336"/>
                              <a:gd name="connsiteX12" fmla="*/ 180591 w 1282418"/>
                              <a:gd name="connsiteY12" fmla="*/ 603998 h 771336"/>
                              <a:gd name="connsiteX13" fmla="*/ 303526 w 1282418"/>
                              <a:gd name="connsiteY13" fmla="*/ 623605 h 771336"/>
                              <a:gd name="connsiteX14" fmla="*/ 364414 w 1282418"/>
                              <a:gd name="connsiteY14" fmla="*/ 705642 h 771336"/>
                              <a:gd name="connsiteX15" fmla="*/ 467726 w 1282418"/>
                              <a:gd name="connsiteY15" fmla="*/ 703743 h 771336"/>
                              <a:gd name="connsiteX16" fmla="*/ 550921 w 1282418"/>
                              <a:gd name="connsiteY16" fmla="*/ 770395 h 771336"/>
                              <a:gd name="connsiteX17" fmla="*/ 649445 w 1282418"/>
                              <a:gd name="connsiteY17" fmla="*/ 744702 h 771336"/>
                              <a:gd name="connsiteX18" fmla="*/ 735114 w 1282418"/>
                              <a:gd name="connsiteY18" fmla="*/ 770558 h 771336"/>
                              <a:gd name="connsiteX19" fmla="*/ 816141 w 1282418"/>
                              <a:gd name="connsiteY19" fmla="*/ 721787 h 7713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8" h="771336" fill="none" extrusionOk="0">
                                <a:moveTo>
                                  <a:pt x="816141" y="721787"/>
                                </a:moveTo>
                                <a:cubicBezTo>
                                  <a:pt x="881337" y="708427"/>
                                  <a:pt x="913858" y="739015"/>
                                  <a:pt x="938389" y="725791"/>
                                </a:cubicBezTo>
                                <a:cubicBezTo>
                                  <a:pt x="969896" y="713723"/>
                                  <a:pt x="975436" y="653480"/>
                                  <a:pt x="996028" y="634175"/>
                                </a:cubicBezTo>
                                <a:cubicBezTo>
                                  <a:pt x="1023869" y="613583"/>
                                  <a:pt x="1076674" y="627009"/>
                                  <a:pt x="1101255" y="606599"/>
                                </a:cubicBezTo>
                                <a:cubicBezTo>
                                  <a:pt x="1120240" y="591144"/>
                                  <a:pt x="1130806" y="539904"/>
                                  <a:pt x="1148212" y="506899"/>
                                </a:cubicBezTo>
                                <a:cubicBezTo>
                                  <a:pt x="1169017" y="477184"/>
                                  <a:pt x="1226004" y="465277"/>
                                  <a:pt x="1247157" y="438386"/>
                                </a:cubicBezTo>
                                <a:cubicBezTo>
                                  <a:pt x="1273207" y="414377"/>
                                  <a:pt x="1249756" y="380275"/>
                                  <a:pt x="1282418" y="338533"/>
                                </a:cubicBezTo>
                                <a:cubicBezTo>
                                  <a:pt x="1150427" y="247646"/>
                                  <a:pt x="1100665" y="180940"/>
                                  <a:pt x="916330" y="32566"/>
                                </a:cubicBezTo>
                                <a:cubicBezTo>
                                  <a:pt x="736265" y="-9962"/>
                                  <a:pt x="514476" y="9329"/>
                                  <a:pt x="356170" y="34660"/>
                                </a:cubicBezTo>
                                <a:cubicBezTo>
                                  <a:pt x="244402" y="132359"/>
                                  <a:pt x="104091" y="251410"/>
                                  <a:pt x="0" y="315234"/>
                                </a:cubicBezTo>
                                <a:cubicBezTo>
                                  <a:pt x="33064" y="357133"/>
                                  <a:pt x="4722" y="427293"/>
                                  <a:pt x="32802" y="457536"/>
                                </a:cubicBezTo>
                                <a:cubicBezTo>
                                  <a:pt x="62011" y="484246"/>
                                  <a:pt x="117866" y="472679"/>
                                  <a:pt x="141686" y="496825"/>
                                </a:cubicBezTo>
                                <a:cubicBezTo>
                                  <a:pt x="172758" y="517891"/>
                                  <a:pt x="152026" y="580523"/>
                                  <a:pt x="180591" y="603998"/>
                                </a:cubicBezTo>
                                <a:cubicBezTo>
                                  <a:pt x="202344" y="624383"/>
                                  <a:pt x="276692" y="604314"/>
                                  <a:pt x="303526" y="623605"/>
                                </a:cubicBezTo>
                                <a:cubicBezTo>
                                  <a:pt x="338104" y="642073"/>
                                  <a:pt x="339248" y="692900"/>
                                  <a:pt x="364414" y="705642"/>
                                </a:cubicBezTo>
                                <a:cubicBezTo>
                                  <a:pt x="392049" y="717812"/>
                                  <a:pt x="441502" y="690847"/>
                                  <a:pt x="467726" y="703743"/>
                                </a:cubicBezTo>
                                <a:cubicBezTo>
                                  <a:pt x="496634" y="721892"/>
                                  <a:pt x="515005" y="767613"/>
                                  <a:pt x="550921" y="770395"/>
                                </a:cubicBezTo>
                                <a:cubicBezTo>
                                  <a:pt x="581433" y="782508"/>
                                  <a:pt x="618763" y="743409"/>
                                  <a:pt x="649445" y="744702"/>
                                </a:cubicBezTo>
                                <a:cubicBezTo>
                                  <a:pt x="677982" y="744955"/>
                                  <a:pt x="705647" y="773216"/>
                                  <a:pt x="735114" y="770558"/>
                                </a:cubicBezTo>
                                <a:cubicBezTo>
                                  <a:pt x="767949" y="768332"/>
                                  <a:pt x="761853" y="740447"/>
                                  <a:pt x="816141" y="721787"/>
                                </a:cubicBezTo>
                                <a:close/>
                              </a:path>
                              <a:path w="1282418" h="771336" stroke="0" extrusionOk="0">
                                <a:moveTo>
                                  <a:pt x="816141" y="721787"/>
                                </a:moveTo>
                                <a:cubicBezTo>
                                  <a:pt x="876533" y="706349"/>
                                  <a:pt x="914365" y="746110"/>
                                  <a:pt x="938389" y="725791"/>
                                </a:cubicBezTo>
                                <a:cubicBezTo>
                                  <a:pt x="968826" y="715135"/>
                                  <a:pt x="969739" y="651922"/>
                                  <a:pt x="996028" y="634175"/>
                                </a:cubicBezTo>
                                <a:cubicBezTo>
                                  <a:pt x="1022549" y="617310"/>
                                  <a:pt x="1080755" y="625450"/>
                                  <a:pt x="1101255" y="606599"/>
                                </a:cubicBezTo>
                                <a:cubicBezTo>
                                  <a:pt x="1122670" y="582613"/>
                                  <a:pt x="1125433" y="527834"/>
                                  <a:pt x="1148212" y="506899"/>
                                </a:cubicBezTo>
                                <a:cubicBezTo>
                                  <a:pt x="1171734" y="480502"/>
                                  <a:pt x="1224540" y="465110"/>
                                  <a:pt x="1247157" y="438386"/>
                                </a:cubicBezTo>
                                <a:cubicBezTo>
                                  <a:pt x="1272711" y="414901"/>
                                  <a:pt x="1258072" y="380081"/>
                                  <a:pt x="1282418" y="338533"/>
                                </a:cubicBezTo>
                                <a:cubicBezTo>
                                  <a:pt x="1113123" y="211143"/>
                                  <a:pt x="1006639" y="121478"/>
                                  <a:pt x="916330" y="32566"/>
                                </a:cubicBezTo>
                                <a:cubicBezTo>
                                  <a:pt x="711861" y="-14428"/>
                                  <a:pt x="517823" y="19214"/>
                                  <a:pt x="356170" y="34660"/>
                                </a:cubicBezTo>
                                <a:cubicBezTo>
                                  <a:pt x="212254" y="154839"/>
                                  <a:pt x="143972" y="206744"/>
                                  <a:pt x="0" y="315234"/>
                                </a:cubicBezTo>
                                <a:cubicBezTo>
                                  <a:pt x="34884" y="348808"/>
                                  <a:pt x="17066" y="428299"/>
                                  <a:pt x="32802" y="457536"/>
                                </a:cubicBezTo>
                                <a:cubicBezTo>
                                  <a:pt x="60827" y="489284"/>
                                  <a:pt x="117242" y="471279"/>
                                  <a:pt x="141686" y="496825"/>
                                </a:cubicBezTo>
                                <a:cubicBezTo>
                                  <a:pt x="160776" y="515157"/>
                                  <a:pt x="153143" y="581682"/>
                                  <a:pt x="180591" y="603998"/>
                                </a:cubicBezTo>
                                <a:cubicBezTo>
                                  <a:pt x="215330" y="627099"/>
                                  <a:pt x="272277" y="604017"/>
                                  <a:pt x="303526" y="623605"/>
                                </a:cubicBezTo>
                                <a:cubicBezTo>
                                  <a:pt x="335338" y="638245"/>
                                  <a:pt x="338646" y="697401"/>
                                  <a:pt x="364414" y="705642"/>
                                </a:cubicBezTo>
                                <a:cubicBezTo>
                                  <a:pt x="396411" y="713538"/>
                                  <a:pt x="439618" y="689139"/>
                                  <a:pt x="467726" y="703743"/>
                                </a:cubicBezTo>
                                <a:cubicBezTo>
                                  <a:pt x="503806" y="717449"/>
                                  <a:pt x="526093" y="768027"/>
                                  <a:pt x="550921" y="770395"/>
                                </a:cubicBezTo>
                                <a:cubicBezTo>
                                  <a:pt x="580895" y="774414"/>
                                  <a:pt x="621592" y="749764"/>
                                  <a:pt x="649445" y="744702"/>
                                </a:cubicBezTo>
                                <a:cubicBezTo>
                                  <a:pt x="677256" y="745380"/>
                                  <a:pt x="704970" y="773513"/>
                                  <a:pt x="735114" y="770558"/>
                                </a:cubicBezTo>
                                <a:cubicBezTo>
                                  <a:pt x="763861" y="767638"/>
                                  <a:pt x="753970" y="734169"/>
                                  <a:pt x="816141" y="721787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4" name="フリーフォーム: 図形 1663">
                    <a:extLst>
                      <a:ext uri="{FF2B5EF4-FFF2-40B4-BE49-F238E27FC236}">
                        <a16:creationId xmlns:a16="http://schemas.microsoft.com/office/drawing/2014/main" id="{F2B102F7-2F4F-4566-803A-71C0D4760EC4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578475" y="3316831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115613777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20962" y="500624"/>
                                  <a:pt x="646067" y="524231"/>
                                  <a:pt x="668589" y="517115"/>
                                </a:cubicBezTo>
                                <a:cubicBezTo>
                                  <a:pt x="690204" y="504128"/>
                                  <a:pt x="694486" y="464979"/>
                                  <a:pt x="709655" y="451840"/>
                                </a:cubicBezTo>
                                <a:cubicBezTo>
                                  <a:pt x="731950" y="438599"/>
                                  <a:pt x="767576" y="445469"/>
                                  <a:pt x="784628" y="432193"/>
                                </a:cubicBezTo>
                                <a:cubicBezTo>
                                  <a:pt x="798506" y="417925"/>
                                  <a:pt x="804201" y="384253"/>
                                  <a:pt x="818084" y="361157"/>
                                </a:cubicBezTo>
                                <a:cubicBezTo>
                                  <a:pt x="840729" y="342449"/>
                                  <a:pt x="871981" y="331813"/>
                                  <a:pt x="888581" y="312343"/>
                                </a:cubicBezTo>
                                <a:cubicBezTo>
                                  <a:pt x="904161" y="295397"/>
                                  <a:pt x="894824" y="266325"/>
                                  <a:pt x="913704" y="241200"/>
                                </a:cubicBezTo>
                                <a:cubicBezTo>
                                  <a:pt x="811783" y="177181"/>
                                  <a:pt x="741449" y="86056"/>
                                  <a:pt x="652872" y="23202"/>
                                </a:cubicBezTo>
                                <a:cubicBezTo>
                                  <a:pt x="537330" y="-21855"/>
                                  <a:pt x="396143" y="-13179"/>
                                  <a:pt x="253766" y="24694"/>
                                </a:cubicBezTo>
                                <a:cubicBezTo>
                                  <a:pt x="178717" y="97946"/>
                                  <a:pt x="60278" y="172790"/>
                                  <a:pt x="0" y="224599"/>
                                </a:cubicBezTo>
                                <a:cubicBezTo>
                                  <a:pt x="24555" y="252375"/>
                                  <a:pt x="5417" y="303736"/>
                                  <a:pt x="23371" y="325987"/>
                                </a:cubicBezTo>
                                <a:cubicBezTo>
                                  <a:pt x="40589" y="345526"/>
                                  <a:pt x="84038" y="338157"/>
                                  <a:pt x="100949" y="353980"/>
                                </a:cubicBezTo>
                                <a:cubicBezTo>
                                  <a:pt x="119190" y="371494"/>
                                  <a:pt x="113268" y="418733"/>
                                  <a:pt x="128668" y="430339"/>
                                </a:cubicBezTo>
                                <a:cubicBezTo>
                                  <a:pt x="145458" y="448513"/>
                                  <a:pt x="192177" y="428463"/>
                                  <a:pt x="216257" y="444309"/>
                                </a:cubicBezTo>
                                <a:cubicBezTo>
                                  <a:pt x="237463" y="457591"/>
                                  <a:pt x="237808" y="497004"/>
                                  <a:pt x="259639" y="502759"/>
                                </a:cubicBezTo>
                                <a:cubicBezTo>
                                  <a:pt x="281913" y="515562"/>
                                  <a:pt x="312107" y="492048"/>
                                  <a:pt x="333248" y="501406"/>
                                </a:cubicBezTo>
                                <a:cubicBezTo>
                                  <a:pt x="356253" y="505383"/>
                                  <a:pt x="373775" y="548771"/>
                                  <a:pt x="392523" y="548895"/>
                                </a:cubicBezTo>
                                <a:cubicBezTo>
                                  <a:pt x="415996" y="551236"/>
                                  <a:pt x="436442" y="529944"/>
                                  <a:pt x="462720" y="530588"/>
                                </a:cubicBezTo>
                                <a:cubicBezTo>
                                  <a:pt x="484434" y="531503"/>
                                  <a:pt x="500445" y="549839"/>
                                  <a:pt x="523758" y="549011"/>
                                </a:cubicBezTo>
                                <a:cubicBezTo>
                                  <a:pt x="542956" y="542984"/>
                                  <a:pt x="537893" y="525279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6717" y="503053"/>
                                  <a:pt x="650973" y="530885"/>
                                  <a:pt x="668589" y="517115"/>
                                </a:cubicBezTo>
                                <a:cubicBezTo>
                                  <a:pt x="689698" y="506205"/>
                                  <a:pt x="689266" y="465196"/>
                                  <a:pt x="709655" y="451840"/>
                                </a:cubicBezTo>
                                <a:cubicBezTo>
                                  <a:pt x="726260" y="438474"/>
                                  <a:pt x="764787" y="445471"/>
                                  <a:pt x="784628" y="432193"/>
                                </a:cubicBezTo>
                                <a:cubicBezTo>
                                  <a:pt x="801436" y="415186"/>
                                  <a:pt x="802879" y="375359"/>
                                  <a:pt x="818084" y="361157"/>
                                </a:cubicBezTo>
                                <a:cubicBezTo>
                                  <a:pt x="833350" y="341646"/>
                                  <a:pt x="874806" y="327904"/>
                                  <a:pt x="888581" y="312343"/>
                                </a:cubicBezTo>
                                <a:cubicBezTo>
                                  <a:pt x="903853" y="286867"/>
                                  <a:pt x="893102" y="273240"/>
                                  <a:pt x="913704" y="241200"/>
                                </a:cubicBezTo>
                                <a:cubicBezTo>
                                  <a:pt x="853800" y="182451"/>
                                  <a:pt x="746501" y="106675"/>
                                  <a:pt x="652872" y="23202"/>
                                </a:cubicBezTo>
                                <a:cubicBezTo>
                                  <a:pt x="529087" y="-9839"/>
                                  <a:pt x="369889" y="21309"/>
                                  <a:pt x="253766" y="24694"/>
                                </a:cubicBezTo>
                                <a:cubicBezTo>
                                  <a:pt x="178964" y="64848"/>
                                  <a:pt x="111819" y="138569"/>
                                  <a:pt x="0" y="224599"/>
                                </a:cubicBezTo>
                                <a:cubicBezTo>
                                  <a:pt x="25514" y="244530"/>
                                  <a:pt x="4151" y="302877"/>
                                  <a:pt x="23371" y="325987"/>
                                </a:cubicBezTo>
                                <a:cubicBezTo>
                                  <a:pt x="42874" y="352623"/>
                                  <a:pt x="81211" y="332992"/>
                                  <a:pt x="100949" y="353980"/>
                                </a:cubicBezTo>
                                <a:cubicBezTo>
                                  <a:pt x="115570" y="370758"/>
                                  <a:pt x="108511" y="417180"/>
                                  <a:pt x="128668" y="430339"/>
                                </a:cubicBezTo>
                                <a:cubicBezTo>
                                  <a:pt x="142914" y="448837"/>
                                  <a:pt x="192519" y="428061"/>
                                  <a:pt x="216257" y="444309"/>
                                </a:cubicBezTo>
                                <a:cubicBezTo>
                                  <a:pt x="243145" y="457457"/>
                                  <a:pt x="235607" y="495043"/>
                                  <a:pt x="259639" y="502759"/>
                                </a:cubicBezTo>
                                <a:cubicBezTo>
                                  <a:pt x="277508" y="514552"/>
                                  <a:pt x="311337" y="498434"/>
                                  <a:pt x="333248" y="501406"/>
                                </a:cubicBezTo>
                                <a:cubicBezTo>
                                  <a:pt x="353409" y="505697"/>
                                  <a:pt x="373025" y="540997"/>
                                  <a:pt x="392523" y="548895"/>
                                </a:cubicBezTo>
                                <a:cubicBezTo>
                                  <a:pt x="412008" y="553021"/>
                                  <a:pt x="440113" y="530512"/>
                                  <a:pt x="462720" y="530588"/>
                                </a:cubicBezTo>
                                <a:cubicBezTo>
                                  <a:pt x="482414" y="529972"/>
                                  <a:pt x="501452" y="553416"/>
                                  <a:pt x="523758" y="549011"/>
                                </a:cubicBezTo>
                                <a:cubicBezTo>
                                  <a:pt x="547433" y="548637"/>
                                  <a:pt x="537152" y="523381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5" name="フリーフォーム: 図形 1664">
                    <a:extLst>
                      <a:ext uri="{FF2B5EF4-FFF2-40B4-BE49-F238E27FC236}">
                        <a16:creationId xmlns:a16="http://schemas.microsoft.com/office/drawing/2014/main" id="{A672F7C2-7808-46FD-8A14-CC308BB83F2E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4331994" y="3759044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643800443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20873" y="502003"/>
                                  <a:pt x="649892" y="523514"/>
                                  <a:pt x="668589" y="517115"/>
                                </a:cubicBezTo>
                                <a:cubicBezTo>
                                  <a:pt x="690451" y="506444"/>
                                  <a:pt x="691437" y="469778"/>
                                  <a:pt x="709655" y="451840"/>
                                </a:cubicBezTo>
                                <a:cubicBezTo>
                                  <a:pt x="730300" y="439103"/>
                                  <a:pt x="764540" y="443544"/>
                                  <a:pt x="784628" y="432193"/>
                                </a:cubicBezTo>
                                <a:cubicBezTo>
                                  <a:pt x="804441" y="416379"/>
                                  <a:pt x="799025" y="377445"/>
                                  <a:pt x="818084" y="361157"/>
                                </a:cubicBezTo>
                                <a:cubicBezTo>
                                  <a:pt x="830194" y="339619"/>
                                  <a:pt x="877370" y="332453"/>
                                  <a:pt x="888581" y="312343"/>
                                </a:cubicBezTo>
                                <a:cubicBezTo>
                                  <a:pt x="905190" y="292485"/>
                                  <a:pt x="890226" y="274103"/>
                                  <a:pt x="913704" y="241200"/>
                                </a:cubicBezTo>
                                <a:cubicBezTo>
                                  <a:pt x="852136" y="177721"/>
                                  <a:pt x="751755" y="92581"/>
                                  <a:pt x="652872" y="23202"/>
                                </a:cubicBezTo>
                                <a:cubicBezTo>
                                  <a:pt x="509109" y="1594"/>
                                  <a:pt x="368007" y="-18552"/>
                                  <a:pt x="253766" y="24694"/>
                                </a:cubicBezTo>
                                <a:cubicBezTo>
                                  <a:pt x="204146" y="75111"/>
                                  <a:pt x="119133" y="131397"/>
                                  <a:pt x="0" y="224599"/>
                                </a:cubicBezTo>
                                <a:cubicBezTo>
                                  <a:pt x="25104" y="251069"/>
                                  <a:pt x="7693" y="306048"/>
                                  <a:pt x="23371" y="325987"/>
                                </a:cubicBezTo>
                                <a:cubicBezTo>
                                  <a:pt x="40119" y="344392"/>
                                  <a:pt x="81838" y="330960"/>
                                  <a:pt x="100949" y="353980"/>
                                </a:cubicBezTo>
                                <a:cubicBezTo>
                                  <a:pt x="114841" y="374973"/>
                                  <a:pt x="112758" y="413925"/>
                                  <a:pt x="128668" y="430339"/>
                                </a:cubicBezTo>
                                <a:cubicBezTo>
                                  <a:pt x="146007" y="444093"/>
                                  <a:pt x="190989" y="431767"/>
                                  <a:pt x="216257" y="444309"/>
                                </a:cubicBezTo>
                                <a:cubicBezTo>
                                  <a:pt x="236464" y="454998"/>
                                  <a:pt x="241791" y="493453"/>
                                  <a:pt x="259639" y="502759"/>
                                </a:cubicBezTo>
                                <a:cubicBezTo>
                                  <a:pt x="281033" y="517744"/>
                                  <a:pt x="316579" y="495481"/>
                                  <a:pt x="333248" y="501406"/>
                                </a:cubicBezTo>
                                <a:cubicBezTo>
                                  <a:pt x="353819" y="510131"/>
                                  <a:pt x="369659" y="545559"/>
                                  <a:pt x="392523" y="548895"/>
                                </a:cubicBezTo>
                                <a:cubicBezTo>
                                  <a:pt x="413345" y="552130"/>
                                  <a:pt x="439746" y="532766"/>
                                  <a:pt x="462720" y="530588"/>
                                </a:cubicBezTo>
                                <a:cubicBezTo>
                                  <a:pt x="486949" y="526614"/>
                                  <a:pt x="502309" y="552835"/>
                                  <a:pt x="523758" y="549011"/>
                                </a:cubicBezTo>
                                <a:cubicBezTo>
                                  <a:pt x="546429" y="549116"/>
                                  <a:pt x="539209" y="527458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4724" y="500198"/>
                                  <a:pt x="647071" y="529909"/>
                                  <a:pt x="668589" y="517115"/>
                                </a:cubicBezTo>
                                <a:cubicBezTo>
                                  <a:pt x="690022" y="507677"/>
                                  <a:pt x="690432" y="471459"/>
                                  <a:pt x="709655" y="451840"/>
                                </a:cubicBezTo>
                                <a:cubicBezTo>
                                  <a:pt x="726575" y="435688"/>
                                  <a:pt x="764225" y="447869"/>
                                  <a:pt x="784628" y="432193"/>
                                </a:cubicBezTo>
                                <a:cubicBezTo>
                                  <a:pt x="800934" y="417991"/>
                                  <a:pt x="800557" y="382419"/>
                                  <a:pt x="818084" y="361157"/>
                                </a:cubicBezTo>
                                <a:cubicBezTo>
                                  <a:pt x="838367" y="338834"/>
                                  <a:pt x="872921" y="331104"/>
                                  <a:pt x="888581" y="312343"/>
                                </a:cubicBezTo>
                                <a:cubicBezTo>
                                  <a:pt x="899531" y="291000"/>
                                  <a:pt x="896429" y="267406"/>
                                  <a:pt x="913704" y="241200"/>
                                </a:cubicBezTo>
                                <a:cubicBezTo>
                                  <a:pt x="792520" y="121547"/>
                                  <a:pt x="737493" y="73730"/>
                                  <a:pt x="652872" y="23202"/>
                                </a:cubicBezTo>
                                <a:cubicBezTo>
                                  <a:pt x="524903" y="-4670"/>
                                  <a:pt x="388317" y="14916"/>
                                  <a:pt x="253766" y="24694"/>
                                </a:cubicBezTo>
                                <a:cubicBezTo>
                                  <a:pt x="144941" y="109734"/>
                                  <a:pt x="89058" y="155706"/>
                                  <a:pt x="0" y="224599"/>
                                </a:cubicBezTo>
                                <a:cubicBezTo>
                                  <a:pt x="23965" y="245878"/>
                                  <a:pt x="8016" y="309014"/>
                                  <a:pt x="23371" y="325987"/>
                                </a:cubicBezTo>
                                <a:cubicBezTo>
                                  <a:pt x="39382" y="349974"/>
                                  <a:pt x="82807" y="331228"/>
                                  <a:pt x="100949" y="353980"/>
                                </a:cubicBezTo>
                                <a:cubicBezTo>
                                  <a:pt x="116060" y="371267"/>
                                  <a:pt x="112679" y="417144"/>
                                  <a:pt x="128668" y="430339"/>
                                </a:cubicBezTo>
                                <a:cubicBezTo>
                                  <a:pt x="149201" y="446340"/>
                                  <a:pt x="193917" y="433600"/>
                                  <a:pt x="216257" y="444309"/>
                                </a:cubicBezTo>
                                <a:cubicBezTo>
                                  <a:pt x="239238" y="456529"/>
                                  <a:pt x="235479" y="492241"/>
                                  <a:pt x="259639" y="502759"/>
                                </a:cubicBezTo>
                                <a:cubicBezTo>
                                  <a:pt x="276354" y="509942"/>
                                  <a:pt x="310489" y="496208"/>
                                  <a:pt x="333248" y="501406"/>
                                </a:cubicBezTo>
                                <a:cubicBezTo>
                                  <a:pt x="355652" y="506326"/>
                                  <a:pt x="368365" y="543801"/>
                                  <a:pt x="392523" y="548895"/>
                                </a:cubicBezTo>
                                <a:cubicBezTo>
                                  <a:pt x="410817" y="552797"/>
                                  <a:pt x="442825" y="532108"/>
                                  <a:pt x="462720" y="530588"/>
                                </a:cubicBezTo>
                                <a:cubicBezTo>
                                  <a:pt x="484207" y="530217"/>
                                  <a:pt x="507601" y="549295"/>
                                  <a:pt x="523758" y="549011"/>
                                </a:cubicBezTo>
                                <a:cubicBezTo>
                                  <a:pt x="544570" y="547706"/>
                                  <a:pt x="540907" y="521976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6" name="フリーフォーム: 図形 1665">
                    <a:extLst>
                      <a:ext uri="{FF2B5EF4-FFF2-40B4-BE49-F238E27FC236}">
                        <a16:creationId xmlns:a16="http://schemas.microsoft.com/office/drawing/2014/main" id="{F8613FD9-E5BD-48A8-9B20-B87B11374D5F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824955" y="3759044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272388975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17516" y="503759"/>
                                  <a:pt x="643226" y="528168"/>
                                  <a:pt x="668589" y="517115"/>
                                </a:cubicBezTo>
                                <a:cubicBezTo>
                                  <a:pt x="691918" y="507610"/>
                                  <a:pt x="688433" y="467069"/>
                                  <a:pt x="709655" y="451840"/>
                                </a:cubicBezTo>
                                <a:cubicBezTo>
                                  <a:pt x="729174" y="433508"/>
                                  <a:pt x="763869" y="451261"/>
                                  <a:pt x="784628" y="432193"/>
                                </a:cubicBezTo>
                                <a:cubicBezTo>
                                  <a:pt x="805922" y="417840"/>
                                  <a:pt x="805483" y="382764"/>
                                  <a:pt x="818084" y="361157"/>
                                </a:cubicBezTo>
                                <a:cubicBezTo>
                                  <a:pt x="835393" y="343708"/>
                                  <a:pt x="871922" y="327807"/>
                                  <a:pt x="888581" y="312343"/>
                                </a:cubicBezTo>
                                <a:cubicBezTo>
                                  <a:pt x="902383" y="292550"/>
                                  <a:pt x="896585" y="270125"/>
                                  <a:pt x="913704" y="241200"/>
                                </a:cubicBezTo>
                                <a:cubicBezTo>
                                  <a:pt x="865418" y="189954"/>
                                  <a:pt x="754680" y="120282"/>
                                  <a:pt x="652872" y="23202"/>
                                </a:cubicBezTo>
                                <a:cubicBezTo>
                                  <a:pt x="524469" y="-21910"/>
                                  <a:pt x="379147" y="12792"/>
                                  <a:pt x="253766" y="24694"/>
                                </a:cubicBezTo>
                                <a:cubicBezTo>
                                  <a:pt x="199378" y="64658"/>
                                  <a:pt x="54624" y="183428"/>
                                  <a:pt x="0" y="224599"/>
                                </a:cubicBezTo>
                                <a:cubicBezTo>
                                  <a:pt x="26722" y="243612"/>
                                  <a:pt x="5114" y="305438"/>
                                  <a:pt x="23371" y="325987"/>
                                </a:cubicBezTo>
                                <a:cubicBezTo>
                                  <a:pt x="39525" y="349301"/>
                                  <a:pt x="82055" y="333353"/>
                                  <a:pt x="100949" y="353980"/>
                                </a:cubicBezTo>
                                <a:cubicBezTo>
                                  <a:pt x="119241" y="369507"/>
                                  <a:pt x="105665" y="412951"/>
                                  <a:pt x="128668" y="430339"/>
                                </a:cubicBezTo>
                                <a:cubicBezTo>
                                  <a:pt x="150798" y="448382"/>
                                  <a:pt x="196648" y="428310"/>
                                  <a:pt x="216257" y="444309"/>
                                </a:cubicBezTo>
                                <a:cubicBezTo>
                                  <a:pt x="238124" y="451648"/>
                                  <a:pt x="241861" y="492641"/>
                                  <a:pt x="259639" y="502759"/>
                                </a:cubicBezTo>
                                <a:cubicBezTo>
                                  <a:pt x="279092" y="510874"/>
                                  <a:pt x="311374" y="496882"/>
                                  <a:pt x="333248" y="501406"/>
                                </a:cubicBezTo>
                                <a:cubicBezTo>
                                  <a:pt x="355489" y="507397"/>
                                  <a:pt x="370971" y="546390"/>
                                  <a:pt x="392523" y="548895"/>
                                </a:cubicBezTo>
                                <a:cubicBezTo>
                                  <a:pt x="412272" y="557601"/>
                                  <a:pt x="444554" y="532403"/>
                                  <a:pt x="462720" y="530588"/>
                                </a:cubicBezTo>
                                <a:cubicBezTo>
                                  <a:pt x="485636" y="526205"/>
                                  <a:pt x="506089" y="552904"/>
                                  <a:pt x="523758" y="549011"/>
                                </a:cubicBezTo>
                                <a:cubicBezTo>
                                  <a:pt x="545068" y="544937"/>
                                  <a:pt x="543270" y="524221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3831" y="504641"/>
                                  <a:pt x="650030" y="525693"/>
                                  <a:pt x="668589" y="517115"/>
                                </a:cubicBezTo>
                                <a:cubicBezTo>
                                  <a:pt x="688496" y="506334"/>
                                  <a:pt x="690830" y="466408"/>
                                  <a:pt x="709655" y="451840"/>
                                </a:cubicBezTo>
                                <a:cubicBezTo>
                                  <a:pt x="728489" y="436065"/>
                                  <a:pt x="764403" y="447329"/>
                                  <a:pt x="784628" y="432193"/>
                                </a:cubicBezTo>
                                <a:cubicBezTo>
                                  <a:pt x="806455" y="416672"/>
                                  <a:pt x="804515" y="376500"/>
                                  <a:pt x="818084" y="361157"/>
                                </a:cubicBezTo>
                                <a:cubicBezTo>
                                  <a:pt x="839340" y="339646"/>
                                  <a:pt x="868628" y="334565"/>
                                  <a:pt x="888581" y="312343"/>
                                </a:cubicBezTo>
                                <a:cubicBezTo>
                                  <a:pt x="905572" y="291100"/>
                                  <a:pt x="896285" y="270210"/>
                                  <a:pt x="913704" y="241200"/>
                                </a:cubicBezTo>
                                <a:cubicBezTo>
                                  <a:pt x="791138" y="152341"/>
                                  <a:pt x="754819" y="110577"/>
                                  <a:pt x="652872" y="23202"/>
                                </a:cubicBezTo>
                                <a:cubicBezTo>
                                  <a:pt x="515851" y="3194"/>
                                  <a:pt x="380517" y="-11844"/>
                                  <a:pt x="253766" y="24694"/>
                                </a:cubicBezTo>
                                <a:cubicBezTo>
                                  <a:pt x="120393" y="115988"/>
                                  <a:pt x="73502" y="169541"/>
                                  <a:pt x="0" y="224599"/>
                                </a:cubicBezTo>
                                <a:cubicBezTo>
                                  <a:pt x="22577" y="250033"/>
                                  <a:pt x="11406" y="306899"/>
                                  <a:pt x="23371" y="325987"/>
                                </a:cubicBezTo>
                                <a:cubicBezTo>
                                  <a:pt x="37962" y="351044"/>
                                  <a:pt x="84382" y="336423"/>
                                  <a:pt x="100949" y="353980"/>
                                </a:cubicBezTo>
                                <a:cubicBezTo>
                                  <a:pt x="122171" y="374049"/>
                                  <a:pt x="107832" y="415039"/>
                                  <a:pt x="128668" y="430339"/>
                                </a:cubicBezTo>
                                <a:cubicBezTo>
                                  <a:pt x="142821" y="442263"/>
                                  <a:pt x="197912" y="436457"/>
                                  <a:pt x="216257" y="444309"/>
                                </a:cubicBezTo>
                                <a:cubicBezTo>
                                  <a:pt x="241036" y="453918"/>
                                  <a:pt x="240535" y="491482"/>
                                  <a:pt x="259639" y="502759"/>
                                </a:cubicBezTo>
                                <a:cubicBezTo>
                                  <a:pt x="277260" y="510806"/>
                                  <a:pt x="309665" y="491744"/>
                                  <a:pt x="333248" y="501406"/>
                                </a:cubicBezTo>
                                <a:cubicBezTo>
                                  <a:pt x="354923" y="514244"/>
                                  <a:pt x="370822" y="542537"/>
                                  <a:pt x="392523" y="548895"/>
                                </a:cubicBezTo>
                                <a:cubicBezTo>
                                  <a:pt x="413649" y="551365"/>
                                  <a:pt x="436636" y="531345"/>
                                  <a:pt x="462720" y="530588"/>
                                </a:cubicBezTo>
                                <a:cubicBezTo>
                                  <a:pt x="485999" y="527737"/>
                                  <a:pt x="504563" y="551864"/>
                                  <a:pt x="523758" y="549011"/>
                                </a:cubicBezTo>
                                <a:cubicBezTo>
                                  <a:pt x="548779" y="545137"/>
                                  <a:pt x="538278" y="524335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7" name="フリーフォーム: 図形 1666">
                    <a:extLst>
                      <a:ext uri="{FF2B5EF4-FFF2-40B4-BE49-F238E27FC236}">
                        <a16:creationId xmlns:a16="http://schemas.microsoft.com/office/drawing/2014/main" id="{434CA6B1-D388-4E4A-8F30-3141CFB3478E}"/>
                      </a:ext>
                    </a:extLst>
                  </p:cNvPr>
                  <p:cNvSpPr/>
                  <p:nvPr/>
                </p:nvSpPr>
                <p:spPr>
                  <a:xfrm rot="12600000" flipH="1">
                    <a:off x="4796247" y="3470470"/>
                    <a:ext cx="726272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31844939">
                          <a:custGeom>
                            <a:avLst/>
                            <a:gdLst>
                              <a:gd name="connsiteX0" fmla="*/ 462205 w 726272"/>
                              <a:gd name="connsiteY0" fmla="*/ 408769 h 436830"/>
                              <a:gd name="connsiteX1" fmla="*/ 531438 w 726272"/>
                              <a:gd name="connsiteY1" fmla="*/ 411036 h 436830"/>
                              <a:gd name="connsiteX2" fmla="*/ 564080 w 726272"/>
                              <a:gd name="connsiteY2" fmla="*/ 359152 h 436830"/>
                              <a:gd name="connsiteX3" fmla="*/ 623674 w 726272"/>
                              <a:gd name="connsiteY3" fmla="*/ 343535 h 436830"/>
                              <a:gd name="connsiteX4" fmla="*/ 650267 w 726272"/>
                              <a:gd name="connsiteY4" fmla="*/ 287071 h 436830"/>
                              <a:gd name="connsiteX5" fmla="*/ 706303 w 726272"/>
                              <a:gd name="connsiteY5" fmla="*/ 248271 h 436830"/>
                              <a:gd name="connsiteX6" fmla="*/ 726272 w 726272"/>
                              <a:gd name="connsiteY6" fmla="*/ 191721 h 436830"/>
                              <a:gd name="connsiteX7" fmla="*/ 518945 w 726272"/>
                              <a:gd name="connsiteY7" fmla="*/ 18443 h 436830"/>
                              <a:gd name="connsiteX8" fmla="*/ 201710 w 726272"/>
                              <a:gd name="connsiteY8" fmla="*/ 19629 h 436830"/>
                              <a:gd name="connsiteX9" fmla="*/ 0 w 726272"/>
                              <a:gd name="connsiteY9" fmla="*/ 178526 h 436830"/>
                              <a:gd name="connsiteX10" fmla="*/ 18577 w 726272"/>
                              <a:gd name="connsiteY10" fmla="*/ 259116 h 436830"/>
                              <a:gd name="connsiteX11" fmla="*/ 80241 w 726272"/>
                              <a:gd name="connsiteY11" fmla="*/ 281366 h 436830"/>
                              <a:gd name="connsiteX12" fmla="*/ 102274 w 726272"/>
                              <a:gd name="connsiteY12" fmla="*/ 342061 h 436830"/>
                              <a:gd name="connsiteX13" fmla="*/ 171895 w 726272"/>
                              <a:gd name="connsiteY13" fmla="*/ 353165 h 436830"/>
                              <a:gd name="connsiteX14" fmla="*/ 206378 w 726272"/>
                              <a:gd name="connsiteY14" fmla="*/ 399626 h 436830"/>
                              <a:gd name="connsiteX15" fmla="*/ 264887 w 726272"/>
                              <a:gd name="connsiteY15" fmla="*/ 398550 h 436830"/>
                              <a:gd name="connsiteX16" fmla="*/ 312003 w 726272"/>
                              <a:gd name="connsiteY16" fmla="*/ 436297 h 436830"/>
                              <a:gd name="connsiteX17" fmla="*/ 367800 w 726272"/>
                              <a:gd name="connsiteY17" fmla="*/ 421746 h 436830"/>
                              <a:gd name="connsiteX18" fmla="*/ 416317 w 726272"/>
                              <a:gd name="connsiteY18" fmla="*/ 436389 h 436830"/>
                              <a:gd name="connsiteX19" fmla="*/ 462205 w 726272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2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6208" y="405065"/>
                                  <a:pt x="516330" y="420655"/>
                                  <a:pt x="531438" y="411036"/>
                                </a:cubicBezTo>
                                <a:cubicBezTo>
                                  <a:pt x="549316" y="401112"/>
                                  <a:pt x="548372" y="368401"/>
                                  <a:pt x="564080" y="359152"/>
                                </a:cubicBezTo>
                                <a:cubicBezTo>
                                  <a:pt x="580602" y="347154"/>
                                  <a:pt x="608385" y="359365"/>
                                  <a:pt x="623674" y="343535"/>
                                </a:cubicBezTo>
                                <a:cubicBezTo>
                                  <a:pt x="639356" y="326665"/>
                                  <a:pt x="637254" y="301864"/>
                                  <a:pt x="650267" y="287071"/>
                                </a:cubicBezTo>
                                <a:cubicBezTo>
                                  <a:pt x="668288" y="272912"/>
                                  <a:pt x="692632" y="266176"/>
                                  <a:pt x="706303" y="248271"/>
                                </a:cubicBezTo>
                                <a:cubicBezTo>
                                  <a:pt x="720367" y="229421"/>
                                  <a:pt x="707880" y="218940"/>
                                  <a:pt x="726272" y="191721"/>
                                </a:cubicBezTo>
                                <a:cubicBezTo>
                                  <a:pt x="628591" y="105837"/>
                                  <a:pt x="590448" y="69584"/>
                                  <a:pt x="518945" y="18443"/>
                                </a:cubicBezTo>
                                <a:cubicBezTo>
                                  <a:pt x="435248" y="-23724"/>
                                  <a:pt x="293132" y="-25578"/>
                                  <a:pt x="201710" y="19629"/>
                                </a:cubicBezTo>
                                <a:cubicBezTo>
                                  <a:pt x="117557" y="70264"/>
                                  <a:pt x="78906" y="128482"/>
                                  <a:pt x="0" y="178526"/>
                                </a:cubicBezTo>
                                <a:cubicBezTo>
                                  <a:pt x="16433" y="201708"/>
                                  <a:pt x="5337" y="244336"/>
                                  <a:pt x="18577" y="259116"/>
                                </a:cubicBezTo>
                                <a:cubicBezTo>
                                  <a:pt x="27484" y="275929"/>
                                  <a:pt x="63686" y="263810"/>
                                  <a:pt x="80241" y="281366"/>
                                </a:cubicBezTo>
                                <a:cubicBezTo>
                                  <a:pt x="91742" y="296544"/>
                                  <a:pt x="86531" y="328426"/>
                                  <a:pt x="102274" y="342061"/>
                                </a:cubicBezTo>
                                <a:cubicBezTo>
                                  <a:pt x="119228" y="350513"/>
                                  <a:pt x="152262" y="344870"/>
                                  <a:pt x="171895" y="353165"/>
                                </a:cubicBezTo>
                                <a:cubicBezTo>
                                  <a:pt x="188175" y="362814"/>
                                  <a:pt x="189640" y="396157"/>
                                  <a:pt x="206378" y="399626"/>
                                </a:cubicBezTo>
                                <a:cubicBezTo>
                                  <a:pt x="220163" y="406987"/>
                                  <a:pt x="245513" y="388262"/>
                                  <a:pt x="264887" y="398550"/>
                                </a:cubicBezTo>
                                <a:cubicBezTo>
                                  <a:pt x="285208" y="407668"/>
                                  <a:pt x="293087" y="431917"/>
                                  <a:pt x="312003" y="436297"/>
                                </a:cubicBezTo>
                                <a:cubicBezTo>
                                  <a:pt x="330789" y="443201"/>
                                  <a:pt x="349831" y="421282"/>
                                  <a:pt x="367800" y="421746"/>
                                </a:cubicBezTo>
                                <a:cubicBezTo>
                                  <a:pt x="386206" y="419575"/>
                                  <a:pt x="403743" y="439440"/>
                                  <a:pt x="416317" y="436389"/>
                                </a:cubicBezTo>
                                <a:cubicBezTo>
                                  <a:pt x="432255" y="434645"/>
                                  <a:pt x="430738" y="416616"/>
                                  <a:pt x="462205" y="408769"/>
                                </a:cubicBezTo>
                                <a:close/>
                              </a:path>
                              <a:path w="726272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7740" y="400468"/>
                                  <a:pt x="514964" y="419657"/>
                                  <a:pt x="531438" y="411036"/>
                                </a:cubicBezTo>
                                <a:cubicBezTo>
                                  <a:pt x="544152" y="404157"/>
                                  <a:pt x="550730" y="371364"/>
                                  <a:pt x="564080" y="359152"/>
                                </a:cubicBezTo>
                                <a:cubicBezTo>
                                  <a:pt x="579394" y="346305"/>
                                  <a:pt x="611818" y="352000"/>
                                  <a:pt x="623674" y="343535"/>
                                </a:cubicBezTo>
                                <a:cubicBezTo>
                                  <a:pt x="637536" y="331079"/>
                                  <a:pt x="639725" y="304576"/>
                                  <a:pt x="650267" y="287071"/>
                                </a:cubicBezTo>
                                <a:cubicBezTo>
                                  <a:pt x="664993" y="272251"/>
                                  <a:pt x="694067" y="265553"/>
                                  <a:pt x="706303" y="248271"/>
                                </a:cubicBezTo>
                                <a:cubicBezTo>
                                  <a:pt x="722883" y="234045"/>
                                  <a:pt x="712476" y="214709"/>
                                  <a:pt x="726272" y="191721"/>
                                </a:cubicBezTo>
                                <a:cubicBezTo>
                                  <a:pt x="671896" y="160566"/>
                                  <a:pt x="561724" y="63381"/>
                                  <a:pt x="518945" y="18443"/>
                                </a:cubicBezTo>
                                <a:cubicBezTo>
                                  <a:pt x="406980" y="1069"/>
                                  <a:pt x="287349" y="-24316"/>
                                  <a:pt x="201710" y="19629"/>
                                </a:cubicBezTo>
                                <a:cubicBezTo>
                                  <a:pt x="156715" y="63884"/>
                                  <a:pt x="52397" y="135358"/>
                                  <a:pt x="0" y="178526"/>
                                </a:cubicBezTo>
                                <a:cubicBezTo>
                                  <a:pt x="18177" y="199896"/>
                                  <a:pt x="7338" y="240824"/>
                                  <a:pt x="18577" y="259116"/>
                                </a:cubicBezTo>
                                <a:cubicBezTo>
                                  <a:pt x="34052" y="275588"/>
                                  <a:pt x="63719" y="266410"/>
                                  <a:pt x="80241" y="281366"/>
                                </a:cubicBezTo>
                                <a:cubicBezTo>
                                  <a:pt x="90217" y="293982"/>
                                  <a:pt x="86624" y="329106"/>
                                  <a:pt x="102274" y="342061"/>
                                </a:cubicBezTo>
                                <a:cubicBezTo>
                                  <a:pt x="121604" y="352630"/>
                                  <a:pt x="152496" y="339954"/>
                                  <a:pt x="171895" y="353165"/>
                                </a:cubicBezTo>
                                <a:cubicBezTo>
                                  <a:pt x="192008" y="360282"/>
                                  <a:pt x="192235" y="388905"/>
                                  <a:pt x="206378" y="399626"/>
                                </a:cubicBezTo>
                                <a:cubicBezTo>
                                  <a:pt x="223214" y="403446"/>
                                  <a:pt x="248344" y="395010"/>
                                  <a:pt x="264887" y="398550"/>
                                </a:cubicBezTo>
                                <a:cubicBezTo>
                                  <a:pt x="285532" y="403203"/>
                                  <a:pt x="295639" y="435045"/>
                                  <a:pt x="312003" y="436297"/>
                                </a:cubicBezTo>
                                <a:cubicBezTo>
                                  <a:pt x="331863" y="437191"/>
                                  <a:pt x="346772" y="421910"/>
                                  <a:pt x="367800" y="421746"/>
                                </a:cubicBezTo>
                                <a:cubicBezTo>
                                  <a:pt x="384468" y="422379"/>
                                  <a:pt x="399429" y="436428"/>
                                  <a:pt x="416317" y="436389"/>
                                </a:cubicBezTo>
                                <a:cubicBezTo>
                                  <a:pt x="432697" y="430095"/>
                                  <a:pt x="427906" y="419669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8" name="フリーフォーム: 図形 1667">
                    <a:extLst>
                      <a:ext uri="{FF2B5EF4-FFF2-40B4-BE49-F238E27FC236}">
                        <a16:creationId xmlns:a16="http://schemas.microsoft.com/office/drawing/2014/main" id="{094034D3-AE0E-4419-A77E-18F45F66DD52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4450827" y="3676918"/>
                    <a:ext cx="726271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97352752">
                          <a:custGeom>
                            <a:avLst/>
                            <a:gdLst>
                              <a:gd name="connsiteX0" fmla="*/ 462205 w 726271"/>
                              <a:gd name="connsiteY0" fmla="*/ 408769 h 436830"/>
                              <a:gd name="connsiteX1" fmla="*/ 531437 w 726271"/>
                              <a:gd name="connsiteY1" fmla="*/ 411036 h 436830"/>
                              <a:gd name="connsiteX2" fmla="*/ 564079 w 726271"/>
                              <a:gd name="connsiteY2" fmla="*/ 359152 h 436830"/>
                              <a:gd name="connsiteX3" fmla="*/ 623673 w 726271"/>
                              <a:gd name="connsiteY3" fmla="*/ 343535 h 436830"/>
                              <a:gd name="connsiteX4" fmla="*/ 650266 w 726271"/>
                              <a:gd name="connsiteY4" fmla="*/ 287071 h 436830"/>
                              <a:gd name="connsiteX5" fmla="*/ 706302 w 726271"/>
                              <a:gd name="connsiteY5" fmla="*/ 248271 h 436830"/>
                              <a:gd name="connsiteX6" fmla="*/ 726271 w 726271"/>
                              <a:gd name="connsiteY6" fmla="*/ 191721 h 436830"/>
                              <a:gd name="connsiteX7" fmla="*/ 518945 w 726271"/>
                              <a:gd name="connsiteY7" fmla="*/ 18443 h 436830"/>
                              <a:gd name="connsiteX8" fmla="*/ 201710 w 726271"/>
                              <a:gd name="connsiteY8" fmla="*/ 19629 h 436830"/>
                              <a:gd name="connsiteX9" fmla="*/ 0 w 726271"/>
                              <a:gd name="connsiteY9" fmla="*/ 178526 h 436830"/>
                              <a:gd name="connsiteX10" fmla="*/ 18577 w 726271"/>
                              <a:gd name="connsiteY10" fmla="*/ 259116 h 436830"/>
                              <a:gd name="connsiteX11" fmla="*/ 80241 w 726271"/>
                              <a:gd name="connsiteY11" fmla="*/ 281366 h 436830"/>
                              <a:gd name="connsiteX12" fmla="*/ 102274 w 726271"/>
                              <a:gd name="connsiteY12" fmla="*/ 342061 h 436830"/>
                              <a:gd name="connsiteX13" fmla="*/ 171895 w 726271"/>
                              <a:gd name="connsiteY13" fmla="*/ 353165 h 436830"/>
                              <a:gd name="connsiteX14" fmla="*/ 206378 w 726271"/>
                              <a:gd name="connsiteY14" fmla="*/ 399626 h 436830"/>
                              <a:gd name="connsiteX15" fmla="*/ 264887 w 726271"/>
                              <a:gd name="connsiteY15" fmla="*/ 398550 h 436830"/>
                              <a:gd name="connsiteX16" fmla="*/ 312003 w 726271"/>
                              <a:gd name="connsiteY16" fmla="*/ 436297 h 436830"/>
                              <a:gd name="connsiteX17" fmla="*/ 367800 w 726271"/>
                              <a:gd name="connsiteY17" fmla="*/ 421746 h 436830"/>
                              <a:gd name="connsiteX18" fmla="*/ 416316 w 726271"/>
                              <a:gd name="connsiteY18" fmla="*/ 436389 h 436830"/>
                              <a:gd name="connsiteX19" fmla="*/ 462205 w 726271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1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5234" y="398005"/>
                                  <a:pt x="515092" y="417330"/>
                                  <a:pt x="531437" y="411036"/>
                                </a:cubicBezTo>
                                <a:cubicBezTo>
                                  <a:pt x="546250" y="404052"/>
                                  <a:pt x="548273" y="368982"/>
                                  <a:pt x="564079" y="359152"/>
                                </a:cubicBezTo>
                                <a:cubicBezTo>
                                  <a:pt x="581926" y="345219"/>
                                  <a:pt x="611815" y="357795"/>
                                  <a:pt x="623673" y="343535"/>
                                </a:cubicBezTo>
                                <a:cubicBezTo>
                                  <a:pt x="636793" y="331150"/>
                                  <a:pt x="640971" y="302701"/>
                                  <a:pt x="650266" y="287071"/>
                                </a:cubicBezTo>
                                <a:cubicBezTo>
                                  <a:pt x="665999" y="271505"/>
                                  <a:pt x="690890" y="260695"/>
                                  <a:pt x="706302" y="248271"/>
                                </a:cubicBezTo>
                                <a:cubicBezTo>
                                  <a:pt x="716776" y="231260"/>
                                  <a:pt x="710752" y="217148"/>
                                  <a:pt x="726271" y="191721"/>
                                </a:cubicBezTo>
                                <a:cubicBezTo>
                                  <a:pt x="625152" y="106422"/>
                                  <a:pt x="569231" y="60138"/>
                                  <a:pt x="518945" y="18443"/>
                                </a:cubicBezTo>
                                <a:cubicBezTo>
                                  <a:pt x="438452" y="-22991"/>
                                  <a:pt x="274729" y="-5249"/>
                                  <a:pt x="201710" y="19629"/>
                                </a:cubicBezTo>
                                <a:cubicBezTo>
                                  <a:pt x="108683" y="89928"/>
                                  <a:pt x="56630" y="138176"/>
                                  <a:pt x="0" y="178526"/>
                                </a:cubicBezTo>
                                <a:cubicBezTo>
                                  <a:pt x="20352" y="202046"/>
                                  <a:pt x="55" y="240728"/>
                                  <a:pt x="18577" y="259116"/>
                                </a:cubicBezTo>
                                <a:cubicBezTo>
                                  <a:pt x="34813" y="278078"/>
                                  <a:pt x="68121" y="268524"/>
                                  <a:pt x="80241" y="281366"/>
                                </a:cubicBezTo>
                                <a:cubicBezTo>
                                  <a:pt x="90530" y="294327"/>
                                  <a:pt x="85618" y="332999"/>
                                  <a:pt x="102274" y="342061"/>
                                </a:cubicBezTo>
                                <a:cubicBezTo>
                                  <a:pt x="119475" y="355075"/>
                                  <a:pt x="156712" y="342593"/>
                                  <a:pt x="171895" y="353165"/>
                                </a:cubicBezTo>
                                <a:cubicBezTo>
                                  <a:pt x="189601" y="362194"/>
                                  <a:pt x="189973" y="392895"/>
                                  <a:pt x="206378" y="399626"/>
                                </a:cubicBezTo>
                                <a:cubicBezTo>
                                  <a:pt x="224956" y="407736"/>
                                  <a:pt x="245837" y="391642"/>
                                  <a:pt x="264887" y="398550"/>
                                </a:cubicBezTo>
                                <a:cubicBezTo>
                                  <a:pt x="282001" y="404883"/>
                                  <a:pt x="294746" y="430987"/>
                                  <a:pt x="312003" y="436297"/>
                                </a:cubicBezTo>
                                <a:cubicBezTo>
                                  <a:pt x="332378" y="441039"/>
                                  <a:pt x="350749" y="418433"/>
                                  <a:pt x="367800" y="421746"/>
                                </a:cubicBezTo>
                                <a:cubicBezTo>
                                  <a:pt x="385262" y="422608"/>
                                  <a:pt x="400245" y="437986"/>
                                  <a:pt x="416316" y="436389"/>
                                </a:cubicBezTo>
                                <a:cubicBezTo>
                                  <a:pt x="433587" y="432834"/>
                                  <a:pt x="428462" y="415894"/>
                                  <a:pt x="462205" y="408769"/>
                                </a:cubicBezTo>
                                <a:close/>
                              </a:path>
                              <a:path w="726271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9577" y="401403"/>
                                  <a:pt x="511870" y="422507"/>
                                  <a:pt x="531437" y="411036"/>
                                </a:cubicBezTo>
                                <a:cubicBezTo>
                                  <a:pt x="549378" y="402905"/>
                                  <a:pt x="547219" y="370565"/>
                                  <a:pt x="564079" y="359152"/>
                                </a:cubicBezTo>
                                <a:cubicBezTo>
                                  <a:pt x="579879" y="345461"/>
                                  <a:pt x="608770" y="355991"/>
                                  <a:pt x="623673" y="343535"/>
                                </a:cubicBezTo>
                                <a:cubicBezTo>
                                  <a:pt x="637451" y="336423"/>
                                  <a:pt x="635196" y="305328"/>
                                  <a:pt x="650266" y="287071"/>
                                </a:cubicBezTo>
                                <a:cubicBezTo>
                                  <a:pt x="664067" y="267817"/>
                                  <a:pt x="689450" y="263325"/>
                                  <a:pt x="706302" y="248271"/>
                                </a:cubicBezTo>
                                <a:cubicBezTo>
                                  <a:pt x="718542" y="233006"/>
                                  <a:pt x="709317" y="211227"/>
                                  <a:pt x="726271" y="191721"/>
                                </a:cubicBezTo>
                                <a:cubicBezTo>
                                  <a:pt x="668533" y="143083"/>
                                  <a:pt x="604702" y="98681"/>
                                  <a:pt x="518945" y="18443"/>
                                </a:cubicBezTo>
                                <a:cubicBezTo>
                                  <a:pt x="421294" y="469"/>
                                  <a:pt x="295309" y="8019"/>
                                  <a:pt x="201710" y="19629"/>
                                </a:cubicBezTo>
                                <a:cubicBezTo>
                                  <a:pt x="153919" y="53038"/>
                                  <a:pt x="84634" y="120172"/>
                                  <a:pt x="0" y="178526"/>
                                </a:cubicBezTo>
                                <a:cubicBezTo>
                                  <a:pt x="17628" y="196362"/>
                                  <a:pt x="5716" y="239647"/>
                                  <a:pt x="18577" y="259116"/>
                                </a:cubicBezTo>
                                <a:cubicBezTo>
                                  <a:pt x="33469" y="274825"/>
                                  <a:pt x="67610" y="263646"/>
                                  <a:pt x="80241" y="281366"/>
                                </a:cubicBezTo>
                                <a:cubicBezTo>
                                  <a:pt x="92417" y="291957"/>
                                  <a:pt x="84719" y="329175"/>
                                  <a:pt x="102274" y="342061"/>
                                </a:cubicBezTo>
                                <a:cubicBezTo>
                                  <a:pt x="116062" y="356145"/>
                                  <a:pt x="155029" y="343561"/>
                                  <a:pt x="171895" y="353165"/>
                                </a:cubicBezTo>
                                <a:cubicBezTo>
                                  <a:pt x="190217" y="364699"/>
                                  <a:pt x="190827" y="395457"/>
                                  <a:pt x="206378" y="399626"/>
                                </a:cubicBezTo>
                                <a:cubicBezTo>
                                  <a:pt x="223229" y="408423"/>
                                  <a:pt x="244688" y="392496"/>
                                  <a:pt x="264887" y="398550"/>
                                </a:cubicBezTo>
                                <a:cubicBezTo>
                                  <a:pt x="278758" y="403658"/>
                                  <a:pt x="296077" y="431677"/>
                                  <a:pt x="312003" y="436297"/>
                                </a:cubicBezTo>
                                <a:cubicBezTo>
                                  <a:pt x="329199" y="441351"/>
                                  <a:pt x="346834" y="421484"/>
                                  <a:pt x="367800" y="421746"/>
                                </a:cubicBezTo>
                                <a:cubicBezTo>
                                  <a:pt x="384327" y="419948"/>
                                  <a:pt x="400569" y="439432"/>
                                  <a:pt x="416316" y="436389"/>
                                </a:cubicBezTo>
                                <a:cubicBezTo>
                                  <a:pt x="433557" y="433512"/>
                                  <a:pt x="425787" y="417593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9" name="フリーフォーム: 図形 1668">
                    <a:extLst>
                      <a:ext uri="{FF2B5EF4-FFF2-40B4-BE49-F238E27FC236}">
                        <a16:creationId xmlns:a16="http://schemas.microsoft.com/office/drawing/2014/main" id="{F532A571-6C7E-4D5B-B42F-30F3E6E340A1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790168" y="3872837"/>
                    <a:ext cx="726271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052953206">
                          <a:custGeom>
                            <a:avLst/>
                            <a:gdLst>
                              <a:gd name="connsiteX0" fmla="*/ 462205 w 726271"/>
                              <a:gd name="connsiteY0" fmla="*/ 408769 h 436830"/>
                              <a:gd name="connsiteX1" fmla="*/ 531437 w 726271"/>
                              <a:gd name="connsiteY1" fmla="*/ 411036 h 436830"/>
                              <a:gd name="connsiteX2" fmla="*/ 564079 w 726271"/>
                              <a:gd name="connsiteY2" fmla="*/ 359152 h 436830"/>
                              <a:gd name="connsiteX3" fmla="*/ 623673 w 726271"/>
                              <a:gd name="connsiteY3" fmla="*/ 343535 h 436830"/>
                              <a:gd name="connsiteX4" fmla="*/ 650266 w 726271"/>
                              <a:gd name="connsiteY4" fmla="*/ 287071 h 436830"/>
                              <a:gd name="connsiteX5" fmla="*/ 706302 w 726271"/>
                              <a:gd name="connsiteY5" fmla="*/ 248271 h 436830"/>
                              <a:gd name="connsiteX6" fmla="*/ 726271 w 726271"/>
                              <a:gd name="connsiteY6" fmla="*/ 191721 h 436830"/>
                              <a:gd name="connsiteX7" fmla="*/ 518945 w 726271"/>
                              <a:gd name="connsiteY7" fmla="*/ 18443 h 436830"/>
                              <a:gd name="connsiteX8" fmla="*/ 201710 w 726271"/>
                              <a:gd name="connsiteY8" fmla="*/ 19629 h 436830"/>
                              <a:gd name="connsiteX9" fmla="*/ 0 w 726271"/>
                              <a:gd name="connsiteY9" fmla="*/ 178526 h 436830"/>
                              <a:gd name="connsiteX10" fmla="*/ 18577 w 726271"/>
                              <a:gd name="connsiteY10" fmla="*/ 259116 h 436830"/>
                              <a:gd name="connsiteX11" fmla="*/ 80241 w 726271"/>
                              <a:gd name="connsiteY11" fmla="*/ 281366 h 436830"/>
                              <a:gd name="connsiteX12" fmla="*/ 102274 w 726271"/>
                              <a:gd name="connsiteY12" fmla="*/ 342061 h 436830"/>
                              <a:gd name="connsiteX13" fmla="*/ 171895 w 726271"/>
                              <a:gd name="connsiteY13" fmla="*/ 353165 h 436830"/>
                              <a:gd name="connsiteX14" fmla="*/ 206378 w 726271"/>
                              <a:gd name="connsiteY14" fmla="*/ 399626 h 436830"/>
                              <a:gd name="connsiteX15" fmla="*/ 264887 w 726271"/>
                              <a:gd name="connsiteY15" fmla="*/ 398550 h 436830"/>
                              <a:gd name="connsiteX16" fmla="*/ 312003 w 726271"/>
                              <a:gd name="connsiteY16" fmla="*/ 436297 h 436830"/>
                              <a:gd name="connsiteX17" fmla="*/ 367800 w 726271"/>
                              <a:gd name="connsiteY17" fmla="*/ 421746 h 436830"/>
                              <a:gd name="connsiteX18" fmla="*/ 416316 w 726271"/>
                              <a:gd name="connsiteY18" fmla="*/ 436389 h 436830"/>
                              <a:gd name="connsiteX19" fmla="*/ 462205 w 726271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1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6943" y="400364"/>
                                  <a:pt x="513295" y="419087"/>
                                  <a:pt x="531437" y="411036"/>
                                </a:cubicBezTo>
                                <a:cubicBezTo>
                                  <a:pt x="545401" y="403444"/>
                                  <a:pt x="545317" y="371492"/>
                                  <a:pt x="564079" y="359152"/>
                                </a:cubicBezTo>
                                <a:cubicBezTo>
                                  <a:pt x="577473" y="345194"/>
                                  <a:pt x="608524" y="355821"/>
                                  <a:pt x="623673" y="343535"/>
                                </a:cubicBezTo>
                                <a:cubicBezTo>
                                  <a:pt x="636746" y="329555"/>
                                  <a:pt x="633791" y="303152"/>
                                  <a:pt x="650266" y="287071"/>
                                </a:cubicBezTo>
                                <a:cubicBezTo>
                                  <a:pt x="665688" y="267939"/>
                                  <a:pt x="691523" y="264706"/>
                                  <a:pt x="706302" y="248271"/>
                                </a:cubicBezTo>
                                <a:cubicBezTo>
                                  <a:pt x="719920" y="230834"/>
                                  <a:pt x="711456" y="216426"/>
                                  <a:pt x="726271" y="191721"/>
                                </a:cubicBezTo>
                                <a:cubicBezTo>
                                  <a:pt x="644839" y="115527"/>
                                  <a:pt x="584312" y="59259"/>
                                  <a:pt x="518945" y="18443"/>
                                </a:cubicBezTo>
                                <a:cubicBezTo>
                                  <a:pt x="405662" y="3979"/>
                                  <a:pt x="292775" y="-8508"/>
                                  <a:pt x="201710" y="19629"/>
                                </a:cubicBezTo>
                                <a:cubicBezTo>
                                  <a:pt x="123117" y="87784"/>
                                  <a:pt x="102247" y="105679"/>
                                  <a:pt x="0" y="178526"/>
                                </a:cubicBezTo>
                                <a:cubicBezTo>
                                  <a:pt x="18822" y="202126"/>
                                  <a:pt x="5975" y="239493"/>
                                  <a:pt x="18577" y="259116"/>
                                </a:cubicBezTo>
                                <a:cubicBezTo>
                                  <a:pt x="31603" y="277491"/>
                                  <a:pt x="63271" y="266259"/>
                                  <a:pt x="80241" y="281366"/>
                                </a:cubicBezTo>
                                <a:cubicBezTo>
                                  <a:pt x="92462" y="294732"/>
                                  <a:pt x="87357" y="328941"/>
                                  <a:pt x="102274" y="342061"/>
                                </a:cubicBezTo>
                                <a:cubicBezTo>
                                  <a:pt x="116888" y="352407"/>
                                  <a:pt x="155010" y="342564"/>
                                  <a:pt x="171895" y="353165"/>
                                </a:cubicBezTo>
                                <a:cubicBezTo>
                                  <a:pt x="190837" y="365248"/>
                                  <a:pt x="194069" y="390068"/>
                                  <a:pt x="206378" y="399626"/>
                                </a:cubicBezTo>
                                <a:cubicBezTo>
                                  <a:pt x="222079" y="409482"/>
                                  <a:pt x="243813" y="389793"/>
                                  <a:pt x="264887" y="398550"/>
                                </a:cubicBezTo>
                                <a:cubicBezTo>
                                  <a:pt x="282847" y="404248"/>
                                  <a:pt x="298330" y="433773"/>
                                  <a:pt x="312003" y="436297"/>
                                </a:cubicBezTo>
                                <a:cubicBezTo>
                                  <a:pt x="328408" y="440123"/>
                                  <a:pt x="348625" y="423068"/>
                                  <a:pt x="367800" y="421746"/>
                                </a:cubicBezTo>
                                <a:cubicBezTo>
                                  <a:pt x="385558" y="421307"/>
                                  <a:pt x="401007" y="436063"/>
                                  <a:pt x="416316" y="436389"/>
                                </a:cubicBezTo>
                                <a:cubicBezTo>
                                  <a:pt x="430780" y="434714"/>
                                  <a:pt x="428539" y="415468"/>
                                  <a:pt x="462205" y="408769"/>
                                </a:cubicBezTo>
                                <a:close/>
                              </a:path>
                              <a:path w="726271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5487" y="398936"/>
                                  <a:pt x="512782" y="420523"/>
                                  <a:pt x="531437" y="411036"/>
                                </a:cubicBezTo>
                                <a:cubicBezTo>
                                  <a:pt x="549445" y="403431"/>
                                  <a:pt x="545683" y="368522"/>
                                  <a:pt x="564079" y="359152"/>
                                </a:cubicBezTo>
                                <a:cubicBezTo>
                                  <a:pt x="575877" y="345790"/>
                                  <a:pt x="611681" y="353958"/>
                                  <a:pt x="623673" y="343535"/>
                                </a:cubicBezTo>
                                <a:cubicBezTo>
                                  <a:pt x="636739" y="327820"/>
                                  <a:pt x="636695" y="303415"/>
                                  <a:pt x="650266" y="287071"/>
                                </a:cubicBezTo>
                                <a:cubicBezTo>
                                  <a:pt x="664290" y="268721"/>
                                  <a:pt x="692602" y="263001"/>
                                  <a:pt x="706302" y="248271"/>
                                </a:cubicBezTo>
                                <a:cubicBezTo>
                                  <a:pt x="719449" y="233296"/>
                                  <a:pt x="707446" y="218258"/>
                                  <a:pt x="726271" y="191721"/>
                                </a:cubicBezTo>
                                <a:cubicBezTo>
                                  <a:pt x="680485" y="141605"/>
                                  <a:pt x="589197" y="85220"/>
                                  <a:pt x="518945" y="18443"/>
                                </a:cubicBezTo>
                                <a:cubicBezTo>
                                  <a:pt x="443017" y="-5838"/>
                                  <a:pt x="294628" y="1202"/>
                                  <a:pt x="201710" y="19629"/>
                                </a:cubicBezTo>
                                <a:cubicBezTo>
                                  <a:pt x="117153" y="79951"/>
                                  <a:pt x="68069" y="124707"/>
                                  <a:pt x="0" y="178526"/>
                                </a:cubicBezTo>
                                <a:cubicBezTo>
                                  <a:pt x="21298" y="197632"/>
                                  <a:pt x="5721" y="241938"/>
                                  <a:pt x="18577" y="259116"/>
                                </a:cubicBezTo>
                                <a:cubicBezTo>
                                  <a:pt x="28916" y="276756"/>
                                  <a:pt x="69323" y="266247"/>
                                  <a:pt x="80241" y="281366"/>
                                </a:cubicBezTo>
                                <a:cubicBezTo>
                                  <a:pt x="94355" y="293026"/>
                                  <a:pt x="87769" y="330407"/>
                                  <a:pt x="102274" y="342061"/>
                                </a:cubicBezTo>
                                <a:cubicBezTo>
                                  <a:pt x="119366" y="357277"/>
                                  <a:pt x="151033" y="346307"/>
                                  <a:pt x="171895" y="353165"/>
                                </a:cubicBezTo>
                                <a:cubicBezTo>
                                  <a:pt x="189218" y="359923"/>
                                  <a:pt x="190311" y="391965"/>
                                  <a:pt x="206378" y="399626"/>
                                </a:cubicBezTo>
                                <a:cubicBezTo>
                                  <a:pt x="220493" y="403297"/>
                                  <a:pt x="247935" y="392292"/>
                                  <a:pt x="264887" y="398550"/>
                                </a:cubicBezTo>
                                <a:cubicBezTo>
                                  <a:pt x="283102" y="403441"/>
                                  <a:pt x="297666" y="434351"/>
                                  <a:pt x="312003" y="436297"/>
                                </a:cubicBezTo>
                                <a:cubicBezTo>
                                  <a:pt x="332828" y="441013"/>
                                  <a:pt x="349100" y="425053"/>
                                  <a:pt x="367800" y="421746"/>
                                </a:cubicBezTo>
                                <a:cubicBezTo>
                                  <a:pt x="387508" y="420558"/>
                                  <a:pt x="400044" y="438735"/>
                                  <a:pt x="416316" y="436389"/>
                                </a:cubicBezTo>
                                <a:cubicBezTo>
                                  <a:pt x="433032" y="434648"/>
                                  <a:pt x="428690" y="417385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0" name="フリーフォーム: 図形 1669">
                    <a:extLst>
                      <a:ext uri="{FF2B5EF4-FFF2-40B4-BE49-F238E27FC236}">
                        <a16:creationId xmlns:a16="http://schemas.microsoft.com/office/drawing/2014/main" id="{B66DC31E-3EED-4AAF-9FA4-C571E881251F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740782" y="3524250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263157815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5641" y="326773"/>
                                  <a:pt x="419777" y="340662"/>
                                  <a:pt x="432308" y="334365"/>
                                </a:cubicBezTo>
                                <a:cubicBezTo>
                                  <a:pt x="446553" y="330112"/>
                                  <a:pt x="446806" y="300525"/>
                                  <a:pt x="458862" y="292159"/>
                                </a:cubicBezTo>
                                <a:cubicBezTo>
                                  <a:pt x="470927" y="284290"/>
                                  <a:pt x="494473" y="287457"/>
                                  <a:pt x="507339" y="279455"/>
                                </a:cubicBezTo>
                                <a:cubicBezTo>
                                  <a:pt x="514990" y="270387"/>
                                  <a:pt x="519841" y="244513"/>
                                  <a:pt x="528972" y="233524"/>
                                </a:cubicBezTo>
                                <a:cubicBezTo>
                                  <a:pt x="542939" y="220656"/>
                                  <a:pt x="565161" y="218637"/>
                                  <a:pt x="574555" y="201961"/>
                                </a:cubicBezTo>
                                <a:cubicBezTo>
                                  <a:pt x="585118" y="192600"/>
                                  <a:pt x="580805" y="176283"/>
                                  <a:pt x="590800" y="155959"/>
                                </a:cubicBezTo>
                                <a:cubicBezTo>
                                  <a:pt x="523758" y="94528"/>
                                  <a:pt x="470858" y="53607"/>
                                  <a:pt x="422146" y="15003"/>
                                </a:cubicBezTo>
                                <a:cubicBezTo>
                                  <a:pt x="344699" y="-2200"/>
                                  <a:pt x="230972" y="-17376"/>
                                  <a:pt x="164085" y="15967"/>
                                </a:cubicBezTo>
                                <a:cubicBezTo>
                                  <a:pt x="127424" y="51306"/>
                                  <a:pt x="37310" y="119368"/>
                                  <a:pt x="0" y="145225"/>
                                </a:cubicBezTo>
                                <a:cubicBezTo>
                                  <a:pt x="13439" y="161203"/>
                                  <a:pt x="3810" y="196242"/>
                                  <a:pt x="15112" y="210783"/>
                                </a:cubicBezTo>
                                <a:cubicBezTo>
                                  <a:pt x="26783" y="225863"/>
                                  <a:pt x="50100" y="217652"/>
                                  <a:pt x="65274" y="228883"/>
                                </a:cubicBezTo>
                                <a:cubicBezTo>
                                  <a:pt x="77179" y="240896"/>
                                  <a:pt x="71271" y="266838"/>
                                  <a:pt x="83197" y="278257"/>
                                </a:cubicBezTo>
                                <a:cubicBezTo>
                                  <a:pt x="95001" y="288880"/>
                                  <a:pt x="123914" y="276630"/>
                                  <a:pt x="139832" y="287289"/>
                                </a:cubicBezTo>
                                <a:cubicBezTo>
                                  <a:pt x="153430" y="295348"/>
                                  <a:pt x="155741" y="319527"/>
                                  <a:pt x="167882" y="325083"/>
                                </a:cubicBezTo>
                                <a:cubicBezTo>
                                  <a:pt x="177577" y="331072"/>
                                  <a:pt x="199132" y="320566"/>
                                  <a:pt x="215477" y="324208"/>
                                </a:cubicBezTo>
                                <a:cubicBezTo>
                                  <a:pt x="231854" y="329999"/>
                                  <a:pt x="238229" y="352105"/>
                                  <a:pt x="253805" y="354914"/>
                                </a:cubicBezTo>
                                <a:cubicBezTo>
                                  <a:pt x="267224" y="357875"/>
                                  <a:pt x="287192" y="341522"/>
                                  <a:pt x="299194" y="343078"/>
                                </a:cubicBezTo>
                                <a:cubicBezTo>
                                  <a:pt x="312633" y="342047"/>
                                  <a:pt x="323798" y="354582"/>
                                  <a:pt x="338661" y="354989"/>
                                </a:cubicBezTo>
                                <a:cubicBezTo>
                                  <a:pt x="353153" y="354929"/>
                                  <a:pt x="350615" y="336599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1657" y="322374"/>
                                  <a:pt x="419850" y="340947"/>
                                  <a:pt x="432308" y="334365"/>
                                </a:cubicBezTo>
                                <a:cubicBezTo>
                                  <a:pt x="445360" y="328753"/>
                                  <a:pt x="446583" y="300366"/>
                                  <a:pt x="458862" y="292159"/>
                                </a:cubicBezTo>
                                <a:cubicBezTo>
                                  <a:pt x="470792" y="283027"/>
                                  <a:pt x="493427" y="289107"/>
                                  <a:pt x="507339" y="279455"/>
                                </a:cubicBezTo>
                                <a:cubicBezTo>
                                  <a:pt x="517685" y="269846"/>
                                  <a:pt x="521461" y="247889"/>
                                  <a:pt x="528972" y="233524"/>
                                </a:cubicBezTo>
                                <a:cubicBezTo>
                                  <a:pt x="539839" y="220289"/>
                                  <a:pt x="564927" y="215042"/>
                                  <a:pt x="574555" y="201961"/>
                                </a:cubicBezTo>
                                <a:cubicBezTo>
                                  <a:pt x="583949" y="186048"/>
                                  <a:pt x="576970" y="177587"/>
                                  <a:pt x="590800" y="155959"/>
                                </a:cubicBezTo>
                                <a:cubicBezTo>
                                  <a:pt x="543423" y="113293"/>
                                  <a:pt x="483279" y="74033"/>
                                  <a:pt x="422146" y="15003"/>
                                </a:cubicBezTo>
                                <a:cubicBezTo>
                                  <a:pt x="343958" y="-3202"/>
                                  <a:pt x="245267" y="-6810"/>
                                  <a:pt x="164085" y="15967"/>
                                </a:cubicBezTo>
                                <a:cubicBezTo>
                                  <a:pt x="103704" y="58847"/>
                                  <a:pt x="66848" y="91294"/>
                                  <a:pt x="0" y="145225"/>
                                </a:cubicBezTo>
                                <a:cubicBezTo>
                                  <a:pt x="15592" y="158936"/>
                                  <a:pt x="1924" y="198686"/>
                                  <a:pt x="15112" y="210783"/>
                                </a:cubicBezTo>
                                <a:cubicBezTo>
                                  <a:pt x="23104" y="226167"/>
                                  <a:pt x="53993" y="217270"/>
                                  <a:pt x="65274" y="228883"/>
                                </a:cubicBezTo>
                                <a:cubicBezTo>
                                  <a:pt x="76014" y="240004"/>
                                  <a:pt x="73441" y="268716"/>
                                  <a:pt x="83197" y="278257"/>
                                </a:cubicBezTo>
                                <a:cubicBezTo>
                                  <a:pt x="93720" y="289511"/>
                                  <a:pt x="124449" y="276237"/>
                                  <a:pt x="139832" y="287289"/>
                                </a:cubicBezTo>
                                <a:cubicBezTo>
                                  <a:pt x="152604" y="294797"/>
                                  <a:pt x="155900" y="319336"/>
                                  <a:pt x="167882" y="325083"/>
                                </a:cubicBezTo>
                                <a:cubicBezTo>
                                  <a:pt x="181129" y="334693"/>
                                  <a:pt x="198988" y="317426"/>
                                  <a:pt x="215477" y="324208"/>
                                </a:cubicBezTo>
                                <a:cubicBezTo>
                                  <a:pt x="231271" y="332181"/>
                                  <a:pt x="239221" y="351091"/>
                                  <a:pt x="253805" y="354914"/>
                                </a:cubicBezTo>
                                <a:cubicBezTo>
                                  <a:pt x="268137" y="361049"/>
                                  <a:pt x="286575" y="341413"/>
                                  <a:pt x="299194" y="343078"/>
                                </a:cubicBezTo>
                                <a:cubicBezTo>
                                  <a:pt x="310471" y="343363"/>
                                  <a:pt x="325663" y="355199"/>
                                  <a:pt x="338661" y="354989"/>
                                </a:cubicBezTo>
                                <a:cubicBezTo>
                                  <a:pt x="353284" y="351629"/>
                                  <a:pt x="349004" y="338666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1" name="フリーフォーム: 図形 1670">
                    <a:extLst>
                      <a:ext uri="{FF2B5EF4-FFF2-40B4-BE49-F238E27FC236}">
                        <a16:creationId xmlns:a16="http://schemas.microsoft.com/office/drawing/2014/main" id="{C5748F06-E9C5-44BA-9DE6-DA1F9524A886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4581408" y="3810184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06983301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3087" y="329243"/>
                                  <a:pt x="422080" y="341132"/>
                                  <a:pt x="432308" y="334365"/>
                                </a:cubicBezTo>
                                <a:cubicBezTo>
                                  <a:pt x="448515" y="328529"/>
                                  <a:pt x="449325" y="299265"/>
                                  <a:pt x="458862" y="292159"/>
                                </a:cubicBezTo>
                                <a:cubicBezTo>
                                  <a:pt x="472677" y="281069"/>
                                  <a:pt x="496203" y="289272"/>
                                  <a:pt x="507339" y="279455"/>
                                </a:cubicBezTo>
                                <a:cubicBezTo>
                                  <a:pt x="523125" y="270252"/>
                                  <a:pt x="516838" y="242375"/>
                                  <a:pt x="528972" y="233524"/>
                                </a:cubicBezTo>
                                <a:cubicBezTo>
                                  <a:pt x="536940" y="218667"/>
                                  <a:pt x="564534" y="216057"/>
                                  <a:pt x="574555" y="201961"/>
                                </a:cubicBezTo>
                                <a:cubicBezTo>
                                  <a:pt x="585488" y="187335"/>
                                  <a:pt x="578381" y="173182"/>
                                  <a:pt x="590800" y="155959"/>
                                </a:cubicBezTo>
                                <a:cubicBezTo>
                                  <a:pt x="539751" y="118948"/>
                                  <a:pt x="490402" y="86116"/>
                                  <a:pt x="422146" y="15003"/>
                                </a:cubicBezTo>
                                <a:cubicBezTo>
                                  <a:pt x="342607" y="-5653"/>
                                  <a:pt x="241603" y="876"/>
                                  <a:pt x="164085" y="15967"/>
                                </a:cubicBezTo>
                                <a:cubicBezTo>
                                  <a:pt x="84647" y="65933"/>
                                  <a:pt x="37384" y="104280"/>
                                  <a:pt x="0" y="145225"/>
                                </a:cubicBezTo>
                                <a:cubicBezTo>
                                  <a:pt x="18159" y="161588"/>
                                  <a:pt x="4999" y="198925"/>
                                  <a:pt x="15112" y="210783"/>
                                </a:cubicBezTo>
                                <a:cubicBezTo>
                                  <a:pt x="25617" y="225319"/>
                                  <a:pt x="53404" y="217808"/>
                                  <a:pt x="65274" y="228883"/>
                                </a:cubicBezTo>
                                <a:cubicBezTo>
                                  <a:pt x="75026" y="239938"/>
                                  <a:pt x="71726" y="266342"/>
                                  <a:pt x="83197" y="278257"/>
                                </a:cubicBezTo>
                                <a:cubicBezTo>
                                  <a:pt x="92262" y="288069"/>
                                  <a:pt x="124226" y="277545"/>
                                  <a:pt x="139832" y="287289"/>
                                </a:cubicBezTo>
                                <a:cubicBezTo>
                                  <a:pt x="155991" y="292703"/>
                                  <a:pt x="155712" y="318962"/>
                                  <a:pt x="167882" y="325083"/>
                                </a:cubicBezTo>
                                <a:cubicBezTo>
                                  <a:pt x="179250" y="330442"/>
                                  <a:pt x="200207" y="318388"/>
                                  <a:pt x="215477" y="324208"/>
                                </a:cubicBezTo>
                                <a:cubicBezTo>
                                  <a:pt x="232723" y="329915"/>
                                  <a:pt x="238119" y="349255"/>
                                  <a:pt x="253805" y="354914"/>
                                </a:cubicBezTo>
                                <a:cubicBezTo>
                                  <a:pt x="268715" y="357494"/>
                                  <a:pt x="286945" y="341229"/>
                                  <a:pt x="299194" y="343078"/>
                                </a:cubicBezTo>
                                <a:cubicBezTo>
                                  <a:pt x="311163" y="340872"/>
                                  <a:pt x="325543" y="358165"/>
                                  <a:pt x="338661" y="354989"/>
                                </a:cubicBezTo>
                                <a:cubicBezTo>
                                  <a:pt x="350188" y="350967"/>
                                  <a:pt x="350688" y="335934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3048" y="324989"/>
                                  <a:pt x="416428" y="342655"/>
                                  <a:pt x="432308" y="334365"/>
                                </a:cubicBezTo>
                                <a:cubicBezTo>
                                  <a:pt x="444731" y="328074"/>
                                  <a:pt x="444436" y="301428"/>
                                  <a:pt x="458862" y="292159"/>
                                </a:cubicBezTo>
                                <a:cubicBezTo>
                                  <a:pt x="469356" y="279778"/>
                                  <a:pt x="496935" y="289503"/>
                                  <a:pt x="507339" y="279455"/>
                                </a:cubicBezTo>
                                <a:cubicBezTo>
                                  <a:pt x="520237" y="269131"/>
                                  <a:pt x="516415" y="249935"/>
                                  <a:pt x="528972" y="233524"/>
                                </a:cubicBezTo>
                                <a:cubicBezTo>
                                  <a:pt x="540581" y="221972"/>
                                  <a:pt x="565304" y="215787"/>
                                  <a:pt x="574555" y="201961"/>
                                </a:cubicBezTo>
                                <a:cubicBezTo>
                                  <a:pt x="584127" y="190885"/>
                                  <a:pt x="578284" y="175927"/>
                                  <a:pt x="590800" y="155959"/>
                                </a:cubicBezTo>
                                <a:cubicBezTo>
                                  <a:pt x="550325" y="126321"/>
                                  <a:pt x="498750" y="75112"/>
                                  <a:pt x="422146" y="15003"/>
                                </a:cubicBezTo>
                                <a:cubicBezTo>
                                  <a:pt x="346874" y="-7125"/>
                                  <a:pt x="236919" y="-14603"/>
                                  <a:pt x="164085" y="15967"/>
                                </a:cubicBezTo>
                                <a:cubicBezTo>
                                  <a:pt x="89873" y="86104"/>
                                  <a:pt x="61209" y="100147"/>
                                  <a:pt x="0" y="145225"/>
                                </a:cubicBezTo>
                                <a:cubicBezTo>
                                  <a:pt x="17490" y="158937"/>
                                  <a:pt x="6923" y="199993"/>
                                  <a:pt x="15112" y="210783"/>
                                </a:cubicBezTo>
                                <a:cubicBezTo>
                                  <a:pt x="24195" y="224125"/>
                                  <a:pt x="53262" y="218324"/>
                                  <a:pt x="65274" y="228883"/>
                                </a:cubicBezTo>
                                <a:cubicBezTo>
                                  <a:pt x="76218" y="240150"/>
                                  <a:pt x="67967" y="267944"/>
                                  <a:pt x="83197" y="278257"/>
                                </a:cubicBezTo>
                                <a:cubicBezTo>
                                  <a:pt x="95855" y="287281"/>
                                  <a:pt x="128639" y="279700"/>
                                  <a:pt x="139832" y="287289"/>
                                </a:cubicBezTo>
                                <a:cubicBezTo>
                                  <a:pt x="155402" y="295341"/>
                                  <a:pt x="155168" y="318603"/>
                                  <a:pt x="167882" y="325083"/>
                                </a:cubicBezTo>
                                <a:cubicBezTo>
                                  <a:pt x="178676" y="328882"/>
                                  <a:pt x="202707" y="320669"/>
                                  <a:pt x="215477" y="324208"/>
                                </a:cubicBezTo>
                                <a:cubicBezTo>
                                  <a:pt x="230277" y="331370"/>
                                  <a:pt x="239495" y="352981"/>
                                  <a:pt x="253805" y="354914"/>
                                </a:cubicBezTo>
                                <a:cubicBezTo>
                                  <a:pt x="270382" y="357636"/>
                                  <a:pt x="283918" y="344136"/>
                                  <a:pt x="299194" y="343078"/>
                                </a:cubicBezTo>
                                <a:cubicBezTo>
                                  <a:pt x="312715" y="345007"/>
                                  <a:pt x="324654" y="357281"/>
                                  <a:pt x="338661" y="354989"/>
                                </a:cubicBezTo>
                                <a:cubicBezTo>
                                  <a:pt x="353074" y="354317"/>
                                  <a:pt x="348166" y="338953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2" name="フリーフォーム: 図形 1671">
                    <a:extLst>
                      <a:ext uri="{FF2B5EF4-FFF2-40B4-BE49-F238E27FC236}">
                        <a16:creationId xmlns:a16="http://schemas.microsoft.com/office/drawing/2014/main" id="{93C337E9-FA74-4B5F-8B6D-8FCBD123DEED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900156" y="3810184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588171732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3065" y="324636"/>
                                  <a:pt x="417946" y="340396"/>
                                  <a:pt x="432308" y="334365"/>
                                </a:cubicBezTo>
                                <a:cubicBezTo>
                                  <a:pt x="447409" y="329011"/>
                                  <a:pt x="445885" y="299897"/>
                                  <a:pt x="458862" y="292159"/>
                                </a:cubicBezTo>
                                <a:cubicBezTo>
                                  <a:pt x="474650" y="284225"/>
                                  <a:pt x="497302" y="290777"/>
                                  <a:pt x="507339" y="279455"/>
                                </a:cubicBezTo>
                                <a:cubicBezTo>
                                  <a:pt x="519397" y="268297"/>
                                  <a:pt x="515077" y="249022"/>
                                  <a:pt x="528972" y="233524"/>
                                </a:cubicBezTo>
                                <a:cubicBezTo>
                                  <a:pt x="537947" y="217283"/>
                                  <a:pt x="564163" y="215709"/>
                                  <a:pt x="574555" y="201961"/>
                                </a:cubicBezTo>
                                <a:cubicBezTo>
                                  <a:pt x="584171" y="187666"/>
                                  <a:pt x="577092" y="172282"/>
                                  <a:pt x="590800" y="155959"/>
                                </a:cubicBezTo>
                                <a:cubicBezTo>
                                  <a:pt x="558042" y="115139"/>
                                  <a:pt x="502426" y="73352"/>
                                  <a:pt x="422146" y="15003"/>
                                </a:cubicBezTo>
                                <a:cubicBezTo>
                                  <a:pt x="353762" y="-3903"/>
                                  <a:pt x="243782" y="-2542"/>
                                  <a:pt x="164085" y="15967"/>
                                </a:cubicBezTo>
                                <a:cubicBezTo>
                                  <a:pt x="87513" y="76015"/>
                                  <a:pt x="36661" y="118237"/>
                                  <a:pt x="0" y="145225"/>
                                </a:cubicBezTo>
                                <a:cubicBezTo>
                                  <a:pt x="12707" y="160946"/>
                                  <a:pt x="6965" y="200113"/>
                                  <a:pt x="15112" y="210783"/>
                                </a:cubicBezTo>
                                <a:cubicBezTo>
                                  <a:pt x="27690" y="224116"/>
                                  <a:pt x="53750" y="220968"/>
                                  <a:pt x="65274" y="228883"/>
                                </a:cubicBezTo>
                                <a:cubicBezTo>
                                  <a:pt x="74813" y="240114"/>
                                  <a:pt x="72854" y="268101"/>
                                  <a:pt x="83197" y="278257"/>
                                </a:cubicBezTo>
                                <a:cubicBezTo>
                                  <a:pt x="94868" y="286594"/>
                                  <a:pt x="124864" y="278272"/>
                                  <a:pt x="139832" y="287289"/>
                                </a:cubicBezTo>
                                <a:cubicBezTo>
                                  <a:pt x="153015" y="294432"/>
                                  <a:pt x="154937" y="316408"/>
                                  <a:pt x="167882" y="325083"/>
                                </a:cubicBezTo>
                                <a:cubicBezTo>
                                  <a:pt x="180312" y="331726"/>
                                  <a:pt x="199195" y="318472"/>
                                  <a:pt x="215477" y="324208"/>
                                </a:cubicBezTo>
                                <a:cubicBezTo>
                                  <a:pt x="229766" y="329562"/>
                                  <a:pt x="239418" y="349573"/>
                                  <a:pt x="253805" y="354914"/>
                                </a:cubicBezTo>
                                <a:cubicBezTo>
                                  <a:pt x="270791" y="357902"/>
                                  <a:pt x="284674" y="344102"/>
                                  <a:pt x="299194" y="343078"/>
                                </a:cubicBezTo>
                                <a:cubicBezTo>
                                  <a:pt x="312476" y="343938"/>
                                  <a:pt x="325768" y="358546"/>
                                  <a:pt x="338661" y="354989"/>
                                </a:cubicBezTo>
                                <a:cubicBezTo>
                                  <a:pt x="351858" y="354278"/>
                                  <a:pt x="351781" y="337034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2422" y="326173"/>
                                  <a:pt x="417539" y="342616"/>
                                  <a:pt x="432308" y="334365"/>
                                </a:cubicBezTo>
                                <a:cubicBezTo>
                                  <a:pt x="445628" y="330562"/>
                                  <a:pt x="445689" y="302119"/>
                                  <a:pt x="458862" y="292159"/>
                                </a:cubicBezTo>
                                <a:cubicBezTo>
                                  <a:pt x="470734" y="282393"/>
                                  <a:pt x="497647" y="288425"/>
                                  <a:pt x="507339" y="279455"/>
                                </a:cubicBezTo>
                                <a:cubicBezTo>
                                  <a:pt x="520115" y="271988"/>
                                  <a:pt x="518690" y="245827"/>
                                  <a:pt x="528972" y="233524"/>
                                </a:cubicBezTo>
                                <a:cubicBezTo>
                                  <a:pt x="538177" y="220369"/>
                                  <a:pt x="562231" y="216228"/>
                                  <a:pt x="574555" y="201961"/>
                                </a:cubicBezTo>
                                <a:cubicBezTo>
                                  <a:pt x="587330" y="190918"/>
                                  <a:pt x="575522" y="176344"/>
                                  <a:pt x="590800" y="155959"/>
                                </a:cubicBezTo>
                                <a:cubicBezTo>
                                  <a:pt x="535985" y="114519"/>
                                  <a:pt x="485372" y="63969"/>
                                  <a:pt x="422146" y="15003"/>
                                </a:cubicBezTo>
                                <a:cubicBezTo>
                                  <a:pt x="347881" y="-299"/>
                                  <a:pt x="243377" y="-15177"/>
                                  <a:pt x="164085" y="15967"/>
                                </a:cubicBezTo>
                                <a:cubicBezTo>
                                  <a:pt x="108023" y="47938"/>
                                  <a:pt x="35082" y="116449"/>
                                  <a:pt x="0" y="145225"/>
                                </a:cubicBezTo>
                                <a:cubicBezTo>
                                  <a:pt x="17206" y="161669"/>
                                  <a:pt x="577" y="196954"/>
                                  <a:pt x="15112" y="210783"/>
                                </a:cubicBezTo>
                                <a:cubicBezTo>
                                  <a:pt x="27061" y="226458"/>
                                  <a:pt x="52203" y="219583"/>
                                  <a:pt x="65274" y="228883"/>
                                </a:cubicBezTo>
                                <a:cubicBezTo>
                                  <a:pt x="75893" y="239067"/>
                                  <a:pt x="70499" y="266998"/>
                                  <a:pt x="83197" y="278257"/>
                                </a:cubicBezTo>
                                <a:cubicBezTo>
                                  <a:pt x="97007" y="288578"/>
                                  <a:pt x="125071" y="278981"/>
                                  <a:pt x="139832" y="287289"/>
                                </a:cubicBezTo>
                                <a:cubicBezTo>
                                  <a:pt x="156759" y="293478"/>
                                  <a:pt x="156129" y="320100"/>
                                  <a:pt x="167882" y="325083"/>
                                </a:cubicBezTo>
                                <a:cubicBezTo>
                                  <a:pt x="177672" y="332632"/>
                                  <a:pt x="200467" y="319991"/>
                                  <a:pt x="215477" y="324208"/>
                                </a:cubicBezTo>
                                <a:cubicBezTo>
                                  <a:pt x="230414" y="326880"/>
                                  <a:pt x="241194" y="354665"/>
                                  <a:pt x="253805" y="354914"/>
                                </a:cubicBezTo>
                                <a:cubicBezTo>
                                  <a:pt x="267067" y="358037"/>
                                  <a:pt x="285586" y="341898"/>
                                  <a:pt x="299194" y="343078"/>
                                </a:cubicBezTo>
                                <a:cubicBezTo>
                                  <a:pt x="313803" y="343142"/>
                                  <a:pt x="327297" y="359260"/>
                                  <a:pt x="338661" y="354989"/>
                                </a:cubicBezTo>
                                <a:cubicBezTo>
                                  <a:pt x="351739" y="351854"/>
                                  <a:pt x="349800" y="339769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3" name="フリーフォーム: 図形 1672">
                    <a:extLst>
                      <a:ext uri="{FF2B5EF4-FFF2-40B4-BE49-F238E27FC236}">
                        <a16:creationId xmlns:a16="http://schemas.microsoft.com/office/drawing/2014/main" id="{CE8BFBB3-41E0-4C1A-8746-625323ED944F}"/>
                      </a:ext>
                    </a:extLst>
                  </p:cNvPr>
                  <p:cNvSpPr/>
                  <p:nvPr/>
                </p:nvSpPr>
                <p:spPr>
                  <a:xfrm rot="14400000" flipH="1">
                    <a:off x="4935517" y="3660126"/>
                    <a:ext cx="516659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460209189">
                          <a:custGeom>
                            <a:avLst/>
                            <a:gdLst>
                              <a:gd name="connsiteX0" fmla="*/ 328806 w 516659"/>
                              <a:gd name="connsiteY0" fmla="*/ 290792 h 310754"/>
                              <a:gd name="connsiteX1" fmla="*/ 378057 w 516659"/>
                              <a:gd name="connsiteY1" fmla="*/ 292405 h 310754"/>
                              <a:gd name="connsiteX2" fmla="*/ 401278 w 516659"/>
                              <a:gd name="connsiteY2" fmla="*/ 255495 h 310754"/>
                              <a:gd name="connsiteX3" fmla="*/ 443672 w 516659"/>
                              <a:gd name="connsiteY3" fmla="*/ 244385 h 310754"/>
                              <a:gd name="connsiteX4" fmla="*/ 462590 w 516659"/>
                              <a:gd name="connsiteY4" fmla="*/ 204218 h 310754"/>
                              <a:gd name="connsiteX5" fmla="*/ 502453 w 516659"/>
                              <a:gd name="connsiteY5" fmla="*/ 176616 h 310754"/>
                              <a:gd name="connsiteX6" fmla="*/ 516659 w 516659"/>
                              <a:gd name="connsiteY6" fmla="*/ 136387 h 310754"/>
                              <a:gd name="connsiteX7" fmla="*/ 369170 w 516659"/>
                              <a:gd name="connsiteY7" fmla="*/ 13120 h 310754"/>
                              <a:gd name="connsiteX8" fmla="*/ 143493 w 516659"/>
                              <a:gd name="connsiteY8" fmla="*/ 13963 h 310754"/>
                              <a:gd name="connsiteX9" fmla="*/ 0 w 516659"/>
                              <a:gd name="connsiteY9" fmla="*/ 127000 h 310754"/>
                              <a:gd name="connsiteX10" fmla="*/ 13215 w 516659"/>
                              <a:gd name="connsiteY10" fmla="*/ 184331 h 310754"/>
                              <a:gd name="connsiteX11" fmla="*/ 57082 w 516659"/>
                              <a:gd name="connsiteY11" fmla="*/ 200159 h 310754"/>
                              <a:gd name="connsiteX12" fmla="*/ 72756 w 516659"/>
                              <a:gd name="connsiteY12" fmla="*/ 243337 h 310754"/>
                              <a:gd name="connsiteX13" fmla="*/ 122284 w 516659"/>
                              <a:gd name="connsiteY13" fmla="*/ 251236 h 310754"/>
                              <a:gd name="connsiteX14" fmla="*/ 146814 w 516659"/>
                              <a:gd name="connsiteY14" fmla="*/ 284287 h 310754"/>
                              <a:gd name="connsiteX15" fmla="*/ 188437 w 516659"/>
                              <a:gd name="connsiteY15" fmla="*/ 283522 h 310754"/>
                              <a:gd name="connsiteX16" fmla="*/ 221954 w 516659"/>
                              <a:gd name="connsiteY16" fmla="*/ 310375 h 310754"/>
                              <a:gd name="connsiteX17" fmla="*/ 261647 w 516659"/>
                              <a:gd name="connsiteY17" fmla="*/ 300023 h 310754"/>
                              <a:gd name="connsiteX18" fmla="*/ 296161 w 516659"/>
                              <a:gd name="connsiteY18" fmla="*/ 310440 h 310754"/>
                              <a:gd name="connsiteX19" fmla="*/ 328806 w 516659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9" h="310754" fill="none" extrusionOk="0">
                                <a:moveTo>
                                  <a:pt x="328806" y="290792"/>
                                </a:moveTo>
                                <a:cubicBezTo>
                                  <a:pt x="350338" y="283181"/>
                                  <a:pt x="365297" y="297837"/>
                                  <a:pt x="378057" y="292405"/>
                                </a:cubicBezTo>
                                <a:cubicBezTo>
                                  <a:pt x="389764" y="286627"/>
                                  <a:pt x="390061" y="265036"/>
                                  <a:pt x="401278" y="255495"/>
                                </a:cubicBezTo>
                                <a:cubicBezTo>
                                  <a:pt x="413821" y="250092"/>
                                  <a:pt x="435143" y="252144"/>
                                  <a:pt x="443672" y="244385"/>
                                </a:cubicBezTo>
                                <a:cubicBezTo>
                                  <a:pt x="454968" y="233394"/>
                                  <a:pt x="454930" y="215216"/>
                                  <a:pt x="462590" y="204218"/>
                                </a:cubicBezTo>
                                <a:cubicBezTo>
                                  <a:pt x="472524" y="192151"/>
                                  <a:pt x="492891" y="185499"/>
                                  <a:pt x="502453" y="176616"/>
                                </a:cubicBezTo>
                                <a:cubicBezTo>
                                  <a:pt x="510698" y="165094"/>
                                  <a:pt x="502680" y="154221"/>
                                  <a:pt x="516659" y="136387"/>
                                </a:cubicBezTo>
                                <a:cubicBezTo>
                                  <a:pt x="446556" y="76973"/>
                                  <a:pt x="407441" y="36153"/>
                                  <a:pt x="369170" y="13120"/>
                                </a:cubicBezTo>
                                <a:cubicBezTo>
                                  <a:pt x="298827" y="-9103"/>
                                  <a:pt x="204322" y="-4216"/>
                                  <a:pt x="143493" y="13963"/>
                                </a:cubicBezTo>
                                <a:cubicBezTo>
                                  <a:pt x="93138" y="50299"/>
                                  <a:pt x="24755" y="97745"/>
                                  <a:pt x="0" y="127000"/>
                                </a:cubicBezTo>
                                <a:cubicBezTo>
                                  <a:pt x="13467" y="141614"/>
                                  <a:pt x="4367" y="170856"/>
                                  <a:pt x="13215" y="184331"/>
                                </a:cubicBezTo>
                                <a:cubicBezTo>
                                  <a:pt x="25625" y="196857"/>
                                  <a:pt x="50374" y="189673"/>
                                  <a:pt x="57082" y="200159"/>
                                </a:cubicBezTo>
                                <a:cubicBezTo>
                                  <a:pt x="66155" y="208819"/>
                                  <a:pt x="64880" y="235903"/>
                                  <a:pt x="72756" y="243337"/>
                                </a:cubicBezTo>
                                <a:cubicBezTo>
                                  <a:pt x="82345" y="251180"/>
                                  <a:pt x="111714" y="245272"/>
                                  <a:pt x="122284" y="251236"/>
                                </a:cubicBezTo>
                                <a:cubicBezTo>
                                  <a:pt x="134862" y="256524"/>
                                  <a:pt x="138402" y="279403"/>
                                  <a:pt x="146814" y="284287"/>
                                </a:cubicBezTo>
                                <a:cubicBezTo>
                                  <a:pt x="156452" y="292647"/>
                                  <a:pt x="177084" y="282202"/>
                                  <a:pt x="188437" y="283522"/>
                                </a:cubicBezTo>
                                <a:cubicBezTo>
                                  <a:pt x="200273" y="288117"/>
                                  <a:pt x="209128" y="305807"/>
                                  <a:pt x="221954" y="310375"/>
                                </a:cubicBezTo>
                                <a:cubicBezTo>
                                  <a:pt x="231360" y="313697"/>
                                  <a:pt x="250713" y="300340"/>
                                  <a:pt x="261647" y="300023"/>
                                </a:cubicBezTo>
                                <a:cubicBezTo>
                                  <a:pt x="273733" y="298845"/>
                                  <a:pt x="285876" y="312646"/>
                                  <a:pt x="296161" y="310440"/>
                                </a:cubicBezTo>
                                <a:cubicBezTo>
                                  <a:pt x="306500" y="308458"/>
                                  <a:pt x="304088" y="297710"/>
                                  <a:pt x="328806" y="290792"/>
                                </a:cubicBezTo>
                                <a:close/>
                              </a:path>
                              <a:path w="516659" h="310754" stroke="0" extrusionOk="0">
                                <a:moveTo>
                                  <a:pt x="328806" y="290792"/>
                                </a:moveTo>
                                <a:cubicBezTo>
                                  <a:pt x="353810" y="287594"/>
                                  <a:pt x="365112" y="296768"/>
                                  <a:pt x="378057" y="292405"/>
                                </a:cubicBezTo>
                                <a:cubicBezTo>
                                  <a:pt x="390513" y="285770"/>
                                  <a:pt x="389518" y="264712"/>
                                  <a:pt x="401278" y="255495"/>
                                </a:cubicBezTo>
                                <a:cubicBezTo>
                                  <a:pt x="411643" y="247348"/>
                                  <a:pt x="434605" y="255228"/>
                                  <a:pt x="443672" y="244385"/>
                                </a:cubicBezTo>
                                <a:cubicBezTo>
                                  <a:pt x="455861" y="238557"/>
                                  <a:pt x="452226" y="215353"/>
                                  <a:pt x="462590" y="204218"/>
                                </a:cubicBezTo>
                                <a:cubicBezTo>
                                  <a:pt x="473864" y="191688"/>
                                  <a:pt x="490463" y="188188"/>
                                  <a:pt x="502453" y="176616"/>
                                </a:cubicBezTo>
                                <a:cubicBezTo>
                                  <a:pt x="511812" y="167036"/>
                                  <a:pt x="505735" y="154528"/>
                                  <a:pt x="516659" y="136387"/>
                                </a:cubicBezTo>
                                <a:cubicBezTo>
                                  <a:pt x="481243" y="101034"/>
                                  <a:pt x="425120" y="52917"/>
                                  <a:pt x="369170" y="13120"/>
                                </a:cubicBezTo>
                                <a:cubicBezTo>
                                  <a:pt x="301889" y="-10353"/>
                                  <a:pt x="200267" y="-3075"/>
                                  <a:pt x="143493" y="13963"/>
                                </a:cubicBezTo>
                                <a:cubicBezTo>
                                  <a:pt x="113327" y="36988"/>
                                  <a:pt x="72229" y="73980"/>
                                  <a:pt x="0" y="127000"/>
                                </a:cubicBezTo>
                                <a:cubicBezTo>
                                  <a:pt x="11553" y="143470"/>
                                  <a:pt x="4557" y="171356"/>
                                  <a:pt x="13215" y="184331"/>
                                </a:cubicBezTo>
                                <a:cubicBezTo>
                                  <a:pt x="23100" y="195474"/>
                                  <a:pt x="45024" y="191875"/>
                                  <a:pt x="57082" y="200159"/>
                                </a:cubicBezTo>
                                <a:cubicBezTo>
                                  <a:pt x="69635" y="208641"/>
                                  <a:pt x="62294" y="235699"/>
                                  <a:pt x="72756" y="243337"/>
                                </a:cubicBezTo>
                                <a:cubicBezTo>
                                  <a:pt x="85760" y="254523"/>
                                  <a:pt x="110308" y="245067"/>
                                  <a:pt x="122284" y="251236"/>
                                </a:cubicBezTo>
                                <a:cubicBezTo>
                                  <a:pt x="134807" y="258463"/>
                                  <a:pt x="134694" y="277685"/>
                                  <a:pt x="146814" y="284287"/>
                                </a:cubicBezTo>
                                <a:cubicBezTo>
                                  <a:pt x="158436" y="290600"/>
                                  <a:pt x="177281" y="277950"/>
                                  <a:pt x="188437" y="283522"/>
                                </a:cubicBezTo>
                                <a:cubicBezTo>
                                  <a:pt x="202826" y="287725"/>
                                  <a:pt x="212263" y="306374"/>
                                  <a:pt x="221954" y="310375"/>
                                </a:cubicBezTo>
                                <a:cubicBezTo>
                                  <a:pt x="232317" y="313214"/>
                                  <a:pt x="246534" y="299312"/>
                                  <a:pt x="261647" y="300023"/>
                                </a:cubicBezTo>
                                <a:cubicBezTo>
                                  <a:pt x="274946" y="299645"/>
                                  <a:pt x="284863" y="311731"/>
                                  <a:pt x="296161" y="310440"/>
                                </a:cubicBezTo>
                                <a:cubicBezTo>
                                  <a:pt x="305012" y="308751"/>
                                  <a:pt x="305020" y="297515"/>
                                  <a:pt x="328806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4" name="フリーフォーム: 図形 1673">
                    <a:extLst>
                      <a:ext uri="{FF2B5EF4-FFF2-40B4-BE49-F238E27FC236}">
                        <a16:creationId xmlns:a16="http://schemas.microsoft.com/office/drawing/2014/main" id="{4CF21C5C-8EA0-4532-91D6-2B93A03BCB57}"/>
                      </a:ext>
                    </a:extLst>
                  </p:cNvPr>
                  <p:cNvSpPr/>
                  <p:nvPr/>
                </p:nvSpPr>
                <p:spPr>
                  <a:xfrm rot="7200000" flipH="1">
                    <a:off x="4649279" y="3664450"/>
                    <a:ext cx="516658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66359846">
                          <a:custGeom>
                            <a:avLst/>
                            <a:gdLst>
                              <a:gd name="connsiteX0" fmla="*/ 328805 w 516658"/>
                              <a:gd name="connsiteY0" fmla="*/ 290792 h 310754"/>
                              <a:gd name="connsiteX1" fmla="*/ 378056 w 516658"/>
                              <a:gd name="connsiteY1" fmla="*/ 292405 h 310754"/>
                              <a:gd name="connsiteX2" fmla="*/ 401277 w 516658"/>
                              <a:gd name="connsiteY2" fmla="*/ 255495 h 310754"/>
                              <a:gd name="connsiteX3" fmla="*/ 443671 w 516658"/>
                              <a:gd name="connsiteY3" fmla="*/ 244385 h 310754"/>
                              <a:gd name="connsiteX4" fmla="*/ 462589 w 516658"/>
                              <a:gd name="connsiteY4" fmla="*/ 204218 h 310754"/>
                              <a:gd name="connsiteX5" fmla="*/ 502452 w 516658"/>
                              <a:gd name="connsiteY5" fmla="*/ 176616 h 310754"/>
                              <a:gd name="connsiteX6" fmla="*/ 516658 w 516658"/>
                              <a:gd name="connsiteY6" fmla="*/ 136387 h 310754"/>
                              <a:gd name="connsiteX7" fmla="*/ 369169 w 516658"/>
                              <a:gd name="connsiteY7" fmla="*/ 13120 h 310754"/>
                              <a:gd name="connsiteX8" fmla="*/ 143493 w 516658"/>
                              <a:gd name="connsiteY8" fmla="*/ 13963 h 310754"/>
                              <a:gd name="connsiteX9" fmla="*/ 0 w 516658"/>
                              <a:gd name="connsiteY9" fmla="*/ 127000 h 310754"/>
                              <a:gd name="connsiteX10" fmla="*/ 13215 w 516658"/>
                              <a:gd name="connsiteY10" fmla="*/ 184331 h 310754"/>
                              <a:gd name="connsiteX11" fmla="*/ 57082 w 516658"/>
                              <a:gd name="connsiteY11" fmla="*/ 200159 h 310754"/>
                              <a:gd name="connsiteX12" fmla="*/ 72756 w 516658"/>
                              <a:gd name="connsiteY12" fmla="*/ 243337 h 310754"/>
                              <a:gd name="connsiteX13" fmla="*/ 122283 w 516658"/>
                              <a:gd name="connsiteY13" fmla="*/ 251236 h 310754"/>
                              <a:gd name="connsiteX14" fmla="*/ 146814 w 516658"/>
                              <a:gd name="connsiteY14" fmla="*/ 284287 h 310754"/>
                              <a:gd name="connsiteX15" fmla="*/ 188436 w 516658"/>
                              <a:gd name="connsiteY15" fmla="*/ 283522 h 310754"/>
                              <a:gd name="connsiteX16" fmla="*/ 221954 w 516658"/>
                              <a:gd name="connsiteY16" fmla="*/ 310375 h 310754"/>
                              <a:gd name="connsiteX17" fmla="*/ 261647 w 516658"/>
                              <a:gd name="connsiteY17" fmla="*/ 300023 h 310754"/>
                              <a:gd name="connsiteX18" fmla="*/ 296161 w 516658"/>
                              <a:gd name="connsiteY18" fmla="*/ 310440 h 310754"/>
                              <a:gd name="connsiteX19" fmla="*/ 328805 w 516658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8" h="310754" fill="none" extrusionOk="0">
                                <a:moveTo>
                                  <a:pt x="328805" y="290792"/>
                                </a:moveTo>
                                <a:cubicBezTo>
                                  <a:pt x="352653" y="284270"/>
                                  <a:pt x="365379" y="299843"/>
                                  <a:pt x="378056" y="292405"/>
                                </a:cubicBezTo>
                                <a:cubicBezTo>
                                  <a:pt x="392346" y="288091"/>
                                  <a:pt x="390991" y="266231"/>
                                  <a:pt x="401277" y="255495"/>
                                </a:cubicBezTo>
                                <a:cubicBezTo>
                                  <a:pt x="411699" y="247238"/>
                                  <a:pt x="435720" y="252353"/>
                                  <a:pt x="443671" y="244385"/>
                                </a:cubicBezTo>
                                <a:cubicBezTo>
                                  <a:pt x="455177" y="237630"/>
                                  <a:pt x="451071" y="214129"/>
                                  <a:pt x="462589" y="204218"/>
                                </a:cubicBezTo>
                                <a:cubicBezTo>
                                  <a:pt x="472135" y="196329"/>
                                  <a:pt x="492681" y="185794"/>
                                  <a:pt x="502452" y="176616"/>
                                </a:cubicBezTo>
                                <a:cubicBezTo>
                                  <a:pt x="511652" y="164913"/>
                                  <a:pt x="505678" y="154373"/>
                                  <a:pt x="516658" y="136387"/>
                                </a:cubicBezTo>
                                <a:cubicBezTo>
                                  <a:pt x="455201" y="90846"/>
                                  <a:pt x="424401" y="47365"/>
                                  <a:pt x="369169" y="13120"/>
                                </a:cubicBezTo>
                                <a:cubicBezTo>
                                  <a:pt x="301898" y="-3374"/>
                                  <a:pt x="206106" y="-2690"/>
                                  <a:pt x="143493" y="13963"/>
                                </a:cubicBezTo>
                                <a:cubicBezTo>
                                  <a:pt x="95817" y="45085"/>
                                  <a:pt x="72590" y="74480"/>
                                  <a:pt x="0" y="127000"/>
                                </a:cubicBezTo>
                                <a:cubicBezTo>
                                  <a:pt x="13495" y="142563"/>
                                  <a:pt x="3481" y="171489"/>
                                  <a:pt x="13215" y="184331"/>
                                </a:cubicBezTo>
                                <a:cubicBezTo>
                                  <a:pt x="22259" y="196553"/>
                                  <a:pt x="44545" y="188830"/>
                                  <a:pt x="57082" y="200159"/>
                                </a:cubicBezTo>
                                <a:cubicBezTo>
                                  <a:pt x="69393" y="209556"/>
                                  <a:pt x="63192" y="237011"/>
                                  <a:pt x="72756" y="243337"/>
                                </a:cubicBezTo>
                                <a:cubicBezTo>
                                  <a:pt x="84372" y="251514"/>
                                  <a:pt x="107736" y="245292"/>
                                  <a:pt x="122283" y="251236"/>
                                </a:cubicBezTo>
                                <a:cubicBezTo>
                                  <a:pt x="137201" y="258256"/>
                                  <a:pt x="137999" y="279059"/>
                                  <a:pt x="146814" y="284287"/>
                                </a:cubicBezTo>
                                <a:cubicBezTo>
                                  <a:pt x="158341" y="290392"/>
                                  <a:pt x="179217" y="279294"/>
                                  <a:pt x="188436" y="283522"/>
                                </a:cubicBezTo>
                                <a:cubicBezTo>
                                  <a:pt x="202720" y="285811"/>
                                  <a:pt x="209203" y="308151"/>
                                  <a:pt x="221954" y="310375"/>
                                </a:cubicBezTo>
                                <a:cubicBezTo>
                                  <a:pt x="234805" y="313671"/>
                                  <a:pt x="248199" y="301066"/>
                                  <a:pt x="261647" y="300023"/>
                                </a:cubicBezTo>
                                <a:cubicBezTo>
                                  <a:pt x="275419" y="300554"/>
                                  <a:pt x="287527" y="312493"/>
                                  <a:pt x="296161" y="310440"/>
                                </a:cubicBezTo>
                                <a:cubicBezTo>
                                  <a:pt x="307863" y="308962"/>
                                  <a:pt x="305197" y="296500"/>
                                  <a:pt x="328805" y="290792"/>
                                </a:cubicBezTo>
                                <a:close/>
                              </a:path>
                              <a:path w="516658" h="310754" stroke="0" extrusionOk="0">
                                <a:moveTo>
                                  <a:pt x="328805" y="290792"/>
                                </a:moveTo>
                                <a:cubicBezTo>
                                  <a:pt x="351009" y="282329"/>
                                  <a:pt x="365352" y="300022"/>
                                  <a:pt x="378056" y="292405"/>
                                </a:cubicBezTo>
                                <a:cubicBezTo>
                                  <a:pt x="389543" y="285092"/>
                                  <a:pt x="388926" y="265847"/>
                                  <a:pt x="401277" y="255495"/>
                                </a:cubicBezTo>
                                <a:cubicBezTo>
                                  <a:pt x="411078" y="247149"/>
                                  <a:pt x="432389" y="253330"/>
                                  <a:pt x="443671" y="244385"/>
                                </a:cubicBezTo>
                                <a:cubicBezTo>
                                  <a:pt x="454261" y="232754"/>
                                  <a:pt x="451013" y="215546"/>
                                  <a:pt x="462589" y="204218"/>
                                </a:cubicBezTo>
                                <a:cubicBezTo>
                                  <a:pt x="472746" y="191874"/>
                                  <a:pt x="495064" y="190401"/>
                                  <a:pt x="502452" y="176616"/>
                                </a:cubicBezTo>
                                <a:cubicBezTo>
                                  <a:pt x="511929" y="167487"/>
                                  <a:pt x="504044" y="155424"/>
                                  <a:pt x="516658" y="136387"/>
                                </a:cubicBezTo>
                                <a:cubicBezTo>
                                  <a:pt x="478818" y="115020"/>
                                  <a:pt x="412190" y="57655"/>
                                  <a:pt x="369169" y="13120"/>
                                </a:cubicBezTo>
                                <a:cubicBezTo>
                                  <a:pt x="303423" y="-442"/>
                                  <a:pt x="211541" y="-4382"/>
                                  <a:pt x="143493" y="13963"/>
                                </a:cubicBezTo>
                                <a:cubicBezTo>
                                  <a:pt x="75676" y="68155"/>
                                  <a:pt x="35549" y="110330"/>
                                  <a:pt x="0" y="127000"/>
                                </a:cubicBezTo>
                                <a:cubicBezTo>
                                  <a:pt x="15292" y="140464"/>
                                  <a:pt x="2457" y="173893"/>
                                  <a:pt x="13215" y="184331"/>
                                </a:cubicBezTo>
                                <a:cubicBezTo>
                                  <a:pt x="23854" y="196202"/>
                                  <a:pt x="46528" y="191039"/>
                                  <a:pt x="57082" y="200159"/>
                                </a:cubicBezTo>
                                <a:cubicBezTo>
                                  <a:pt x="69236" y="212095"/>
                                  <a:pt x="62251" y="234689"/>
                                  <a:pt x="72756" y="243337"/>
                                </a:cubicBezTo>
                                <a:cubicBezTo>
                                  <a:pt x="83852" y="252684"/>
                                  <a:pt x="109338" y="246000"/>
                                  <a:pt x="122283" y="251236"/>
                                </a:cubicBezTo>
                                <a:cubicBezTo>
                                  <a:pt x="132665" y="259616"/>
                                  <a:pt x="135496" y="279692"/>
                                  <a:pt x="146814" y="284287"/>
                                </a:cubicBezTo>
                                <a:cubicBezTo>
                                  <a:pt x="157680" y="289349"/>
                                  <a:pt x="175667" y="278773"/>
                                  <a:pt x="188436" y="283522"/>
                                </a:cubicBezTo>
                                <a:cubicBezTo>
                                  <a:pt x="201315" y="288311"/>
                                  <a:pt x="208276" y="310073"/>
                                  <a:pt x="221954" y="310375"/>
                                </a:cubicBezTo>
                                <a:cubicBezTo>
                                  <a:pt x="233992" y="315275"/>
                                  <a:pt x="249623" y="297666"/>
                                  <a:pt x="261647" y="300023"/>
                                </a:cubicBezTo>
                                <a:cubicBezTo>
                                  <a:pt x="274504" y="299971"/>
                                  <a:pt x="285238" y="311927"/>
                                  <a:pt x="296161" y="310440"/>
                                </a:cubicBezTo>
                                <a:cubicBezTo>
                                  <a:pt x="307181" y="309426"/>
                                  <a:pt x="306271" y="297968"/>
                                  <a:pt x="328805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5" name="フリーフォーム: 図形 1674">
                    <a:extLst>
                      <a:ext uri="{FF2B5EF4-FFF2-40B4-BE49-F238E27FC236}">
                        <a16:creationId xmlns:a16="http://schemas.microsoft.com/office/drawing/2014/main" id="{45524040-B73D-4271-B585-C5C9344622AA}"/>
                      </a:ext>
                    </a:extLst>
                  </p:cNvPr>
                  <p:cNvSpPr/>
                  <p:nvPr/>
                </p:nvSpPr>
                <p:spPr>
                  <a:xfrm flipH="1">
                    <a:off x="4788653" y="3905853"/>
                    <a:ext cx="516658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97028860">
                          <a:custGeom>
                            <a:avLst/>
                            <a:gdLst>
                              <a:gd name="connsiteX0" fmla="*/ 328805 w 516658"/>
                              <a:gd name="connsiteY0" fmla="*/ 290792 h 310754"/>
                              <a:gd name="connsiteX1" fmla="*/ 378056 w 516658"/>
                              <a:gd name="connsiteY1" fmla="*/ 292405 h 310754"/>
                              <a:gd name="connsiteX2" fmla="*/ 401277 w 516658"/>
                              <a:gd name="connsiteY2" fmla="*/ 255495 h 310754"/>
                              <a:gd name="connsiteX3" fmla="*/ 443671 w 516658"/>
                              <a:gd name="connsiteY3" fmla="*/ 244385 h 310754"/>
                              <a:gd name="connsiteX4" fmla="*/ 462589 w 516658"/>
                              <a:gd name="connsiteY4" fmla="*/ 204218 h 310754"/>
                              <a:gd name="connsiteX5" fmla="*/ 502452 w 516658"/>
                              <a:gd name="connsiteY5" fmla="*/ 176616 h 310754"/>
                              <a:gd name="connsiteX6" fmla="*/ 516658 w 516658"/>
                              <a:gd name="connsiteY6" fmla="*/ 136387 h 310754"/>
                              <a:gd name="connsiteX7" fmla="*/ 369169 w 516658"/>
                              <a:gd name="connsiteY7" fmla="*/ 13120 h 310754"/>
                              <a:gd name="connsiteX8" fmla="*/ 143493 w 516658"/>
                              <a:gd name="connsiteY8" fmla="*/ 13963 h 310754"/>
                              <a:gd name="connsiteX9" fmla="*/ 0 w 516658"/>
                              <a:gd name="connsiteY9" fmla="*/ 127000 h 310754"/>
                              <a:gd name="connsiteX10" fmla="*/ 13215 w 516658"/>
                              <a:gd name="connsiteY10" fmla="*/ 184331 h 310754"/>
                              <a:gd name="connsiteX11" fmla="*/ 57082 w 516658"/>
                              <a:gd name="connsiteY11" fmla="*/ 200159 h 310754"/>
                              <a:gd name="connsiteX12" fmla="*/ 72756 w 516658"/>
                              <a:gd name="connsiteY12" fmla="*/ 243337 h 310754"/>
                              <a:gd name="connsiteX13" fmla="*/ 122283 w 516658"/>
                              <a:gd name="connsiteY13" fmla="*/ 251236 h 310754"/>
                              <a:gd name="connsiteX14" fmla="*/ 146814 w 516658"/>
                              <a:gd name="connsiteY14" fmla="*/ 284287 h 310754"/>
                              <a:gd name="connsiteX15" fmla="*/ 188436 w 516658"/>
                              <a:gd name="connsiteY15" fmla="*/ 283522 h 310754"/>
                              <a:gd name="connsiteX16" fmla="*/ 221954 w 516658"/>
                              <a:gd name="connsiteY16" fmla="*/ 310375 h 310754"/>
                              <a:gd name="connsiteX17" fmla="*/ 261647 w 516658"/>
                              <a:gd name="connsiteY17" fmla="*/ 300023 h 310754"/>
                              <a:gd name="connsiteX18" fmla="*/ 296161 w 516658"/>
                              <a:gd name="connsiteY18" fmla="*/ 310440 h 310754"/>
                              <a:gd name="connsiteX19" fmla="*/ 328805 w 516658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8" h="310754" fill="none" extrusionOk="0">
                                <a:moveTo>
                                  <a:pt x="328805" y="290792"/>
                                </a:moveTo>
                                <a:cubicBezTo>
                                  <a:pt x="350221" y="285455"/>
                                  <a:pt x="365245" y="298634"/>
                                  <a:pt x="378056" y="292405"/>
                                </a:cubicBezTo>
                                <a:cubicBezTo>
                                  <a:pt x="391870" y="284112"/>
                                  <a:pt x="389440" y="265321"/>
                                  <a:pt x="401277" y="255495"/>
                                </a:cubicBezTo>
                                <a:cubicBezTo>
                                  <a:pt x="409080" y="247996"/>
                                  <a:pt x="430830" y="254784"/>
                                  <a:pt x="443671" y="244385"/>
                                </a:cubicBezTo>
                                <a:cubicBezTo>
                                  <a:pt x="454569" y="238997"/>
                                  <a:pt x="452115" y="218852"/>
                                  <a:pt x="462589" y="204218"/>
                                </a:cubicBezTo>
                                <a:cubicBezTo>
                                  <a:pt x="471869" y="195416"/>
                                  <a:pt x="491098" y="188440"/>
                                  <a:pt x="502452" y="176616"/>
                                </a:cubicBezTo>
                                <a:cubicBezTo>
                                  <a:pt x="510924" y="164253"/>
                                  <a:pt x="505008" y="156846"/>
                                  <a:pt x="516658" y="136387"/>
                                </a:cubicBezTo>
                                <a:cubicBezTo>
                                  <a:pt x="460526" y="87134"/>
                                  <a:pt x="419496" y="59719"/>
                                  <a:pt x="369169" y="13120"/>
                                </a:cubicBezTo>
                                <a:cubicBezTo>
                                  <a:pt x="305683" y="-13229"/>
                                  <a:pt x="212987" y="-13648"/>
                                  <a:pt x="143493" y="13963"/>
                                </a:cubicBezTo>
                                <a:cubicBezTo>
                                  <a:pt x="85589" y="48178"/>
                                  <a:pt x="35460" y="88910"/>
                                  <a:pt x="0" y="127000"/>
                                </a:cubicBezTo>
                                <a:cubicBezTo>
                                  <a:pt x="13070" y="140393"/>
                                  <a:pt x="6185" y="173783"/>
                                  <a:pt x="13215" y="184331"/>
                                </a:cubicBezTo>
                                <a:cubicBezTo>
                                  <a:pt x="23593" y="196362"/>
                                  <a:pt x="46756" y="189555"/>
                                  <a:pt x="57082" y="200159"/>
                                </a:cubicBezTo>
                                <a:cubicBezTo>
                                  <a:pt x="65687" y="208896"/>
                                  <a:pt x="61991" y="234216"/>
                                  <a:pt x="72756" y="243337"/>
                                </a:cubicBezTo>
                                <a:cubicBezTo>
                                  <a:pt x="84363" y="251772"/>
                                  <a:pt x="108238" y="244729"/>
                                  <a:pt x="122283" y="251236"/>
                                </a:cubicBezTo>
                                <a:cubicBezTo>
                                  <a:pt x="133901" y="258613"/>
                                  <a:pt x="133140" y="279914"/>
                                  <a:pt x="146814" y="284287"/>
                                </a:cubicBezTo>
                                <a:cubicBezTo>
                                  <a:pt x="155772" y="287551"/>
                                  <a:pt x="175302" y="279762"/>
                                  <a:pt x="188436" y="283522"/>
                                </a:cubicBezTo>
                                <a:cubicBezTo>
                                  <a:pt x="201483" y="287696"/>
                                  <a:pt x="207177" y="306724"/>
                                  <a:pt x="221954" y="310375"/>
                                </a:cubicBezTo>
                                <a:cubicBezTo>
                                  <a:pt x="234104" y="314097"/>
                                  <a:pt x="249471" y="298822"/>
                                  <a:pt x="261647" y="300023"/>
                                </a:cubicBezTo>
                                <a:cubicBezTo>
                                  <a:pt x="273725" y="300270"/>
                                  <a:pt x="285091" y="313194"/>
                                  <a:pt x="296161" y="310440"/>
                                </a:cubicBezTo>
                                <a:cubicBezTo>
                                  <a:pt x="305876" y="308547"/>
                                  <a:pt x="305870" y="299398"/>
                                  <a:pt x="328805" y="290792"/>
                                </a:cubicBezTo>
                                <a:close/>
                              </a:path>
                              <a:path w="516658" h="310754" stroke="0" extrusionOk="0">
                                <a:moveTo>
                                  <a:pt x="328805" y="290792"/>
                                </a:moveTo>
                                <a:cubicBezTo>
                                  <a:pt x="351218" y="287084"/>
                                  <a:pt x="367737" y="299217"/>
                                  <a:pt x="378056" y="292405"/>
                                </a:cubicBezTo>
                                <a:cubicBezTo>
                                  <a:pt x="390468" y="286470"/>
                                  <a:pt x="392726" y="261854"/>
                                  <a:pt x="401277" y="255495"/>
                                </a:cubicBezTo>
                                <a:cubicBezTo>
                                  <a:pt x="412124" y="248070"/>
                                  <a:pt x="434181" y="255303"/>
                                  <a:pt x="443671" y="244385"/>
                                </a:cubicBezTo>
                                <a:cubicBezTo>
                                  <a:pt x="456601" y="238085"/>
                                  <a:pt x="451220" y="217766"/>
                                  <a:pt x="462589" y="204218"/>
                                </a:cubicBezTo>
                                <a:cubicBezTo>
                                  <a:pt x="474605" y="192202"/>
                                  <a:pt x="492472" y="187488"/>
                                  <a:pt x="502452" y="176616"/>
                                </a:cubicBezTo>
                                <a:cubicBezTo>
                                  <a:pt x="510823" y="164847"/>
                                  <a:pt x="506858" y="152429"/>
                                  <a:pt x="516658" y="136387"/>
                                </a:cubicBezTo>
                                <a:cubicBezTo>
                                  <a:pt x="460786" y="88243"/>
                                  <a:pt x="406732" y="39035"/>
                                  <a:pt x="369169" y="13120"/>
                                </a:cubicBezTo>
                                <a:cubicBezTo>
                                  <a:pt x="293567" y="-11740"/>
                                  <a:pt x="215530" y="8420"/>
                                  <a:pt x="143493" y="13963"/>
                                </a:cubicBezTo>
                                <a:cubicBezTo>
                                  <a:pt x="92713" y="64785"/>
                                  <a:pt x="37790" y="105676"/>
                                  <a:pt x="0" y="127000"/>
                                </a:cubicBezTo>
                                <a:cubicBezTo>
                                  <a:pt x="12863" y="139928"/>
                                  <a:pt x="2906" y="173506"/>
                                  <a:pt x="13215" y="184331"/>
                                </a:cubicBezTo>
                                <a:cubicBezTo>
                                  <a:pt x="19687" y="195345"/>
                                  <a:pt x="45283" y="193228"/>
                                  <a:pt x="57082" y="200159"/>
                                </a:cubicBezTo>
                                <a:cubicBezTo>
                                  <a:pt x="66134" y="210135"/>
                                  <a:pt x="63476" y="234070"/>
                                  <a:pt x="72756" y="243337"/>
                                </a:cubicBezTo>
                                <a:cubicBezTo>
                                  <a:pt x="84368" y="253323"/>
                                  <a:pt x="108431" y="243438"/>
                                  <a:pt x="122283" y="251236"/>
                                </a:cubicBezTo>
                                <a:cubicBezTo>
                                  <a:pt x="135677" y="258220"/>
                                  <a:pt x="137025" y="278662"/>
                                  <a:pt x="146814" y="284287"/>
                                </a:cubicBezTo>
                                <a:cubicBezTo>
                                  <a:pt x="160363" y="288793"/>
                                  <a:pt x="176340" y="281736"/>
                                  <a:pt x="188436" y="283522"/>
                                </a:cubicBezTo>
                                <a:cubicBezTo>
                                  <a:pt x="202115" y="290385"/>
                                  <a:pt x="209602" y="307337"/>
                                  <a:pt x="221954" y="310375"/>
                                </a:cubicBezTo>
                                <a:cubicBezTo>
                                  <a:pt x="235965" y="311829"/>
                                  <a:pt x="252334" y="300348"/>
                                  <a:pt x="261647" y="300023"/>
                                </a:cubicBezTo>
                                <a:cubicBezTo>
                                  <a:pt x="274914" y="300831"/>
                                  <a:pt x="287346" y="312012"/>
                                  <a:pt x="296161" y="310440"/>
                                </a:cubicBezTo>
                                <a:cubicBezTo>
                                  <a:pt x="306303" y="309676"/>
                                  <a:pt x="307102" y="294411"/>
                                  <a:pt x="328805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6" name="フリーフォーム: 図形 1675">
                    <a:extLst>
                      <a:ext uri="{FF2B5EF4-FFF2-40B4-BE49-F238E27FC236}">
                        <a16:creationId xmlns:a16="http://schemas.microsoft.com/office/drawing/2014/main" id="{5D11D95A-E530-4770-8B08-B058E66C89E5}"/>
                      </a:ext>
                    </a:extLst>
                  </p:cNvPr>
                  <p:cNvSpPr/>
                  <p:nvPr/>
                </p:nvSpPr>
                <p:spPr>
                  <a:xfrm rot="11700000" flipH="1">
                    <a:off x="4884343" y="3664160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04178128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58598" y="209554"/>
                                  <a:pt x="269366" y="219332"/>
                                  <a:pt x="277968" y="214992"/>
                                </a:cubicBezTo>
                                <a:cubicBezTo>
                                  <a:pt x="287459" y="208402"/>
                                  <a:pt x="288417" y="194414"/>
                                  <a:pt x="295041" y="187854"/>
                                </a:cubicBezTo>
                                <a:cubicBezTo>
                                  <a:pt x="302162" y="180293"/>
                                  <a:pt x="318198" y="185244"/>
                                  <a:pt x="326212" y="179686"/>
                                </a:cubicBezTo>
                                <a:cubicBezTo>
                                  <a:pt x="333363" y="171059"/>
                                  <a:pt x="333235" y="159035"/>
                                  <a:pt x="340121" y="150152"/>
                                </a:cubicBezTo>
                                <a:cubicBezTo>
                                  <a:pt x="348546" y="140766"/>
                                  <a:pt x="361557" y="139424"/>
                                  <a:pt x="369431" y="129858"/>
                                </a:cubicBezTo>
                                <a:cubicBezTo>
                                  <a:pt x="376805" y="122252"/>
                                  <a:pt x="371215" y="113831"/>
                                  <a:pt x="379876" y="100279"/>
                                </a:cubicBezTo>
                                <a:cubicBezTo>
                                  <a:pt x="332950" y="62143"/>
                                  <a:pt x="305435" y="35819"/>
                                  <a:pt x="271434" y="9646"/>
                                </a:cubicBezTo>
                                <a:cubicBezTo>
                                  <a:pt x="224574" y="-4987"/>
                                  <a:pt x="148535" y="-1340"/>
                                  <a:pt x="105504" y="10266"/>
                                </a:cubicBezTo>
                                <a:cubicBezTo>
                                  <a:pt x="66316" y="49618"/>
                                  <a:pt x="34879" y="60735"/>
                                  <a:pt x="0" y="93378"/>
                                </a:cubicBezTo>
                                <a:cubicBezTo>
                                  <a:pt x="9647" y="103749"/>
                                  <a:pt x="2125" y="125591"/>
                                  <a:pt x="9716" y="135530"/>
                                </a:cubicBezTo>
                                <a:cubicBezTo>
                                  <a:pt x="17083" y="145216"/>
                                  <a:pt x="36146" y="138953"/>
                                  <a:pt x="41970" y="147168"/>
                                </a:cubicBezTo>
                                <a:cubicBezTo>
                                  <a:pt x="47245" y="155586"/>
                                  <a:pt x="46819" y="174164"/>
                                  <a:pt x="53494" y="178915"/>
                                </a:cubicBezTo>
                                <a:cubicBezTo>
                                  <a:pt x="61248" y="185112"/>
                                  <a:pt x="83078" y="180402"/>
                                  <a:pt x="89910" y="184723"/>
                                </a:cubicBezTo>
                                <a:cubicBezTo>
                                  <a:pt x="97630" y="190564"/>
                                  <a:pt x="100204" y="204150"/>
                                  <a:pt x="107946" y="209024"/>
                                </a:cubicBezTo>
                                <a:cubicBezTo>
                                  <a:pt x="117592" y="214689"/>
                                  <a:pt x="128571" y="204474"/>
                                  <a:pt x="138549" y="208461"/>
                                </a:cubicBezTo>
                                <a:cubicBezTo>
                                  <a:pt x="147023" y="211811"/>
                                  <a:pt x="152693" y="225553"/>
                                  <a:pt x="163193" y="228205"/>
                                </a:cubicBezTo>
                                <a:cubicBezTo>
                                  <a:pt x="173040" y="228994"/>
                                  <a:pt x="183808" y="220350"/>
                                  <a:pt x="192377" y="220594"/>
                                </a:cubicBezTo>
                                <a:cubicBezTo>
                                  <a:pt x="202320" y="220573"/>
                                  <a:pt x="209949" y="229049"/>
                                  <a:pt x="217754" y="228253"/>
                                </a:cubicBezTo>
                                <a:cubicBezTo>
                                  <a:pt x="225251" y="226736"/>
                                  <a:pt x="223131" y="219323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531" y="208007"/>
                                  <a:pt x="267768" y="221277"/>
                                  <a:pt x="277968" y="214992"/>
                                </a:cubicBezTo>
                                <a:cubicBezTo>
                                  <a:pt x="286989" y="210983"/>
                                  <a:pt x="286766" y="194390"/>
                                  <a:pt x="295041" y="187854"/>
                                </a:cubicBezTo>
                                <a:cubicBezTo>
                                  <a:pt x="303749" y="182416"/>
                                  <a:pt x="318177" y="187717"/>
                                  <a:pt x="326212" y="179686"/>
                                </a:cubicBezTo>
                                <a:cubicBezTo>
                                  <a:pt x="334027" y="173342"/>
                                  <a:pt x="334553" y="159426"/>
                                  <a:pt x="340121" y="150152"/>
                                </a:cubicBezTo>
                                <a:cubicBezTo>
                                  <a:pt x="347244" y="144242"/>
                                  <a:pt x="365246" y="137371"/>
                                  <a:pt x="369431" y="129858"/>
                                </a:cubicBezTo>
                                <a:cubicBezTo>
                                  <a:pt x="375175" y="121123"/>
                                  <a:pt x="372883" y="112382"/>
                                  <a:pt x="379876" y="100279"/>
                                </a:cubicBezTo>
                                <a:cubicBezTo>
                                  <a:pt x="333848" y="57260"/>
                                  <a:pt x="316022" y="47272"/>
                                  <a:pt x="271434" y="9646"/>
                                </a:cubicBezTo>
                                <a:cubicBezTo>
                                  <a:pt x="211915" y="-6267"/>
                                  <a:pt x="155125" y="-4810"/>
                                  <a:pt x="105504" y="10266"/>
                                </a:cubicBezTo>
                                <a:cubicBezTo>
                                  <a:pt x="67807" y="38690"/>
                                  <a:pt x="46141" y="55174"/>
                                  <a:pt x="0" y="93378"/>
                                </a:cubicBezTo>
                                <a:cubicBezTo>
                                  <a:pt x="9447" y="103003"/>
                                  <a:pt x="1544" y="127783"/>
                                  <a:pt x="9716" y="135530"/>
                                </a:cubicBezTo>
                                <a:cubicBezTo>
                                  <a:pt x="19058" y="145362"/>
                                  <a:pt x="33960" y="137591"/>
                                  <a:pt x="41970" y="147168"/>
                                </a:cubicBezTo>
                                <a:cubicBezTo>
                                  <a:pt x="48281" y="153529"/>
                                  <a:pt x="45487" y="173396"/>
                                  <a:pt x="53494" y="178915"/>
                                </a:cubicBezTo>
                                <a:cubicBezTo>
                                  <a:pt x="61234" y="185616"/>
                                  <a:pt x="79929" y="180745"/>
                                  <a:pt x="89910" y="184723"/>
                                </a:cubicBezTo>
                                <a:cubicBezTo>
                                  <a:pt x="98302" y="191512"/>
                                  <a:pt x="100170" y="204600"/>
                                  <a:pt x="107946" y="209024"/>
                                </a:cubicBezTo>
                                <a:cubicBezTo>
                                  <a:pt x="116414" y="211941"/>
                                  <a:pt x="129805" y="205579"/>
                                  <a:pt x="138549" y="208461"/>
                                </a:cubicBezTo>
                                <a:cubicBezTo>
                                  <a:pt x="146684" y="210577"/>
                                  <a:pt x="155039" y="225817"/>
                                  <a:pt x="163193" y="228205"/>
                                </a:cubicBezTo>
                                <a:cubicBezTo>
                                  <a:pt x="173557" y="228803"/>
                                  <a:pt x="182093" y="221630"/>
                                  <a:pt x="192377" y="220594"/>
                                </a:cubicBezTo>
                                <a:cubicBezTo>
                                  <a:pt x="199561" y="220022"/>
                                  <a:pt x="208540" y="230636"/>
                                  <a:pt x="217754" y="228253"/>
                                </a:cubicBezTo>
                                <a:cubicBezTo>
                                  <a:pt x="225376" y="227522"/>
                                  <a:pt x="224572" y="218860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7" name="フリーフォーム: 図形 1676">
                    <a:extLst>
                      <a:ext uri="{FF2B5EF4-FFF2-40B4-BE49-F238E27FC236}">
                        <a16:creationId xmlns:a16="http://schemas.microsoft.com/office/drawing/2014/main" id="{4AF5EF8A-E834-459A-8107-6399FAF3CC32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737775" y="3815225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534330799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61048" y="210022"/>
                                  <a:pt x="270202" y="218339"/>
                                  <a:pt x="277968" y="214992"/>
                                </a:cubicBezTo>
                                <a:cubicBezTo>
                                  <a:pt x="287593" y="211725"/>
                                  <a:pt x="286188" y="195476"/>
                                  <a:pt x="295041" y="187854"/>
                                </a:cubicBezTo>
                                <a:cubicBezTo>
                                  <a:pt x="302260" y="183309"/>
                                  <a:pt x="319114" y="186756"/>
                                  <a:pt x="326212" y="179686"/>
                                </a:cubicBezTo>
                                <a:cubicBezTo>
                                  <a:pt x="333750" y="173016"/>
                                  <a:pt x="332504" y="159395"/>
                                  <a:pt x="340121" y="150152"/>
                                </a:cubicBezTo>
                                <a:cubicBezTo>
                                  <a:pt x="347569" y="141667"/>
                                  <a:pt x="361988" y="136938"/>
                                  <a:pt x="369431" y="129858"/>
                                </a:cubicBezTo>
                                <a:cubicBezTo>
                                  <a:pt x="377382" y="123511"/>
                                  <a:pt x="371195" y="112681"/>
                                  <a:pt x="379876" y="100279"/>
                                </a:cubicBezTo>
                                <a:cubicBezTo>
                                  <a:pt x="351884" y="75880"/>
                                  <a:pt x="303046" y="40804"/>
                                  <a:pt x="271434" y="9646"/>
                                </a:cubicBezTo>
                                <a:cubicBezTo>
                                  <a:pt x="212604" y="-937"/>
                                  <a:pt x="159472" y="-9467"/>
                                  <a:pt x="105504" y="10266"/>
                                </a:cubicBezTo>
                                <a:cubicBezTo>
                                  <a:pt x="75637" y="40581"/>
                                  <a:pt x="42614" y="63564"/>
                                  <a:pt x="0" y="93378"/>
                                </a:cubicBezTo>
                                <a:cubicBezTo>
                                  <a:pt x="9048" y="105827"/>
                                  <a:pt x="3234" y="124298"/>
                                  <a:pt x="9716" y="135530"/>
                                </a:cubicBezTo>
                                <a:cubicBezTo>
                                  <a:pt x="17391" y="143330"/>
                                  <a:pt x="34405" y="140001"/>
                                  <a:pt x="41970" y="147168"/>
                                </a:cubicBezTo>
                                <a:cubicBezTo>
                                  <a:pt x="47969" y="153906"/>
                                  <a:pt x="44004" y="174292"/>
                                  <a:pt x="53494" y="178915"/>
                                </a:cubicBezTo>
                                <a:cubicBezTo>
                                  <a:pt x="62040" y="185517"/>
                                  <a:pt x="81086" y="180056"/>
                                  <a:pt x="89910" y="184723"/>
                                </a:cubicBezTo>
                                <a:cubicBezTo>
                                  <a:pt x="98691" y="189761"/>
                                  <a:pt x="98678" y="204775"/>
                                  <a:pt x="107946" y="209024"/>
                                </a:cubicBezTo>
                                <a:cubicBezTo>
                                  <a:pt x="118160" y="212175"/>
                                  <a:pt x="131732" y="205244"/>
                                  <a:pt x="138549" y="208461"/>
                                </a:cubicBezTo>
                                <a:cubicBezTo>
                                  <a:pt x="148001" y="211710"/>
                                  <a:pt x="153293" y="227394"/>
                                  <a:pt x="163193" y="228205"/>
                                </a:cubicBezTo>
                                <a:cubicBezTo>
                                  <a:pt x="172921" y="231225"/>
                                  <a:pt x="184023" y="219250"/>
                                  <a:pt x="192377" y="220594"/>
                                </a:cubicBezTo>
                                <a:cubicBezTo>
                                  <a:pt x="201736" y="219591"/>
                                  <a:pt x="209313" y="229193"/>
                                  <a:pt x="217754" y="228253"/>
                                </a:cubicBezTo>
                                <a:cubicBezTo>
                                  <a:pt x="226151" y="226978"/>
                                  <a:pt x="224622" y="218540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084" y="210791"/>
                                  <a:pt x="268315" y="219063"/>
                                  <a:pt x="277968" y="214992"/>
                                </a:cubicBezTo>
                                <a:cubicBezTo>
                                  <a:pt x="284848" y="211515"/>
                                  <a:pt x="288315" y="192983"/>
                                  <a:pt x="295041" y="187854"/>
                                </a:cubicBezTo>
                                <a:cubicBezTo>
                                  <a:pt x="303273" y="182875"/>
                                  <a:pt x="318382" y="184269"/>
                                  <a:pt x="326212" y="179686"/>
                                </a:cubicBezTo>
                                <a:cubicBezTo>
                                  <a:pt x="334237" y="173854"/>
                                  <a:pt x="333278" y="156742"/>
                                  <a:pt x="340121" y="150152"/>
                                </a:cubicBezTo>
                                <a:cubicBezTo>
                                  <a:pt x="345464" y="142936"/>
                                  <a:pt x="365176" y="137932"/>
                                  <a:pt x="369431" y="129858"/>
                                </a:cubicBezTo>
                                <a:cubicBezTo>
                                  <a:pt x="375139" y="121622"/>
                                  <a:pt x="372047" y="113521"/>
                                  <a:pt x="379876" y="100279"/>
                                </a:cubicBezTo>
                                <a:cubicBezTo>
                                  <a:pt x="358135" y="79719"/>
                                  <a:pt x="318810" y="49283"/>
                                  <a:pt x="271434" y="9646"/>
                                </a:cubicBezTo>
                                <a:cubicBezTo>
                                  <a:pt x="209633" y="-2797"/>
                                  <a:pt x="151755" y="-3759"/>
                                  <a:pt x="105504" y="10266"/>
                                </a:cubicBezTo>
                                <a:cubicBezTo>
                                  <a:pt x="65170" y="38860"/>
                                  <a:pt x="45371" y="53355"/>
                                  <a:pt x="0" y="93378"/>
                                </a:cubicBezTo>
                                <a:cubicBezTo>
                                  <a:pt x="9671" y="103910"/>
                                  <a:pt x="5039" y="126179"/>
                                  <a:pt x="9716" y="135530"/>
                                </a:cubicBezTo>
                                <a:cubicBezTo>
                                  <a:pt x="16404" y="144650"/>
                                  <a:pt x="34167" y="138796"/>
                                  <a:pt x="41970" y="147168"/>
                                </a:cubicBezTo>
                                <a:cubicBezTo>
                                  <a:pt x="49656" y="154431"/>
                                  <a:pt x="46040" y="170548"/>
                                  <a:pt x="53494" y="178915"/>
                                </a:cubicBezTo>
                                <a:cubicBezTo>
                                  <a:pt x="61135" y="185699"/>
                                  <a:pt x="82287" y="177937"/>
                                  <a:pt x="89910" y="184723"/>
                                </a:cubicBezTo>
                                <a:cubicBezTo>
                                  <a:pt x="100251" y="189141"/>
                                  <a:pt x="100223" y="205363"/>
                                  <a:pt x="107946" y="209024"/>
                                </a:cubicBezTo>
                                <a:cubicBezTo>
                                  <a:pt x="116333" y="212891"/>
                                  <a:pt x="128174" y="205274"/>
                                  <a:pt x="138549" y="208461"/>
                                </a:cubicBezTo>
                                <a:cubicBezTo>
                                  <a:pt x="147398" y="211796"/>
                                  <a:pt x="154623" y="226245"/>
                                  <a:pt x="163193" y="228205"/>
                                </a:cubicBezTo>
                                <a:cubicBezTo>
                                  <a:pt x="171903" y="230485"/>
                                  <a:pt x="184001" y="220827"/>
                                  <a:pt x="192377" y="220594"/>
                                </a:cubicBezTo>
                                <a:cubicBezTo>
                                  <a:pt x="201341" y="219459"/>
                                  <a:pt x="208124" y="228755"/>
                                  <a:pt x="217754" y="228253"/>
                                </a:cubicBezTo>
                                <a:cubicBezTo>
                                  <a:pt x="226450" y="227417"/>
                                  <a:pt x="226145" y="216476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8" name="フリーフォーム: 図形 1677">
                    <a:extLst>
                      <a:ext uri="{FF2B5EF4-FFF2-40B4-BE49-F238E27FC236}">
                        <a16:creationId xmlns:a16="http://schemas.microsoft.com/office/drawing/2014/main" id="{D1D4C901-BABB-4B69-95D6-CD638BC67533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4935742" y="3868270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530101717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56552" y="209270"/>
                                  <a:pt x="268422" y="219818"/>
                                  <a:pt x="277968" y="214992"/>
                                </a:cubicBezTo>
                                <a:cubicBezTo>
                                  <a:pt x="287220" y="209958"/>
                                  <a:pt x="286587" y="195024"/>
                                  <a:pt x="295041" y="187854"/>
                                </a:cubicBezTo>
                                <a:cubicBezTo>
                                  <a:pt x="302760" y="181992"/>
                                  <a:pt x="317260" y="184410"/>
                                  <a:pt x="326212" y="179686"/>
                                </a:cubicBezTo>
                                <a:cubicBezTo>
                                  <a:pt x="331593" y="173853"/>
                                  <a:pt x="333374" y="159049"/>
                                  <a:pt x="340121" y="150152"/>
                                </a:cubicBezTo>
                                <a:cubicBezTo>
                                  <a:pt x="346789" y="140926"/>
                                  <a:pt x="360669" y="137243"/>
                                  <a:pt x="369431" y="129858"/>
                                </a:cubicBezTo>
                                <a:cubicBezTo>
                                  <a:pt x="376353" y="121980"/>
                                  <a:pt x="371755" y="114214"/>
                                  <a:pt x="379876" y="100279"/>
                                </a:cubicBezTo>
                                <a:cubicBezTo>
                                  <a:pt x="323861" y="60373"/>
                                  <a:pt x="296647" y="28568"/>
                                  <a:pt x="271434" y="9646"/>
                                </a:cubicBezTo>
                                <a:cubicBezTo>
                                  <a:pt x="214229" y="-9592"/>
                                  <a:pt x="152745" y="-11630"/>
                                  <a:pt x="105504" y="10266"/>
                                </a:cubicBezTo>
                                <a:cubicBezTo>
                                  <a:pt x="85143" y="32482"/>
                                  <a:pt x="52431" y="60583"/>
                                  <a:pt x="0" y="93378"/>
                                </a:cubicBezTo>
                                <a:cubicBezTo>
                                  <a:pt x="9978" y="102428"/>
                                  <a:pt x="2670" y="127176"/>
                                  <a:pt x="9716" y="135530"/>
                                </a:cubicBezTo>
                                <a:cubicBezTo>
                                  <a:pt x="15615" y="144965"/>
                                  <a:pt x="35342" y="137749"/>
                                  <a:pt x="41970" y="147168"/>
                                </a:cubicBezTo>
                                <a:cubicBezTo>
                                  <a:pt x="50460" y="155682"/>
                                  <a:pt x="45162" y="171476"/>
                                  <a:pt x="53494" y="178915"/>
                                </a:cubicBezTo>
                                <a:cubicBezTo>
                                  <a:pt x="63085" y="184242"/>
                                  <a:pt x="82887" y="178701"/>
                                  <a:pt x="89910" y="184723"/>
                                </a:cubicBezTo>
                                <a:cubicBezTo>
                                  <a:pt x="97608" y="188791"/>
                                  <a:pt x="100713" y="204405"/>
                                  <a:pt x="107946" y="209024"/>
                                </a:cubicBezTo>
                                <a:cubicBezTo>
                                  <a:pt x="117735" y="212258"/>
                                  <a:pt x="127689" y="206732"/>
                                  <a:pt x="138549" y="208461"/>
                                </a:cubicBezTo>
                                <a:cubicBezTo>
                                  <a:pt x="145656" y="211587"/>
                                  <a:pt x="155521" y="226499"/>
                                  <a:pt x="163193" y="228205"/>
                                </a:cubicBezTo>
                                <a:cubicBezTo>
                                  <a:pt x="173218" y="230461"/>
                                  <a:pt x="183344" y="220927"/>
                                  <a:pt x="192377" y="220594"/>
                                </a:cubicBezTo>
                                <a:cubicBezTo>
                                  <a:pt x="202328" y="221971"/>
                                  <a:pt x="208735" y="228290"/>
                                  <a:pt x="217754" y="228253"/>
                                </a:cubicBezTo>
                                <a:cubicBezTo>
                                  <a:pt x="226708" y="225810"/>
                                  <a:pt x="222963" y="219657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226" y="208514"/>
                                  <a:pt x="270545" y="219095"/>
                                  <a:pt x="277968" y="214992"/>
                                </a:cubicBezTo>
                                <a:cubicBezTo>
                                  <a:pt x="285884" y="210812"/>
                                  <a:pt x="286640" y="193607"/>
                                  <a:pt x="295041" y="187854"/>
                                </a:cubicBezTo>
                                <a:cubicBezTo>
                                  <a:pt x="303626" y="183660"/>
                                  <a:pt x="317369" y="187186"/>
                                  <a:pt x="326212" y="179686"/>
                                </a:cubicBezTo>
                                <a:cubicBezTo>
                                  <a:pt x="334749" y="173268"/>
                                  <a:pt x="334562" y="158220"/>
                                  <a:pt x="340121" y="150152"/>
                                </a:cubicBezTo>
                                <a:cubicBezTo>
                                  <a:pt x="349117" y="139976"/>
                                  <a:pt x="363906" y="138513"/>
                                  <a:pt x="369431" y="129858"/>
                                </a:cubicBezTo>
                                <a:cubicBezTo>
                                  <a:pt x="374363" y="121440"/>
                                  <a:pt x="371088" y="112727"/>
                                  <a:pt x="379876" y="100279"/>
                                </a:cubicBezTo>
                                <a:cubicBezTo>
                                  <a:pt x="346494" y="72645"/>
                                  <a:pt x="310027" y="47084"/>
                                  <a:pt x="271434" y="9646"/>
                                </a:cubicBezTo>
                                <a:cubicBezTo>
                                  <a:pt x="223056" y="6482"/>
                                  <a:pt x="152891" y="-7385"/>
                                  <a:pt x="105504" y="10266"/>
                                </a:cubicBezTo>
                                <a:cubicBezTo>
                                  <a:pt x="65253" y="43521"/>
                                  <a:pt x="30993" y="63821"/>
                                  <a:pt x="0" y="93378"/>
                                </a:cubicBezTo>
                                <a:cubicBezTo>
                                  <a:pt x="11755" y="102943"/>
                                  <a:pt x="3517" y="127194"/>
                                  <a:pt x="9716" y="135530"/>
                                </a:cubicBezTo>
                                <a:cubicBezTo>
                                  <a:pt x="16213" y="142585"/>
                                  <a:pt x="34755" y="140894"/>
                                  <a:pt x="41970" y="147168"/>
                                </a:cubicBezTo>
                                <a:cubicBezTo>
                                  <a:pt x="48137" y="152890"/>
                                  <a:pt x="47699" y="171966"/>
                                  <a:pt x="53494" y="178915"/>
                                </a:cubicBezTo>
                                <a:cubicBezTo>
                                  <a:pt x="60418" y="183420"/>
                                  <a:pt x="80542" y="179731"/>
                                  <a:pt x="89910" y="184723"/>
                                </a:cubicBezTo>
                                <a:cubicBezTo>
                                  <a:pt x="97877" y="191015"/>
                                  <a:pt x="101144" y="203609"/>
                                  <a:pt x="107946" y="209024"/>
                                </a:cubicBezTo>
                                <a:cubicBezTo>
                                  <a:pt x="114743" y="212913"/>
                                  <a:pt x="129158" y="203360"/>
                                  <a:pt x="138549" y="208461"/>
                                </a:cubicBezTo>
                                <a:cubicBezTo>
                                  <a:pt x="146241" y="211561"/>
                                  <a:pt x="154215" y="224903"/>
                                  <a:pt x="163193" y="228205"/>
                                </a:cubicBezTo>
                                <a:cubicBezTo>
                                  <a:pt x="171791" y="230228"/>
                                  <a:pt x="185036" y="220585"/>
                                  <a:pt x="192377" y="220594"/>
                                </a:cubicBezTo>
                                <a:cubicBezTo>
                                  <a:pt x="201409" y="222236"/>
                                  <a:pt x="209985" y="229132"/>
                                  <a:pt x="217754" y="228253"/>
                                </a:cubicBezTo>
                                <a:cubicBezTo>
                                  <a:pt x="225922" y="226517"/>
                                  <a:pt x="224964" y="219956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9" name="フリーフォーム: 図形 1678">
                    <a:extLst>
                      <a:ext uri="{FF2B5EF4-FFF2-40B4-BE49-F238E27FC236}">
                        <a16:creationId xmlns:a16="http://schemas.microsoft.com/office/drawing/2014/main" id="{BD0555C7-BBA1-4F4B-9A47-E423AF0BD39B}"/>
                      </a:ext>
                    </a:extLst>
                  </p:cNvPr>
                  <p:cNvSpPr/>
                  <p:nvPr/>
                </p:nvSpPr>
                <p:spPr>
                  <a:xfrm rot="11700000" flipH="1">
                    <a:off x="4928129" y="3731678"/>
                    <a:ext cx="272823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977974524">
                          <a:custGeom>
                            <a:avLst/>
                            <a:gdLst>
                              <a:gd name="connsiteX0" fmla="*/ 173626 w 272823"/>
                              <a:gd name="connsiteY0" fmla="*/ 153553 h 164095"/>
                              <a:gd name="connsiteX1" fmla="*/ 199634 w 272823"/>
                              <a:gd name="connsiteY1" fmla="*/ 154405 h 164095"/>
                              <a:gd name="connsiteX2" fmla="*/ 211896 w 272823"/>
                              <a:gd name="connsiteY2" fmla="*/ 134915 h 164095"/>
                              <a:gd name="connsiteX3" fmla="*/ 234282 w 272823"/>
                              <a:gd name="connsiteY3" fmla="*/ 129048 h 164095"/>
                              <a:gd name="connsiteX4" fmla="*/ 244272 w 272823"/>
                              <a:gd name="connsiteY4" fmla="*/ 107838 h 164095"/>
                              <a:gd name="connsiteX5" fmla="*/ 265321 w 272823"/>
                              <a:gd name="connsiteY5" fmla="*/ 93262 h 164095"/>
                              <a:gd name="connsiteX6" fmla="*/ 272823 w 272823"/>
                              <a:gd name="connsiteY6" fmla="*/ 72020 h 164095"/>
                              <a:gd name="connsiteX7" fmla="*/ 194941 w 272823"/>
                              <a:gd name="connsiteY7" fmla="*/ 6928 h 164095"/>
                              <a:gd name="connsiteX8" fmla="*/ 75772 w 272823"/>
                              <a:gd name="connsiteY8" fmla="*/ 7373 h 164095"/>
                              <a:gd name="connsiteX9" fmla="*/ 0 w 272823"/>
                              <a:gd name="connsiteY9" fmla="*/ 67063 h 164095"/>
                              <a:gd name="connsiteX10" fmla="*/ 6978 w 272823"/>
                              <a:gd name="connsiteY10" fmla="*/ 97336 h 164095"/>
                              <a:gd name="connsiteX11" fmla="*/ 30142 w 272823"/>
                              <a:gd name="connsiteY11" fmla="*/ 105695 h 164095"/>
                              <a:gd name="connsiteX12" fmla="*/ 38419 w 272823"/>
                              <a:gd name="connsiteY12" fmla="*/ 128495 h 164095"/>
                              <a:gd name="connsiteX13" fmla="*/ 64572 w 272823"/>
                              <a:gd name="connsiteY13" fmla="*/ 132666 h 164095"/>
                              <a:gd name="connsiteX14" fmla="*/ 77525 w 272823"/>
                              <a:gd name="connsiteY14" fmla="*/ 150119 h 164095"/>
                              <a:gd name="connsiteX15" fmla="*/ 99504 w 272823"/>
                              <a:gd name="connsiteY15" fmla="*/ 149715 h 164095"/>
                              <a:gd name="connsiteX16" fmla="*/ 117203 w 272823"/>
                              <a:gd name="connsiteY16" fmla="*/ 163895 h 164095"/>
                              <a:gd name="connsiteX17" fmla="*/ 138163 w 272823"/>
                              <a:gd name="connsiteY17" fmla="*/ 158428 h 164095"/>
                              <a:gd name="connsiteX18" fmla="*/ 156389 w 272823"/>
                              <a:gd name="connsiteY18" fmla="*/ 163929 h 164095"/>
                              <a:gd name="connsiteX19" fmla="*/ 173626 w 272823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3" h="164095" fill="none" extrusionOk="0">
                                <a:moveTo>
                                  <a:pt x="173626" y="153553"/>
                                </a:moveTo>
                                <a:cubicBezTo>
                                  <a:pt x="185095" y="151679"/>
                                  <a:pt x="192964" y="157325"/>
                                  <a:pt x="199634" y="154405"/>
                                </a:cubicBezTo>
                                <a:cubicBezTo>
                                  <a:pt x="205969" y="151711"/>
                                  <a:pt x="206303" y="138997"/>
                                  <a:pt x="211896" y="134915"/>
                                </a:cubicBezTo>
                                <a:cubicBezTo>
                                  <a:pt x="217406" y="130371"/>
                                  <a:pt x="228168" y="134300"/>
                                  <a:pt x="234282" y="129048"/>
                                </a:cubicBezTo>
                                <a:cubicBezTo>
                                  <a:pt x="237946" y="125453"/>
                                  <a:pt x="239224" y="114840"/>
                                  <a:pt x="244272" y="107838"/>
                                </a:cubicBezTo>
                                <a:cubicBezTo>
                                  <a:pt x="250694" y="101654"/>
                                  <a:pt x="260727" y="100092"/>
                                  <a:pt x="265321" y="93262"/>
                                </a:cubicBezTo>
                                <a:cubicBezTo>
                                  <a:pt x="270294" y="87956"/>
                                  <a:pt x="268270" y="80962"/>
                                  <a:pt x="272823" y="72020"/>
                                </a:cubicBezTo>
                                <a:cubicBezTo>
                                  <a:pt x="244256" y="42194"/>
                                  <a:pt x="234991" y="34684"/>
                                  <a:pt x="194941" y="6928"/>
                                </a:cubicBezTo>
                                <a:cubicBezTo>
                                  <a:pt x="156396" y="-8568"/>
                                  <a:pt x="113480" y="-1015"/>
                                  <a:pt x="75772" y="7373"/>
                                </a:cubicBezTo>
                                <a:cubicBezTo>
                                  <a:pt x="44077" y="29953"/>
                                  <a:pt x="36368" y="41019"/>
                                  <a:pt x="0" y="67063"/>
                                </a:cubicBezTo>
                                <a:cubicBezTo>
                                  <a:pt x="5635" y="75619"/>
                                  <a:pt x="2198" y="91414"/>
                                  <a:pt x="6978" y="97336"/>
                                </a:cubicBezTo>
                                <a:cubicBezTo>
                                  <a:pt x="11921" y="104626"/>
                                  <a:pt x="24293" y="101346"/>
                                  <a:pt x="30142" y="105695"/>
                                </a:cubicBezTo>
                                <a:cubicBezTo>
                                  <a:pt x="34895" y="110057"/>
                                  <a:pt x="32915" y="123297"/>
                                  <a:pt x="38419" y="128495"/>
                                </a:cubicBezTo>
                                <a:cubicBezTo>
                                  <a:pt x="43986" y="133883"/>
                                  <a:pt x="59319" y="128593"/>
                                  <a:pt x="64572" y="132666"/>
                                </a:cubicBezTo>
                                <a:cubicBezTo>
                                  <a:pt x="70952" y="134849"/>
                                  <a:pt x="71431" y="147023"/>
                                  <a:pt x="77525" y="150119"/>
                                </a:cubicBezTo>
                                <a:cubicBezTo>
                                  <a:pt x="83754" y="154429"/>
                                  <a:pt x="92302" y="148057"/>
                                  <a:pt x="99504" y="149715"/>
                                </a:cubicBezTo>
                                <a:cubicBezTo>
                                  <a:pt x="106828" y="151969"/>
                                  <a:pt x="111494" y="163820"/>
                                  <a:pt x="117203" y="163895"/>
                                </a:cubicBezTo>
                                <a:cubicBezTo>
                                  <a:pt x="122851" y="165726"/>
                                  <a:pt x="132839" y="158709"/>
                                  <a:pt x="138163" y="158428"/>
                                </a:cubicBezTo>
                                <a:cubicBezTo>
                                  <a:pt x="144941" y="158367"/>
                                  <a:pt x="150392" y="165617"/>
                                  <a:pt x="156389" y="163929"/>
                                </a:cubicBezTo>
                                <a:cubicBezTo>
                                  <a:pt x="162081" y="161541"/>
                                  <a:pt x="161601" y="156583"/>
                                  <a:pt x="173626" y="153553"/>
                                </a:cubicBezTo>
                                <a:close/>
                              </a:path>
                              <a:path w="272823" h="164095" stroke="0" extrusionOk="0">
                                <a:moveTo>
                                  <a:pt x="173626" y="153553"/>
                                </a:moveTo>
                                <a:cubicBezTo>
                                  <a:pt x="185990" y="150023"/>
                                  <a:pt x="193445" y="157510"/>
                                  <a:pt x="199634" y="154405"/>
                                </a:cubicBezTo>
                                <a:cubicBezTo>
                                  <a:pt x="205783" y="153028"/>
                                  <a:pt x="206474" y="137628"/>
                                  <a:pt x="211896" y="134915"/>
                                </a:cubicBezTo>
                                <a:cubicBezTo>
                                  <a:pt x="218541" y="130736"/>
                                  <a:pt x="230490" y="134146"/>
                                  <a:pt x="234282" y="129048"/>
                                </a:cubicBezTo>
                                <a:cubicBezTo>
                                  <a:pt x="240429" y="125649"/>
                                  <a:pt x="238274" y="114116"/>
                                  <a:pt x="244272" y="107838"/>
                                </a:cubicBezTo>
                                <a:cubicBezTo>
                                  <a:pt x="249251" y="103095"/>
                                  <a:pt x="262202" y="99363"/>
                                  <a:pt x="265321" y="93262"/>
                                </a:cubicBezTo>
                                <a:cubicBezTo>
                                  <a:pt x="270442" y="86621"/>
                                  <a:pt x="265729" y="82282"/>
                                  <a:pt x="272823" y="72020"/>
                                </a:cubicBezTo>
                                <a:cubicBezTo>
                                  <a:pt x="242147" y="43651"/>
                                  <a:pt x="236251" y="35821"/>
                                  <a:pt x="194941" y="6928"/>
                                </a:cubicBezTo>
                                <a:cubicBezTo>
                                  <a:pt x="157144" y="-1647"/>
                                  <a:pt x="110405" y="-3537"/>
                                  <a:pt x="75772" y="7373"/>
                                </a:cubicBezTo>
                                <a:cubicBezTo>
                                  <a:pt x="45301" y="31194"/>
                                  <a:pt x="33800" y="35131"/>
                                  <a:pt x="0" y="67063"/>
                                </a:cubicBezTo>
                                <a:cubicBezTo>
                                  <a:pt x="6296" y="73628"/>
                                  <a:pt x="1657" y="91951"/>
                                  <a:pt x="6978" y="97336"/>
                                </a:cubicBezTo>
                                <a:cubicBezTo>
                                  <a:pt x="11505" y="105199"/>
                                  <a:pt x="23913" y="100199"/>
                                  <a:pt x="30142" y="105695"/>
                                </a:cubicBezTo>
                                <a:cubicBezTo>
                                  <a:pt x="34608" y="110601"/>
                                  <a:pt x="31982" y="123821"/>
                                  <a:pt x="38419" y="128495"/>
                                </a:cubicBezTo>
                                <a:cubicBezTo>
                                  <a:pt x="43828" y="132539"/>
                                  <a:pt x="58477" y="129182"/>
                                  <a:pt x="64572" y="132666"/>
                                </a:cubicBezTo>
                                <a:cubicBezTo>
                                  <a:pt x="71248" y="135957"/>
                                  <a:pt x="71820" y="146897"/>
                                  <a:pt x="77525" y="150119"/>
                                </a:cubicBezTo>
                                <a:cubicBezTo>
                                  <a:pt x="82953" y="153368"/>
                                  <a:pt x="92266" y="147322"/>
                                  <a:pt x="99504" y="149715"/>
                                </a:cubicBezTo>
                                <a:cubicBezTo>
                                  <a:pt x="106021" y="151047"/>
                                  <a:pt x="111079" y="162868"/>
                                  <a:pt x="117203" y="163895"/>
                                </a:cubicBezTo>
                                <a:cubicBezTo>
                                  <a:pt x="122594" y="165462"/>
                                  <a:pt x="132444" y="157855"/>
                                  <a:pt x="138163" y="158428"/>
                                </a:cubicBezTo>
                                <a:cubicBezTo>
                                  <a:pt x="143430" y="158071"/>
                                  <a:pt x="151704" y="165409"/>
                                  <a:pt x="156389" y="163929"/>
                                </a:cubicBezTo>
                                <a:cubicBezTo>
                                  <a:pt x="162546" y="163703"/>
                                  <a:pt x="160955" y="156517"/>
                                  <a:pt x="173626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80" name="フリーフォーム: 図形 1679">
                    <a:extLst>
                      <a:ext uri="{FF2B5EF4-FFF2-40B4-BE49-F238E27FC236}">
                        <a16:creationId xmlns:a16="http://schemas.microsoft.com/office/drawing/2014/main" id="{6B944417-D5A2-48F7-A567-6ECBDFB05F69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822865" y="3840171"/>
                    <a:ext cx="272824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3452545">
                          <a:custGeom>
                            <a:avLst/>
                            <a:gdLst>
                              <a:gd name="connsiteX0" fmla="*/ 173627 w 272824"/>
                              <a:gd name="connsiteY0" fmla="*/ 153553 h 164095"/>
                              <a:gd name="connsiteX1" fmla="*/ 199634 w 272824"/>
                              <a:gd name="connsiteY1" fmla="*/ 154405 h 164095"/>
                              <a:gd name="connsiteX2" fmla="*/ 211896 w 272824"/>
                              <a:gd name="connsiteY2" fmla="*/ 134915 h 164095"/>
                              <a:gd name="connsiteX3" fmla="*/ 234283 w 272824"/>
                              <a:gd name="connsiteY3" fmla="*/ 129048 h 164095"/>
                              <a:gd name="connsiteX4" fmla="*/ 244272 w 272824"/>
                              <a:gd name="connsiteY4" fmla="*/ 107838 h 164095"/>
                              <a:gd name="connsiteX5" fmla="*/ 265322 w 272824"/>
                              <a:gd name="connsiteY5" fmla="*/ 93262 h 164095"/>
                              <a:gd name="connsiteX6" fmla="*/ 272824 w 272824"/>
                              <a:gd name="connsiteY6" fmla="*/ 72020 h 164095"/>
                              <a:gd name="connsiteX7" fmla="*/ 194941 w 272824"/>
                              <a:gd name="connsiteY7" fmla="*/ 6928 h 164095"/>
                              <a:gd name="connsiteX8" fmla="*/ 75772 w 272824"/>
                              <a:gd name="connsiteY8" fmla="*/ 7373 h 164095"/>
                              <a:gd name="connsiteX9" fmla="*/ 0 w 272824"/>
                              <a:gd name="connsiteY9" fmla="*/ 67063 h 164095"/>
                              <a:gd name="connsiteX10" fmla="*/ 6978 w 272824"/>
                              <a:gd name="connsiteY10" fmla="*/ 97336 h 164095"/>
                              <a:gd name="connsiteX11" fmla="*/ 30142 w 272824"/>
                              <a:gd name="connsiteY11" fmla="*/ 105695 h 164095"/>
                              <a:gd name="connsiteX12" fmla="*/ 38419 w 272824"/>
                              <a:gd name="connsiteY12" fmla="*/ 128495 h 164095"/>
                              <a:gd name="connsiteX13" fmla="*/ 64572 w 272824"/>
                              <a:gd name="connsiteY13" fmla="*/ 132666 h 164095"/>
                              <a:gd name="connsiteX14" fmla="*/ 77526 w 272824"/>
                              <a:gd name="connsiteY14" fmla="*/ 150119 h 164095"/>
                              <a:gd name="connsiteX15" fmla="*/ 99504 w 272824"/>
                              <a:gd name="connsiteY15" fmla="*/ 149715 h 164095"/>
                              <a:gd name="connsiteX16" fmla="*/ 117204 w 272824"/>
                              <a:gd name="connsiteY16" fmla="*/ 163895 h 164095"/>
                              <a:gd name="connsiteX17" fmla="*/ 138164 w 272824"/>
                              <a:gd name="connsiteY17" fmla="*/ 158428 h 164095"/>
                              <a:gd name="connsiteX18" fmla="*/ 156389 w 272824"/>
                              <a:gd name="connsiteY18" fmla="*/ 163929 h 164095"/>
                              <a:gd name="connsiteX19" fmla="*/ 173627 w 272824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4" h="164095" fill="none" extrusionOk="0">
                                <a:moveTo>
                                  <a:pt x="173627" y="153553"/>
                                </a:moveTo>
                                <a:cubicBezTo>
                                  <a:pt x="186320" y="150504"/>
                                  <a:pt x="192915" y="156428"/>
                                  <a:pt x="199634" y="154405"/>
                                </a:cubicBezTo>
                                <a:cubicBezTo>
                                  <a:pt x="204944" y="150712"/>
                                  <a:pt x="207891" y="139275"/>
                                  <a:pt x="211896" y="134915"/>
                                </a:cubicBezTo>
                                <a:cubicBezTo>
                                  <a:pt x="216920" y="131038"/>
                                  <a:pt x="228521" y="133385"/>
                                  <a:pt x="234283" y="129048"/>
                                </a:cubicBezTo>
                                <a:cubicBezTo>
                                  <a:pt x="240327" y="123099"/>
                                  <a:pt x="238790" y="113755"/>
                                  <a:pt x="244272" y="107838"/>
                                </a:cubicBezTo>
                                <a:cubicBezTo>
                                  <a:pt x="249657" y="101675"/>
                                  <a:pt x="259333" y="98804"/>
                                  <a:pt x="265322" y="93262"/>
                                </a:cubicBezTo>
                                <a:cubicBezTo>
                                  <a:pt x="269549" y="88424"/>
                                  <a:pt x="267816" y="80511"/>
                                  <a:pt x="272824" y="72020"/>
                                </a:cubicBezTo>
                                <a:cubicBezTo>
                                  <a:pt x="253698" y="55124"/>
                                  <a:pt x="222049" y="33152"/>
                                  <a:pt x="194941" y="6928"/>
                                </a:cubicBezTo>
                                <a:cubicBezTo>
                                  <a:pt x="152732" y="-4287"/>
                                  <a:pt x="110822" y="-10004"/>
                                  <a:pt x="75772" y="7373"/>
                                </a:cubicBezTo>
                                <a:cubicBezTo>
                                  <a:pt x="46758" y="31798"/>
                                  <a:pt x="35115" y="37390"/>
                                  <a:pt x="0" y="67063"/>
                                </a:cubicBezTo>
                                <a:cubicBezTo>
                                  <a:pt x="7958" y="73621"/>
                                  <a:pt x="2218" y="90875"/>
                                  <a:pt x="6978" y="97336"/>
                                </a:cubicBezTo>
                                <a:cubicBezTo>
                                  <a:pt x="11878" y="104003"/>
                                  <a:pt x="24635" y="101015"/>
                                  <a:pt x="30142" y="105695"/>
                                </a:cubicBezTo>
                                <a:cubicBezTo>
                                  <a:pt x="34878" y="110553"/>
                                  <a:pt x="31192" y="124066"/>
                                  <a:pt x="38419" y="128495"/>
                                </a:cubicBezTo>
                                <a:cubicBezTo>
                                  <a:pt x="43337" y="131448"/>
                                  <a:pt x="59018" y="128753"/>
                                  <a:pt x="64572" y="132666"/>
                                </a:cubicBezTo>
                                <a:cubicBezTo>
                                  <a:pt x="71727" y="136617"/>
                                  <a:pt x="72045" y="146496"/>
                                  <a:pt x="77526" y="150119"/>
                                </a:cubicBezTo>
                                <a:cubicBezTo>
                                  <a:pt x="82613" y="152476"/>
                                  <a:pt x="91144" y="147384"/>
                                  <a:pt x="99504" y="149715"/>
                                </a:cubicBezTo>
                                <a:cubicBezTo>
                                  <a:pt x="106900" y="151171"/>
                                  <a:pt x="111226" y="162641"/>
                                  <a:pt x="117204" y="163895"/>
                                </a:cubicBezTo>
                                <a:cubicBezTo>
                                  <a:pt x="122960" y="165529"/>
                                  <a:pt x="130785" y="157977"/>
                                  <a:pt x="138164" y="158428"/>
                                </a:cubicBezTo>
                                <a:cubicBezTo>
                                  <a:pt x="145125" y="158277"/>
                                  <a:pt x="150563" y="165253"/>
                                  <a:pt x="156389" y="163929"/>
                                </a:cubicBezTo>
                                <a:cubicBezTo>
                                  <a:pt x="162029" y="162955"/>
                                  <a:pt x="161297" y="155932"/>
                                  <a:pt x="173627" y="153553"/>
                                </a:cubicBezTo>
                                <a:close/>
                              </a:path>
                              <a:path w="272824" h="164095" stroke="0" extrusionOk="0">
                                <a:moveTo>
                                  <a:pt x="173627" y="153553"/>
                                </a:moveTo>
                                <a:cubicBezTo>
                                  <a:pt x="185598" y="148908"/>
                                  <a:pt x="192759" y="157589"/>
                                  <a:pt x="199634" y="154405"/>
                                </a:cubicBezTo>
                                <a:cubicBezTo>
                                  <a:pt x="205023" y="152413"/>
                                  <a:pt x="207163" y="138802"/>
                                  <a:pt x="211896" y="134915"/>
                                </a:cubicBezTo>
                                <a:cubicBezTo>
                                  <a:pt x="216903" y="131337"/>
                                  <a:pt x="227873" y="132999"/>
                                  <a:pt x="234283" y="129048"/>
                                </a:cubicBezTo>
                                <a:cubicBezTo>
                                  <a:pt x="240528" y="123677"/>
                                  <a:pt x="239802" y="115594"/>
                                  <a:pt x="244272" y="107838"/>
                                </a:cubicBezTo>
                                <a:cubicBezTo>
                                  <a:pt x="248549" y="100976"/>
                                  <a:pt x="261656" y="98881"/>
                                  <a:pt x="265322" y="93262"/>
                                </a:cubicBezTo>
                                <a:cubicBezTo>
                                  <a:pt x="270690" y="86669"/>
                                  <a:pt x="265923" y="81966"/>
                                  <a:pt x="272824" y="72020"/>
                                </a:cubicBezTo>
                                <a:cubicBezTo>
                                  <a:pt x="245000" y="53262"/>
                                  <a:pt x="211418" y="20004"/>
                                  <a:pt x="194941" y="6928"/>
                                </a:cubicBezTo>
                                <a:cubicBezTo>
                                  <a:pt x="157332" y="-10270"/>
                                  <a:pt x="113005" y="1004"/>
                                  <a:pt x="75772" y="7373"/>
                                </a:cubicBezTo>
                                <a:cubicBezTo>
                                  <a:pt x="39469" y="36755"/>
                                  <a:pt x="34744" y="36015"/>
                                  <a:pt x="0" y="67063"/>
                                </a:cubicBezTo>
                                <a:cubicBezTo>
                                  <a:pt x="7028" y="73485"/>
                                  <a:pt x="1293" y="92210"/>
                                  <a:pt x="6978" y="97336"/>
                                </a:cubicBezTo>
                                <a:cubicBezTo>
                                  <a:pt x="12584" y="102518"/>
                                  <a:pt x="26000" y="99342"/>
                                  <a:pt x="30142" y="105695"/>
                                </a:cubicBezTo>
                                <a:cubicBezTo>
                                  <a:pt x="35170" y="110806"/>
                                  <a:pt x="33691" y="124028"/>
                                  <a:pt x="38419" y="128495"/>
                                </a:cubicBezTo>
                                <a:cubicBezTo>
                                  <a:pt x="44379" y="134107"/>
                                  <a:pt x="59019" y="129740"/>
                                  <a:pt x="64572" y="132666"/>
                                </a:cubicBezTo>
                                <a:cubicBezTo>
                                  <a:pt x="69508" y="136172"/>
                                  <a:pt x="72099" y="146697"/>
                                  <a:pt x="77526" y="150119"/>
                                </a:cubicBezTo>
                                <a:cubicBezTo>
                                  <a:pt x="83419" y="152631"/>
                                  <a:pt x="91361" y="147530"/>
                                  <a:pt x="99504" y="149715"/>
                                </a:cubicBezTo>
                                <a:cubicBezTo>
                                  <a:pt x="106278" y="153013"/>
                                  <a:pt x="109133" y="162577"/>
                                  <a:pt x="117204" y="163895"/>
                                </a:cubicBezTo>
                                <a:cubicBezTo>
                                  <a:pt x="123503" y="165228"/>
                                  <a:pt x="131409" y="159420"/>
                                  <a:pt x="138164" y="158428"/>
                                </a:cubicBezTo>
                                <a:cubicBezTo>
                                  <a:pt x="144645" y="158573"/>
                                  <a:pt x="151065" y="165644"/>
                                  <a:pt x="156389" y="163929"/>
                                </a:cubicBezTo>
                                <a:cubicBezTo>
                                  <a:pt x="162260" y="163814"/>
                                  <a:pt x="161095" y="156136"/>
                                  <a:pt x="173627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81" name="フリーフォーム: 図形 1680">
                    <a:extLst>
                      <a:ext uri="{FF2B5EF4-FFF2-40B4-BE49-F238E27FC236}">
                        <a16:creationId xmlns:a16="http://schemas.microsoft.com/office/drawing/2014/main" id="{E356B1D9-22D5-450D-97B8-02580EE2C5DA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4965043" y="3878268"/>
                    <a:ext cx="272824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68454082">
                          <a:custGeom>
                            <a:avLst/>
                            <a:gdLst>
                              <a:gd name="connsiteX0" fmla="*/ 173627 w 272824"/>
                              <a:gd name="connsiteY0" fmla="*/ 153553 h 164095"/>
                              <a:gd name="connsiteX1" fmla="*/ 199634 w 272824"/>
                              <a:gd name="connsiteY1" fmla="*/ 154405 h 164095"/>
                              <a:gd name="connsiteX2" fmla="*/ 211896 w 272824"/>
                              <a:gd name="connsiteY2" fmla="*/ 134915 h 164095"/>
                              <a:gd name="connsiteX3" fmla="*/ 234283 w 272824"/>
                              <a:gd name="connsiteY3" fmla="*/ 129048 h 164095"/>
                              <a:gd name="connsiteX4" fmla="*/ 244272 w 272824"/>
                              <a:gd name="connsiteY4" fmla="*/ 107838 h 164095"/>
                              <a:gd name="connsiteX5" fmla="*/ 265322 w 272824"/>
                              <a:gd name="connsiteY5" fmla="*/ 93262 h 164095"/>
                              <a:gd name="connsiteX6" fmla="*/ 272824 w 272824"/>
                              <a:gd name="connsiteY6" fmla="*/ 72020 h 164095"/>
                              <a:gd name="connsiteX7" fmla="*/ 194941 w 272824"/>
                              <a:gd name="connsiteY7" fmla="*/ 6928 h 164095"/>
                              <a:gd name="connsiteX8" fmla="*/ 75772 w 272824"/>
                              <a:gd name="connsiteY8" fmla="*/ 7373 h 164095"/>
                              <a:gd name="connsiteX9" fmla="*/ 0 w 272824"/>
                              <a:gd name="connsiteY9" fmla="*/ 67063 h 164095"/>
                              <a:gd name="connsiteX10" fmla="*/ 6978 w 272824"/>
                              <a:gd name="connsiteY10" fmla="*/ 97336 h 164095"/>
                              <a:gd name="connsiteX11" fmla="*/ 30142 w 272824"/>
                              <a:gd name="connsiteY11" fmla="*/ 105695 h 164095"/>
                              <a:gd name="connsiteX12" fmla="*/ 38419 w 272824"/>
                              <a:gd name="connsiteY12" fmla="*/ 128495 h 164095"/>
                              <a:gd name="connsiteX13" fmla="*/ 64572 w 272824"/>
                              <a:gd name="connsiteY13" fmla="*/ 132666 h 164095"/>
                              <a:gd name="connsiteX14" fmla="*/ 77526 w 272824"/>
                              <a:gd name="connsiteY14" fmla="*/ 150119 h 164095"/>
                              <a:gd name="connsiteX15" fmla="*/ 99504 w 272824"/>
                              <a:gd name="connsiteY15" fmla="*/ 149715 h 164095"/>
                              <a:gd name="connsiteX16" fmla="*/ 117204 w 272824"/>
                              <a:gd name="connsiteY16" fmla="*/ 163895 h 164095"/>
                              <a:gd name="connsiteX17" fmla="*/ 138164 w 272824"/>
                              <a:gd name="connsiteY17" fmla="*/ 158428 h 164095"/>
                              <a:gd name="connsiteX18" fmla="*/ 156389 w 272824"/>
                              <a:gd name="connsiteY18" fmla="*/ 163929 h 164095"/>
                              <a:gd name="connsiteX19" fmla="*/ 173627 w 272824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4" h="164095" fill="none" extrusionOk="0">
                                <a:moveTo>
                                  <a:pt x="173627" y="153553"/>
                                </a:moveTo>
                                <a:cubicBezTo>
                                  <a:pt x="186071" y="149364"/>
                                  <a:pt x="193708" y="159184"/>
                                  <a:pt x="199634" y="154405"/>
                                </a:cubicBezTo>
                                <a:cubicBezTo>
                                  <a:pt x="206502" y="151308"/>
                                  <a:pt x="206183" y="137873"/>
                                  <a:pt x="211896" y="134915"/>
                                </a:cubicBezTo>
                                <a:cubicBezTo>
                                  <a:pt x="217230" y="130153"/>
                                  <a:pt x="229768" y="132396"/>
                                  <a:pt x="234283" y="129048"/>
                                </a:cubicBezTo>
                                <a:cubicBezTo>
                                  <a:pt x="239102" y="124230"/>
                                  <a:pt x="238882" y="114575"/>
                                  <a:pt x="244272" y="107838"/>
                                </a:cubicBezTo>
                                <a:cubicBezTo>
                                  <a:pt x="248682" y="101918"/>
                                  <a:pt x="261904" y="99301"/>
                                  <a:pt x="265322" y="93262"/>
                                </a:cubicBezTo>
                                <a:cubicBezTo>
                                  <a:pt x="269903" y="87270"/>
                                  <a:pt x="267510" y="81020"/>
                                  <a:pt x="272824" y="72020"/>
                                </a:cubicBezTo>
                                <a:cubicBezTo>
                                  <a:pt x="240830" y="39740"/>
                                  <a:pt x="224498" y="33387"/>
                                  <a:pt x="194941" y="6928"/>
                                </a:cubicBezTo>
                                <a:cubicBezTo>
                                  <a:pt x="158255" y="-2678"/>
                                  <a:pt x="108876" y="797"/>
                                  <a:pt x="75772" y="7373"/>
                                </a:cubicBezTo>
                                <a:cubicBezTo>
                                  <a:pt x="61935" y="21418"/>
                                  <a:pt x="15910" y="52212"/>
                                  <a:pt x="0" y="67063"/>
                                </a:cubicBezTo>
                                <a:cubicBezTo>
                                  <a:pt x="6902" y="74781"/>
                                  <a:pt x="2295" y="91470"/>
                                  <a:pt x="6978" y="97336"/>
                                </a:cubicBezTo>
                                <a:cubicBezTo>
                                  <a:pt x="11174" y="104003"/>
                                  <a:pt x="24105" y="98856"/>
                                  <a:pt x="30142" y="105695"/>
                                </a:cubicBezTo>
                                <a:cubicBezTo>
                                  <a:pt x="35236" y="111844"/>
                                  <a:pt x="32292" y="122318"/>
                                  <a:pt x="38419" y="128495"/>
                                </a:cubicBezTo>
                                <a:cubicBezTo>
                                  <a:pt x="44792" y="133399"/>
                                  <a:pt x="57391" y="129485"/>
                                  <a:pt x="64572" y="132666"/>
                                </a:cubicBezTo>
                                <a:cubicBezTo>
                                  <a:pt x="71227" y="135914"/>
                                  <a:pt x="72818" y="146145"/>
                                  <a:pt x="77526" y="150119"/>
                                </a:cubicBezTo>
                                <a:cubicBezTo>
                                  <a:pt x="83588" y="152359"/>
                                  <a:pt x="92319" y="147596"/>
                                  <a:pt x="99504" y="149715"/>
                                </a:cubicBezTo>
                                <a:cubicBezTo>
                                  <a:pt x="107568" y="152313"/>
                                  <a:pt x="112275" y="162214"/>
                                  <a:pt x="117204" y="163895"/>
                                </a:cubicBezTo>
                                <a:cubicBezTo>
                                  <a:pt x="123638" y="164315"/>
                                  <a:pt x="132293" y="157120"/>
                                  <a:pt x="138164" y="158428"/>
                                </a:cubicBezTo>
                                <a:cubicBezTo>
                                  <a:pt x="144289" y="158812"/>
                                  <a:pt x="151450" y="164481"/>
                                  <a:pt x="156389" y="163929"/>
                                </a:cubicBezTo>
                                <a:cubicBezTo>
                                  <a:pt x="162173" y="163246"/>
                                  <a:pt x="162406" y="157313"/>
                                  <a:pt x="173627" y="153553"/>
                                </a:cubicBezTo>
                                <a:close/>
                              </a:path>
                              <a:path w="272824" h="164095" stroke="0" extrusionOk="0">
                                <a:moveTo>
                                  <a:pt x="173627" y="153553"/>
                                </a:moveTo>
                                <a:cubicBezTo>
                                  <a:pt x="186768" y="149800"/>
                                  <a:pt x="194615" y="158080"/>
                                  <a:pt x="199634" y="154405"/>
                                </a:cubicBezTo>
                                <a:cubicBezTo>
                                  <a:pt x="207032" y="151798"/>
                                  <a:pt x="205614" y="139218"/>
                                  <a:pt x="211896" y="134915"/>
                                </a:cubicBezTo>
                                <a:cubicBezTo>
                                  <a:pt x="217951" y="129950"/>
                                  <a:pt x="229931" y="134107"/>
                                  <a:pt x="234283" y="129048"/>
                                </a:cubicBezTo>
                                <a:cubicBezTo>
                                  <a:pt x="240455" y="125052"/>
                                  <a:pt x="237928" y="115091"/>
                                  <a:pt x="244272" y="107838"/>
                                </a:cubicBezTo>
                                <a:cubicBezTo>
                                  <a:pt x="248243" y="101524"/>
                                  <a:pt x="260395" y="99611"/>
                                  <a:pt x="265322" y="93262"/>
                                </a:cubicBezTo>
                                <a:cubicBezTo>
                                  <a:pt x="269401" y="88200"/>
                                  <a:pt x="266069" y="81004"/>
                                  <a:pt x="272824" y="72020"/>
                                </a:cubicBezTo>
                                <a:cubicBezTo>
                                  <a:pt x="250564" y="50380"/>
                                  <a:pt x="214776" y="28550"/>
                                  <a:pt x="194941" y="6928"/>
                                </a:cubicBezTo>
                                <a:cubicBezTo>
                                  <a:pt x="161402" y="-2332"/>
                                  <a:pt x="110061" y="-3214"/>
                                  <a:pt x="75772" y="7373"/>
                                </a:cubicBezTo>
                                <a:cubicBezTo>
                                  <a:pt x="41015" y="32216"/>
                                  <a:pt x="28908" y="38869"/>
                                  <a:pt x="0" y="67063"/>
                                </a:cubicBezTo>
                                <a:cubicBezTo>
                                  <a:pt x="7528" y="73418"/>
                                  <a:pt x="2530" y="90387"/>
                                  <a:pt x="6978" y="97336"/>
                                </a:cubicBezTo>
                                <a:cubicBezTo>
                                  <a:pt x="12893" y="104820"/>
                                  <a:pt x="24312" y="98920"/>
                                  <a:pt x="30142" y="105695"/>
                                </a:cubicBezTo>
                                <a:cubicBezTo>
                                  <a:pt x="34520" y="111330"/>
                                  <a:pt x="33299" y="124902"/>
                                  <a:pt x="38419" y="128495"/>
                                </a:cubicBezTo>
                                <a:cubicBezTo>
                                  <a:pt x="43582" y="132828"/>
                                  <a:pt x="58496" y="130145"/>
                                  <a:pt x="64572" y="132666"/>
                                </a:cubicBezTo>
                                <a:cubicBezTo>
                                  <a:pt x="70514" y="135439"/>
                                  <a:pt x="71599" y="146476"/>
                                  <a:pt x="77526" y="150119"/>
                                </a:cubicBezTo>
                                <a:cubicBezTo>
                                  <a:pt x="83278" y="152778"/>
                                  <a:pt x="93578" y="147906"/>
                                  <a:pt x="99504" y="149715"/>
                                </a:cubicBezTo>
                                <a:cubicBezTo>
                                  <a:pt x="105782" y="151766"/>
                                  <a:pt x="111261" y="162788"/>
                                  <a:pt x="117204" y="163895"/>
                                </a:cubicBezTo>
                                <a:cubicBezTo>
                                  <a:pt x="123161" y="164938"/>
                                  <a:pt x="131873" y="159478"/>
                                  <a:pt x="138164" y="158428"/>
                                </a:cubicBezTo>
                                <a:cubicBezTo>
                                  <a:pt x="144544" y="158700"/>
                                  <a:pt x="150593" y="166172"/>
                                  <a:pt x="156389" y="163929"/>
                                </a:cubicBezTo>
                                <a:cubicBezTo>
                                  <a:pt x="162384" y="161684"/>
                                  <a:pt x="161408" y="156938"/>
                                  <a:pt x="173627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82" name="フリーフォーム: 図形 1681">
                    <a:extLst>
                      <a:ext uri="{FF2B5EF4-FFF2-40B4-BE49-F238E27FC236}">
                        <a16:creationId xmlns:a16="http://schemas.microsoft.com/office/drawing/2014/main" id="{BC507545-8532-4CC7-99DA-D54191DC778D}"/>
                      </a:ext>
                    </a:extLst>
                  </p:cNvPr>
                  <p:cNvSpPr/>
                  <p:nvPr/>
                </p:nvSpPr>
                <p:spPr>
                  <a:xfrm rot="14400000" flipH="1">
                    <a:off x="5012438" y="3829186"/>
                    <a:ext cx="158129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141978185">
                          <a:custGeom>
                            <a:avLst/>
                            <a:gdLst>
                              <a:gd name="connsiteX0" fmla="*/ 100634 w 158129"/>
                              <a:gd name="connsiteY0" fmla="*/ 89000 h 95110"/>
                              <a:gd name="connsiteX1" fmla="*/ 115708 w 158129"/>
                              <a:gd name="connsiteY1" fmla="*/ 89494 h 95110"/>
                              <a:gd name="connsiteX2" fmla="*/ 122815 w 158129"/>
                              <a:gd name="connsiteY2" fmla="*/ 78197 h 95110"/>
                              <a:gd name="connsiteX3" fmla="*/ 135790 w 158129"/>
                              <a:gd name="connsiteY3" fmla="*/ 74797 h 95110"/>
                              <a:gd name="connsiteX4" fmla="*/ 141580 w 158129"/>
                              <a:gd name="connsiteY4" fmla="*/ 62503 h 95110"/>
                              <a:gd name="connsiteX5" fmla="*/ 153781 w 158129"/>
                              <a:gd name="connsiteY5" fmla="*/ 54055 h 95110"/>
                              <a:gd name="connsiteX6" fmla="*/ 158129 w 158129"/>
                              <a:gd name="connsiteY6" fmla="*/ 41743 h 95110"/>
                              <a:gd name="connsiteX7" fmla="*/ 112988 w 158129"/>
                              <a:gd name="connsiteY7" fmla="*/ 4015 h 95110"/>
                              <a:gd name="connsiteX8" fmla="*/ 43917 w 158129"/>
                              <a:gd name="connsiteY8" fmla="*/ 4273 h 95110"/>
                              <a:gd name="connsiteX9" fmla="*/ 0 w 158129"/>
                              <a:gd name="connsiteY9" fmla="*/ 38870 h 95110"/>
                              <a:gd name="connsiteX10" fmla="*/ 4044 w 158129"/>
                              <a:gd name="connsiteY10" fmla="*/ 56416 h 95110"/>
                              <a:gd name="connsiteX11" fmla="*/ 17470 w 158129"/>
                              <a:gd name="connsiteY11" fmla="*/ 61261 h 95110"/>
                              <a:gd name="connsiteX12" fmla="*/ 22267 w 158129"/>
                              <a:gd name="connsiteY12" fmla="*/ 74476 h 95110"/>
                              <a:gd name="connsiteX13" fmla="*/ 37426 w 158129"/>
                              <a:gd name="connsiteY13" fmla="*/ 76893 h 95110"/>
                              <a:gd name="connsiteX14" fmla="*/ 44934 w 158129"/>
                              <a:gd name="connsiteY14" fmla="*/ 87009 h 95110"/>
                              <a:gd name="connsiteX15" fmla="*/ 57673 w 158129"/>
                              <a:gd name="connsiteY15" fmla="*/ 86775 h 95110"/>
                              <a:gd name="connsiteX16" fmla="*/ 67931 w 158129"/>
                              <a:gd name="connsiteY16" fmla="*/ 94994 h 95110"/>
                              <a:gd name="connsiteX17" fmla="*/ 80080 w 158129"/>
                              <a:gd name="connsiteY17" fmla="*/ 91825 h 95110"/>
                              <a:gd name="connsiteX18" fmla="*/ 90643 w 158129"/>
                              <a:gd name="connsiteY18" fmla="*/ 95014 h 95110"/>
                              <a:gd name="connsiteX19" fmla="*/ 100634 w 158129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29" h="95110" fill="none" extrusionOk="0">
                                <a:moveTo>
                                  <a:pt x="100634" y="89000"/>
                                </a:moveTo>
                                <a:cubicBezTo>
                                  <a:pt x="107547" y="87244"/>
                                  <a:pt x="112591" y="91390"/>
                                  <a:pt x="115708" y="89494"/>
                                </a:cubicBezTo>
                                <a:cubicBezTo>
                                  <a:pt x="119729" y="88056"/>
                                  <a:pt x="119981" y="79913"/>
                                  <a:pt x="122815" y="78197"/>
                                </a:cubicBezTo>
                                <a:cubicBezTo>
                                  <a:pt x="125985" y="75893"/>
                                  <a:pt x="131871" y="77553"/>
                                  <a:pt x="135790" y="74797"/>
                                </a:cubicBezTo>
                                <a:cubicBezTo>
                                  <a:pt x="138821" y="72070"/>
                                  <a:pt x="138191" y="66030"/>
                                  <a:pt x="141580" y="62503"/>
                                </a:cubicBezTo>
                                <a:cubicBezTo>
                                  <a:pt x="144904" y="58629"/>
                                  <a:pt x="150958" y="57613"/>
                                  <a:pt x="153781" y="54055"/>
                                </a:cubicBezTo>
                                <a:cubicBezTo>
                                  <a:pt x="156746" y="50299"/>
                                  <a:pt x="154663" y="47098"/>
                                  <a:pt x="158129" y="41743"/>
                                </a:cubicBezTo>
                                <a:cubicBezTo>
                                  <a:pt x="146328" y="32925"/>
                                  <a:pt x="133810" y="17823"/>
                                  <a:pt x="112988" y="4015"/>
                                </a:cubicBezTo>
                                <a:cubicBezTo>
                                  <a:pt x="91187" y="-3383"/>
                                  <a:pt x="66297" y="-2985"/>
                                  <a:pt x="43917" y="4273"/>
                                </a:cubicBezTo>
                                <a:cubicBezTo>
                                  <a:pt x="35013" y="13287"/>
                                  <a:pt x="10668" y="32396"/>
                                  <a:pt x="0" y="38870"/>
                                </a:cubicBezTo>
                                <a:cubicBezTo>
                                  <a:pt x="3812" y="42687"/>
                                  <a:pt x="1425" y="52308"/>
                                  <a:pt x="4044" y="56416"/>
                                </a:cubicBezTo>
                                <a:cubicBezTo>
                                  <a:pt x="7816" y="60182"/>
                                  <a:pt x="14566" y="58014"/>
                                  <a:pt x="17470" y="61261"/>
                                </a:cubicBezTo>
                                <a:cubicBezTo>
                                  <a:pt x="20118" y="63633"/>
                                  <a:pt x="19605" y="71968"/>
                                  <a:pt x="22267" y="74476"/>
                                </a:cubicBezTo>
                                <a:cubicBezTo>
                                  <a:pt x="25361" y="76410"/>
                                  <a:pt x="34208" y="74241"/>
                                  <a:pt x="37426" y="76893"/>
                                </a:cubicBezTo>
                                <a:cubicBezTo>
                                  <a:pt x="40629" y="79553"/>
                                  <a:pt x="41277" y="85336"/>
                                  <a:pt x="44934" y="87009"/>
                                </a:cubicBezTo>
                                <a:cubicBezTo>
                                  <a:pt x="48007" y="89133"/>
                                  <a:pt x="54394" y="85550"/>
                                  <a:pt x="57673" y="86775"/>
                                </a:cubicBezTo>
                                <a:cubicBezTo>
                                  <a:pt x="61698" y="87488"/>
                                  <a:pt x="64004" y="94959"/>
                                  <a:pt x="67931" y="94994"/>
                                </a:cubicBezTo>
                                <a:cubicBezTo>
                                  <a:pt x="72050" y="95722"/>
                                  <a:pt x="76778" y="92440"/>
                                  <a:pt x="80080" y="91825"/>
                                </a:cubicBezTo>
                                <a:cubicBezTo>
                                  <a:pt x="83206" y="92255"/>
                                  <a:pt x="86695" y="95060"/>
                                  <a:pt x="90643" y="95014"/>
                                </a:cubicBezTo>
                                <a:cubicBezTo>
                                  <a:pt x="94987" y="94442"/>
                                  <a:pt x="93409" y="91033"/>
                                  <a:pt x="100634" y="89000"/>
                                </a:cubicBezTo>
                                <a:close/>
                              </a:path>
                              <a:path w="158129" h="95110" stroke="0" extrusionOk="0">
                                <a:moveTo>
                                  <a:pt x="100634" y="89000"/>
                                </a:moveTo>
                                <a:cubicBezTo>
                                  <a:pt x="107947" y="87807"/>
                                  <a:pt x="111906" y="92165"/>
                                  <a:pt x="115708" y="89494"/>
                                </a:cubicBezTo>
                                <a:cubicBezTo>
                                  <a:pt x="118954" y="88533"/>
                                  <a:pt x="120476" y="80564"/>
                                  <a:pt x="122815" y="78197"/>
                                </a:cubicBezTo>
                                <a:cubicBezTo>
                                  <a:pt x="125377" y="75828"/>
                                  <a:pt x="133026" y="76942"/>
                                  <a:pt x="135790" y="74797"/>
                                </a:cubicBezTo>
                                <a:cubicBezTo>
                                  <a:pt x="138821" y="72534"/>
                                  <a:pt x="138518" y="66326"/>
                                  <a:pt x="141580" y="62503"/>
                                </a:cubicBezTo>
                                <a:cubicBezTo>
                                  <a:pt x="144591" y="59147"/>
                                  <a:pt x="150715" y="56812"/>
                                  <a:pt x="153781" y="54055"/>
                                </a:cubicBezTo>
                                <a:cubicBezTo>
                                  <a:pt x="156113" y="50916"/>
                                  <a:pt x="154838" y="46429"/>
                                  <a:pt x="158129" y="41743"/>
                                </a:cubicBezTo>
                                <a:cubicBezTo>
                                  <a:pt x="144481" y="28181"/>
                                  <a:pt x="124263" y="11536"/>
                                  <a:pt x="112988" y="4015"/>
                                </a:cubicBezTo>
                                <a:cubicBezTo>
                                  <a:pt x="93721" y="581"/>
                                  <a:pt x="60832" y="-3944"/>
                                  <a:pt x="43917" y="4273"/>
                                </a:cubicBezTo>
                                <a:cubicBezTo>
                                  <a:pt x="32860" y="15379"/>
                                  <a:pt x="18104" y="22991"/>
                                  <a:pt x="0" y="38870"/>
                                </a:cubicBezTo>
                                <a:cubicBezTo>
                                  <a:pt x="3831" y="43345"/>
                                  <a:pt x="82" y="52333"/>
                                  <a:pt x="4044" y="56416"/>
                                </a:cubicBezTo>
                                <a:cubicBezTo>
                                  <a:pt x="6577" y="61138"/>
                                  <a:pt x="14184" y="57327"/>
                                  <a:pt x="17470" y="61261"/>
                                </a:cubicBezTo>
                                <a:cubicBezTo>
                                  <a:pt x="20788" y="63759"/>
                                  <a:pt x="19314" y="72328"/>
                                  <a:pt x="22267" y="74476"/>
                                </a:cubicBezTo>
                                <a:cubicBezTo>
                                  <a:pt x="25553" y="77504"/>
                                  <a:pt x="33526" y="75673"/>
                                  <a:pt x="37426" y="76893"/>
                                </a:cubicBezTo>
                                <a:cubicBezTo>
                                  <a:pt x="41048" y="79430"/>
                                  <a:pt x="41462" y="85108"/>
                                  <a:pt x="44934" y="87009"/>
                                </a:cubicBezTo>
                                <a:cubicBezTo>
                                  <a:pt x="49219" y="88974"/>
                                  <a:pt x="53190" y="85191"/>
                                  <a:pt x="57673" y="86775"/>
                                </a:cubicBezTo>
                                <a:cubicBezTo>
                                  <a:pt x="61970" y="87586"/>
                                  <a:pt x="64566" y="94409"/>
                                  <a:pt x="67931" y="94994"/>
                                </a:cubicBezTo>
                                <a:cubicBezTo>
                                  <a:pt x="71767" y="96403"/>
                                  <a:pt x="76722" y="92007"/>
                                  <a:pt x="80080" y="91825"/>
                                </a:cubicBezTo>
                                <a:cubicBezTo>
                                  <a:pt x="83679" y="92265"/>
                                  <a:pt x="86634" y="95557"/>
                                  <a:pt x="90643" y="95014"/>
                                </a:cubicBezTo>
                                <a:cubicBezTo>
                                  <a:pt x="93806" y="95417"/>
                                  <a:pt x="93197" y="90906"/>
                                  <a:pt x="100634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83" name="フリーフォーム: 図形 1682">
                    <a:extLst>
                      <a:ext uri="{FF2B5EF4-FFF2-40B4-BE49-F238E27FC236}">
                        <a16:creationId xmlns:a16="http://schemas.microsoft.com/office/drawing/2014/main" id="{8565B8B3-2203-4437-B468-94A9ABDB7DBE}"/>
                      </a:ext>
                    </a:extLst>
                  </p:cNvPr>
                  <p:cNvSpPr/>
                  <p:nvPr/>
                </p:nvSpPr>
                <p:spPr>
                  <a:xfrm rot="7200000" flipH="1">
                    <a:off x="4924830" y="3830510"/>
                    <a:ext cx="158130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437798044">
                          <a:custGeom>
                            <a:avLst/>
                            <a:gdLst>
                              <a:gd name="connsiteX0" fmla="*/ 100635 w 158130"/>
                              <a:gd name="connsiteY0" fmla="*/ 89000 h 95110"/>
                              <a:gd name="connsiteX1" fmla="*/ 115709 w 158130"/>
                              <a:gd name="connsiteY1" fmla="*/ 89494 h 95110"/>
                              <a:gd name="connsiteX2" fmla="*/ 122816 w 158130"/>
                              <a:gd name="connsiteY2" fmla="*/ 78197 h 95110"/>
                              <a:gd name="connsiteX3" fmla="*/ 135791 w 158130"/>
                              <a:gd name="connsiteY3" fmla="*/ 74797 h 95110"/>
                              <a:gd name="connsiteX4" fmla="*/ 141581 w 158130"/>
                              <a:gd name="connsiteY4" fmla="*/ 62503 h 95110"/>
                              <a:gd name="connsiteX5" fmla="*/ 153782 w 158130"/>
                              <a:gd name="connsiteY5" fmla="*/ 54055 h 95110"/>
                              <a:gd name="connsiteX6" fmla="*/ 158130 w 158130"/>
                              <a:gd name="connsiteY6" fmla="*/ 41743 h 95110"/>
                              <a:gd name="connsiteX7" fmla="*/ 112989 w 158130"/>
                              <a:gd name="connsiteY7" fmla="*/ 4015 h 95110"/>
                              <a:gd name="connsiteX8" fmla="*/ 43918 w 158130"/>
                              <a:gd name="connsiteY8" fmla="*/ 4273 h 95110"/>
                              <a:gd name="connsiteX9" fmla="*/ 0 w 158130"/>
                              <a:gd name="connsiteY9" fmla="*/ 38870 h 95110"/>
                              <a:gd name="connsiteX10" fmla="*/ 4044 w 158130"/>
                              <a:gd name="connsiteY10" fmla="*/ 56416 h 95110"/>
                              <a:gd name="connsiteX11" fmla="*/ 17470 w 158130"/>
                              <a:gd name="connsiteY11" fmla="*/ 61261 h 95110"/>
                              <a:gd name="connsiteX12" fmla="*/ 22268 w 158130"/>
                              <a:gd name="connsiteY12" fmla="*/ 74476 h 95110"/>
                              <a:gd name="connsiteX13" fmla="*/ 37426 w 158130"/>
                              <a:gd name="connsiteY13" fmla="*/ 76893 h 95110"/>
                              <a:gd name="connsiteX14" fmla="*/ 44934 w 158130"/>
                              <a:gd name="connsiteY14" fmla="*/ 87009 h 95110"/>
                              <a:gd name="connsiteX15" fmla="*/ 57673 w 158130"/>
                              <a:gd name="connsiteY15" fmla="*/ 86775 h 95110"/>
                              <a:gd name="connsiteX16" fmla="*/ 67932 w 158130"/>
                              <a:gd name="connsiteY16" fmla="*/ 94994 h 95110"/>
                              <a:gd name="connsiteX17" fmla="*/ 80080 w 158130"/>
                              <a:gd name="connsiteY17" fmla="*/ 91825 h 95110"/>
                              <a:gd name="connsiteX18" fmla="*/ 90644 w 158130"/>
                              <a:gd name="connsiteY18" fmla="*/ 95014 h 95110"/>
                              <a:gd name="connsiteX19" fmla="*/ 100635 w 158130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30" h="95110" fill="none" extrusionOk="0">
                                <a:moveTo>
                                  <a:pt x="100635" y="89000"/>
                                </a:moveTo>
                                <a:cubicBezTo>
                                  <a:pt x="108310" y="87193"/>
                                  <a:pt x="111404" y="91007"/>
                                  <a:pt x="115709" y="89494"/>
                                </a:cubicBezTo>
                                <a:cubicBezTo>
                                  <a:pt x="119310" y="87328"/>
                                  <a:pt x="119455" y="79940"/>
                                  <a:pt x="122816" y="78197"/>
                                </a:cubicBezTo>
                                <a:cubicBezTo>
                                  <a:pt x="125877" y="76586"/>
                                  <a:pt x="131744" y="77174"/>
                                  <a:pt x="135791" y="74797"/>
                                </a:cubicBezTo>
                                <a:cubicBezTo>
                                  <a:pt x="139062" y="71862"/>
                                  <a:pt x="138519" y="65711"/>
                                  <a:pt x="141581" y="62503"/>
                                </a:cubicBezTo>
                                <a:cubicBezTo>
                                  <a:pt x="144528" y="58945"/>
                                  <a:pt x="151124" y="58170"/>
                                  <a:pt x="153782" y="54055"/>
                                </a:cubicBezTo>
                                <a:cubicBezTo>
                                  <a:pt x="156894" y="50548"/>
                                  <a:pt x="154455" y="47064"/>
                                  <a:pt x="158130" y="41743"/>
                                </a:cubicBezTo>
                                <a:cubicBezTo>
                                  <a:pt x="150068" y="31526"/>
                                  <a:pt x="124114" y="15881"/>
                                  <a:pt x="112989" y="4015"/>
                                </a:cubicBezTo>
                                <a:cubicBezTo>
                                  <a:pt x="90709" y="-1947"/>
                                  <a:pt x="63496" y="-6319"/>
                                  <a:pt x="43918" y="4273"/>
                                </a:cubicBezTo>
                                <a:cubicBezTo>
                                  <a:pt x="22764" y="17946"/>
                                  <a:pt x="10228" y="27842"/>
                                  <a:pt x="0" y="38870"/>
                                </a:cubicBezTo>
                                <a:cubicBezTo>
                                  <a:pt x="3969" y="42648"/>
                                  <a:pt x="1302" y="52909"/>
                                  <a:pt x="4044" y="56416"/>
                                </a:cubicBezTo>
                                <a:cubicBezTo>
                                  <a:pt x="6733" y="60271"/>
                                  <a:pt x="15295" y="57875"/>
                                  <a:pt x="17470" y="61261"/>
                                </a:cubicBezTo>
                                <a:cubicBezTo>
                                  <a:pt x="20264" y="64131"/>
                                  <a:pt x="18937" y="71512"/>
                                  <a:pt x="22268" y="74476"/>
                                </a:cubicBezTo>
                                <a:cubicBezTo>
                                  <a:pt x="25712" y="77827"/>
                                  <a:pt x="33734" y="74874"/>
                                  <a:pt x="37426" y="76893"/>
                                </a:cubicBezTo>
                                <a:cubicBezTo>
                                  <a:pt x="40959" y="78819"/>
                                  <a:pt x="41113" y="85068"/>
                                  <a:pt x="44934" y="87009"/>
                                </a:cubicBezTo>
                                <a:cubicBezTo>
                                  <a:pt x="47446" y="88523"/>
                                  <a:pt x="53534" y="85615"/>
                                  <a:pt x="57673" y="86775"/>
                                </a:cubicBezTo>
                                <a:cubicBezTo>
                                  <a:pt x="61554" y="88436"/>
                                  <a:pt x="63741" y="94038"/>
                                  <a:pt x="67932" y="94994"/>
                                </a:cubicBezTo>
                                <a:cubicBezTo>
                                  <a:pt x="71438" y="95088"/>
                                  <a:pt x="76686" y="91251"/>
                                  <a:pt x="80080" y="91825"/>
                                </a:cubicBezTo>
                                <a:cubicBezTo>
                                  <a:pt x="83298" y="91496"/>
                                  <a:pt x="87503" y="95073"/>
                                  <a:pt x="90644" y="95014"/>
                                </a:cubicBezTo>
                                <a:cubicBezTo>
                                  <a:pt x="94449" y="95386"/>
                                  <a:pt x="93048" y="91086"/>
                                  <a:pt x="100635" y="89000"/>
                                </a:cubicBezTo>
                                <a:close/>
                              </a:path>
                              <a:path w="158130" h="95110" stroke="0" extrusionOk="0">
                                <a:moveTo>
                                  <a:pt x="100635" y="89000"/>
                                </a:moveTo>
                                <a:cubicBezTo>
                                  <a:pt x="107383" y="87265"/>
                                  <a:pt x="112219" y="91114"/>
                                  <a:pt x="115709" y="89494"/>
                                </a:cubicBezTo>
                                <a:cubicBezTo>
                                  <a:pt x="119680" y="87161"/>
                                  <a:pt x="120195" y="79964"/>
                                  <a:pt x="122816" y="78197"/>
                                </a:cubicBezTo>
                                <a:cubicBezTo>
                                  <a:pt x="125794" y="75554"/>
                                  <a:pt x="133256" y="76768"/>
                                  <a:pt x="135791" y="74797"/>
                                </a:cubicBezTo>
                                <a:cubicBezTo>
                                  <a:pt x="139886" y="72296"/>
                                  <a:pt x="138701" y="65753"/>
                                  <a:pt x="141581" y="62503"/>
                                </a:cubicBezTo>
                                <a:cubicBezTo>
                                  <a:pt x="144680" y="58710"/>
                                  <a:pt x="150647" y="57689"/>
                                  <a:pt x="153782" y="54055"/>
                                </a:cubicBezTo>
                                <a:cubicBezTo>
                                  <a:pt x="156968" y="50384"/>
                                  <a:pt x="153813" y="46994"/>
                                  <a:pt x="158130" y="41743"/>
                                </a:cubicBezTo>
                                <a:cubicBezTo>
                                  <a:pt x="143918" y="28413"/>
                                  <a:pt x="128049" y="16989"/>
                                  <a:pt x="112989" y="4015"/>
                                </a:cubicBezTo>
                                <a:cubicBezTo>
                                  <a:pt x="92575" y="-1059"/>
                                  <a:pt x="64432" y="-2723"/>
                                  <a:pt x="43918" y="4273"/>
                                </a:cubicBezTo>
                                <a:cubicBezTo>
                                  <a:pt x="35033" y="13836"/>
                                  <a:pt x="15912" y="24831"/>
                                  <a:pt x="0" y="38870"/>
                                </a:cubicBezTo>
                                <a:cubicBezTo>
                                  <a:pt x="3904" y="44090"/>
                                  <a:pt x="1394" y="53537"/>
                                  <a:pt x="4044" y="56416"/>
                                </a:cubicBezTo>
                                <a:cubicBezTo>
                                  <a:pt x="6738" y="60572"/>
                                  <a:pt x="14296" y="58374"/>
                                  <a:pt x="17470" y="61261"/>
                                </a:cubicBezTo>
                                <a:cubicBezTo>
                                  <a:pt x="19967" y="63826"/>
                                  <a:pt x="19484" y="70963"/>
                                  <a:pt x="22268" y="74476"/>
                                </a:cubicBezTo>
                                <a:cubicBezTo>
                                  <a:pt x="26523" y="76697"/>
                                  <a:pt x="33019" y="75361"/>
                                  <a:pt x="37426" y="76893"/>
                                </a:cubicBezTo>
                                <a:cubicBezTo>
                                  <a:pt x="41267" y="79257"/>
                                  <a:pt x="40726" y="85261"/>
                                  <a:pt x="44934" y="87009"/>
                                </a:cubicBezTo>
                                <a:cubicBezTo>
                                  <a:pt x="48450" y="88260"/>
                                  <a:pt x="54044" y="85438"/>
                                  <a:pt x="57673" y="86775"/>
                                </a:cubicBezTo>
                                <a:cubicBezTo>
                                  <a:pt x="61927" y="87812"/>
                                  <a:pt x="64376" y="94847"/>
                                  <a:pt x="67932" y="94994"/>
                                </a:cubicBezTo>
                                <a:cubicBezTo>
                                  <a:pt x="71640" y="96025"/>
                                  <a:pt x="75630" y="92402"/>
                                  <a:pt x="80080" y="91825"/>
                                </a:cubicBezTo>
                                <a:cubicBezTo>
                                  <a:pt x="84017" y="91865"/>
                                  <a:pt x="86684" y="95928"/>
                                  <a:pt x="90644" y="95014"/>
                                </a:cubicBezTo>
                                <a:cubicBezTo>
                                  <a:pt x="94501" y="94534"/>
                                  <a:pt x="93802" y="90743"/>
                                  <a:pt x="100635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84" name="フリーフォーム: 図形 1683">
                    <a:extLst>
                      <a:ext uri="{FF2B5EF4-FFF2-40B4-BE49-F238E27FC236}">
                        <a16:creationId xmlns:a16="http://schemas.microsoft.com/office/drawing/2014/main" id="{A4B9E551-9FE4-4D8B-8A3D-B2984E20D6E9}"/>
                      </a:ext>
                    </a:extLst>
                  </p:cNvPr>
                  <p:cNvSpPr/>
                  <p:nvPr/>
                </p:nvSpPr>
                <p:spPr>
                  <a:xfrm flipH="1">
                    <a:off x="4967487" y="3904394"/>
                    <a:ext cx="158130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45677609">
                          <a:custGeom>
                            <a:avLst/>
                            <a:gdLst>
                              <a:gd name="connsiteX0" fmla="*/ 100635 w 158130"/>
                              <a:gd name="connsiteY0" fmla="*/ 89000 h 95110"/>
                              <a:gd name="connsiteX1" fmla="*/ 115709 w 158130"/>
                              <a:gd name="connsiteY1" fmla="*/ 89494 h 95110"/>
                              <a:gd name="connsiteX2" fmla="*/ 122816 w 158130"/>
                              <a:gd name="connsiteY2" fmla="*/ 78197 h 95110"/>
                              <a:gd name="connsiteX3" fmla="*/ 135791 w 158130"/>
                              <a:gd name="connsiteY3" fmla="*/ 74797 h 95110"/>
                              <a:gd name="connsiteX4" fmla="*/ 141581 w 158130"/>
                              <a:gd name="connsiteY4" fmla="*/ 62503 h 95110"/>
                              <a:gd name="connsiteX5" fmla="*/ 153782 w 158130"/>
                              <a:gd name="connsiteY5" fmla="*/ 54055 h 95110"/>
                              <a:gd name="connsiteX6" fmla="*/ 158130 w 158130"/>
                              <a:gd name="connsiteY6" fmla="*/ 41743 h 95110"/>
                              <a:gd name="connsiteX7" fmla="*/ 112989 w 158130"/>
                              <a:gd name="connsiteY7" fmla="*/ 4015 h 95110"/>
                              <a:gd name="connsiteX8" fmla="*/ 43918 w 158130"/>
                              <a:gd name="connsiteY8" fmla="*/ 4273 h 95110"/>
                              <a:gd name="connsiteX9" fmla="*/ 0 w 158130"/>
                              <a:gd name="connsiteY9" fmla="*/ 38870 h 95110"/>
                              <a:gd name="connsiteX10" fmla="*/ 4044 w 158130"/>
                              <a:gd name="connsiteY10" fmla="*/ 56416 h 95110"/>
                              <a:gd name="connsiteX11" fmla="*/ 17470 w 158130"/>
                              <a:gd name="connsiteY11" fmla="*/ 61261 h 95110"/>
                              <a:gd name="connsiteX12" fmla="*/ 22268 w 158130"/>
                              <a:gd name="connsiteY12" fmla="*/ 74476 h 95110"/>
                              <a:gd name="connsiteX13" fmla="*/ 37426 w 158130"/>
                              <a:gd name="connsiteY13" fmla="*/ 76893 h 95110"/>
                              <a:gd name="connsiteX14" fmla="*/ 44934 w 158130"/>
                              <a:gd name="connsiteY14" fmla="*/ 87009 h 95110"/>
                              <a:gd name="connsiteX15" fmla="*/ 57673 w 158130"/>
                              <a:gd name="connsiteY15" fmla="*/ 86775 h 95110"/>
                              <a:gd name="connsiteX16" fmla="*/ 67932 w 158130"/>
                              <a:gd name="connsiteY16" fmla="*/ 94994 h 95110"/>
                              <a:gd name="connsiteX17" fmla="*/ 80080 w 158130"/>
                              <a:gd name="connsiteY17" fmla="*/ 91825 h 95110"/>
                              <a:gd name="connsiteX18" fmla="*/ 90644 w 158130"/>
                              <a:gd name="connsiteY18" fmla="*/ 95014 h 95110"/>
                              <a:gd name="connsiteX19" fmla="*/ 100635 w 158130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30" h="95110" fill="none" extrusionOk="0">
                                <a:moveTo>
                                  <a:pt x="100635" y="89000"/>
                                </a:moveTo>
                                <a:cubicBezTo>
                                  <a:pt x="107606" y="88066"/>
                                  <a:pt x="112133" y="92158"/>
                                  <a:pt x="115709" y="89494"/>
                                </a:cubicBezTo>
                                <a:cubicBezTo>
                                  <a:pt x="119746" y="87135"/>
                                  <a:pt x="119817" y="80650"/>
                                  <a:pt x="122816" y="78197"/>
                                </a:cubicBezTo>
                                <a:cubicBezTo>
                                  <a:pt x="125907" y="75728"/>
                                  <a:pt x="131927" y="77338"/>
                                  <a:pt x="135791" y="74797"/>
                                </a:cubicBezTo>
                                <a:cubicBezTo>
                                  <a:pt x="137786" y="72026"/>
                                  <a:pt x="139411" y="66642"/>
                                  <a:pt x="141581" y="62503"/>
                                </a:cubicBezTo>
                                <a:cubicBezTo>
                                  <a:pt x="143884" y="59019"/>
                                  <a:pt x="150209" y="56993"/>
                                  <a:pt x="153782" y="54055"/>
                                </a:cubicBezTo>
                                <a:cubicBezTo>
                                  <a:pt x="156139" y="50833"/>
                                  <a:pt x="154084" y="47309"/>
                                  <a:pt x="158130" y="41743"/>
                                </a:cubicBezTo>
                                <a:cubicBezTo>
                                  <a:pt x="146039" y="31890"/>
                                  <a:pt x="130314" y="19227"/>
                                  <a:pt x="112989" y="4015"/>
                                </a:cubicBezTo>
                                <a:cubicBezTo>
                                  <a:pt x="89814" y="-4535"/>
                                  <a:pt x="64453" y="-629"/>
                                  <a:pt x="43918" y="4273"/>
                                </a:cubicBezTo>
                                <a:cubicBezTo>
                                  <a:pt x="26565" y="20840"/>
                                  <a:pt x="13801" y="29742"/>
                                  <a:pt x="0" y="38870"/>
                                </a:cubicBezTo>
                                <a:cubicBezTo>
                                  <a:pt x="4203" y="43500"/>
                                  <a:pt x="1304" y="52759"/>
                                  <a:pt x="4044" y="56416"/>
                                </a:cubicBezTo>
                                <a:cubicBezTo>
                                  <a:pt x="6464" y="60250"/>
                                  <a:pt x="15349" y="58584"/>
                                  <a:pt x="17470" y="61261"/>
                                </a:cubicBezTo>
                                <a:cubicBezTo>
                                  <a:pt x="20791" y="64539"/>
                                  <a:pt x="18262" y="72054"/>
                                  <a:pt x="22268" y="74476"/>
                                </a:cubicBezTo>
                                <a:cubicBezTo>
                                  <a:pt x="24712" y="77178"/>
                                  <a:pt x="34207" y="75504"/>
                                  <a:pt x="37426" y="76893"/>
                                </a:cubicBezTo>
                                <a:cubicBezTo>
                                  <a:pt x="41158" y="79352"/>
                                  <a:pt x="40926" y="85481"/>
                                  <a:pt x="44934" y="87009"/>
                                </a:cubicBezTo>
                                <a:cubicBezTo>
                                  <a:pt x="48314" y="88931"/>
                                  <a:pt x="54070" y="84817"/>
                                  <a:pt x="57673" y="86775"/>
                                </a:cubicBezTo>
                                <a:cubicBezTo>
                                  <a:pt x="61357" y="88126"/>
                                  <a:pt x="64362" y="94196"/>
                                  <a:pt x="67932" y="94994"/>
                                </a:cubicBezTo>
                                <a:cubicBezTo>
                                  <a:pt x="71973" y="95184"/>
                                  <a:pt x="76621" y="92297"/>
                                  <a:pt x="80080" y="91825"/>
                                </a:cubicBezTo>
                                <a:cubicBezTo>
                                  <a:pt x="83785" y="91250"/>
                                  <a:pt x="86682" y="95641"/>
                                  <a:pt x="90644" y="95014"/>
                                </a:cubicBezTo>
                                <a:cubicBezTo>
                                  <a:pt x="93645" y="94575"/>
                                  <a:pt x="92816" y="90613"/>
                                  <a:pt x="100635" y="89000"/>
                                </a:cubicBezTo>
                                <a:close/>
                              </a:path>
                              <a:path w="158130" h="95110" stroke="0" extrusionOk="0">
                                <a:moveTo>
                                  <a:pt x="100635" y="89000"/>
                                </a:moveTo>
                                <a:cubicBezTo>
                                  <a:pt x="108497" y="87241"/>
                                  <a:pt x="112072" y="91366"/>
                                  <a:pt x="115709" y="89494"/>
                                </a:cubicBezTo>
                                <a:cubicBezTo>
                                  <a:pt x="120097" y="87462"/>
                                  <a:pt x="119734" y="80560"/>
                                  <a:pt x="122816" y="78197"/>
                                </a:cubicBezTo>
                                <a:cubicBezTo>
                                  <a:pt x="126093" y="76422"/>
                                  <a:pt x="132684" y="77999"/>
                                  <a:pt x="135791" y="74797"/>
                                </a:cubicBezTo>
                                <a:cubicBezTo>
                                  <a:pt x="137926" y="72577"/>
                                  <a:pt x="138308" y="66029"/>
                                  <a:pt x="141581" y="62503"/>
                                </a:cubicBezTo>
                                <a:cubicBezTo>
                                  <a:pt x="144288" y="58806"/>
                                  <a:pt x="151953" y="57972"/>
                                  <a:pt x="153782" y="54055"/>
                                </a:cubicBezTo>
                                <a:cubicBezTo>
                                  <a:pt x="156361" y="50617"/>
                                  <a:pt x="154847" y="47801"/>
                                  <a:pt x="158130" y="41743"/>
                                </a:cubicBezTo>
                                <a:cubicBezTo>
                                  <a:pt x="142664" y="27868"/>
                                  <a:pt x="134033" y="22472"/>
                                  <a:pt x="112989" y="4015"/>
                                </a:cubicBezTo>
                                <a:cubicBezTo>
                                  <a:pt x="95256" y="548"/>
                                  <a:pt x="63038" y="-2398"/>
                                  <a:pt x="43918" y="4273"/>
                                </a:cubicBezTo>
                                <a:cubicBezTo>
                                  <a:pt x="21237" y="18816"/>
                                  <a:pt x="19808" y="26296"/>
                                  <a:pt x="0" y="38870"/>
                                </a:cubicBezTo>
                                <a:cubicBezTo>
                                  <a:pt x="3932" y="42836"/>
                                  <a:pt x="982" y="52660"/>
                                  <a:pt x="4044" y="56416"/>
                                </a:cubicBezTo>
                                <a:cubicBezTo>
                                  <a:pt x="6751" y="60299"/>
                                  <a:pt x="14062" y="59237"/>
                                  <a:pt x="17470" y="61261"/>
                                </a:cubicBezTo>
                                <a:cubicBezTo>
                                  <a:pt x="19901" y="65020"/>
                                  <a:pt x="17892" y="71761"/>
                                  <a:pt x="22268" y="74476"/>
                                </a:cubicBezTo>
                                <a:cubicBezTo>
                                  <a:pt x="25656" y="77901"/>
                                  <a:pt x="33835" y="74853"/>
                                  <a:pt x="37426" y="76893"/>
                                </a:cubicBezTo>
                                <a:cubicBezTo>
                                  <a:pt x="40956" y="78737"/>
                                  <a:pt x="42413" y="85239"/>
                                  <a:pt x="44934" y="87009"/>
                                </a:cubicBezTo>
                                <a:cubicBezTo>
                                  <a:pt x="49032" y="88610"/>
                                  <a:pt x="54483" y="85793"/>
                                  <a:pt x="57673" y="86775"/>
                                </a:cubicBezTo>
                                <a:cubicBezTo>
                                  <a:pt x="61487" y="87495"/>
                                  <a:pt x="64298" y="94502"/>
                                  <a:pt x="67932" y="94994"/>
                                </a:cubicBezTo>
                                <a:cubicBezTo>
                                  <a:pt x="71738" y="95681"/>
                                  <a:pt x="76425" y="91628"/>
                                  <a:pt x="80080" y="91825"/>
                                </a:cubicBezTo>
                                <a:cubicBezTo>
                                  <a:pt x="83896" y="91228"/>
                                  <a:pt x="86919" y="95162"/>
                                  <a:pt x="90644" y="95014"/>
                                </a:cubicBezTo>
                                <a:cubicBezTo>
                                  <a:pt x="94253" y="94653"/>
                                  <a:pt x="93447" y="90528"/>
                                  <a:pt x="100635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623" name="グループ化 1622">
                <a:extLst>
                  <a:ext uri="{FF2B5EF4-FFF2-40B4-BE49-F238E27FC236}">
                    <a16:creationId xmlns:a16="http://schemas.microsoft.com/office/drawing/2014/main" id="{31F7267F-8871-4E44-A3D0-8CF3372FDE4C}"/>
                  </a:ext>
                </a:extLst>
              </p:cNvPr>
              <p:cNvGrpSpPr/>
              <p:nvPr/>
            </p:nvGrpSpPr>
            <p:grpSpPr>
              <a:xfrm rot="1135903" flipH="1">
                <a:off x="7441187" y="260630"/>
                <a:ext cx="1449755" cy="1803310"/>
                <a:chOff x="7580536" y="118457"/>
                <a:chExt cx="1700966" cy="2115785"/>
              </a:xfrm>
            </p:grpSpPr>
            <p:grpSp>
              <p:nvGrpSpPr>
                <p:cNvPr id="1624" name="グループ化 1623">
                  <a:extLst>
                    <a:ext uri="{FF2B5EF4-FFF2-40B4-BE49-F238E27FC236}">
                      <a16:creationId xmlns:a16="http://schemas.microsoft.com/office/drawing/2014/main" id="{D9CA1ED3-79AF-45FF-8FEB-8179A29AE2FA}"/>
                    </a:ext>
                  </a:extLst>
                </p:cNvPr>
                <p:cNvGrpSpPr/>
                <p:nvPr/>
              </p:nvGrpSpPr>
              <p:grpSpPr>
                <a:xfrm>
                  <a:off x="7580536" y="759786"/>
                  <a:ext cx="1153340" cy="1474456"/>
                  <a:chOff x="-2094547" y="186620"/>
                  <a:chExt cx="2018086" cy="2579967"/>
                </a:xfrm>
              </p:grpSpPr>
              <p:sp>
                <p:nvSpPr>
                  <p:cNvPr id="1653" name="フリーフォーム: 図形 1652">
                    <a:extLst>
                      <a:ext uri="{FF2B5EF4-FFF2-40B4-BE49-F238E27FC236}">
                        <a16:creationId xmlns:a16="http://schemas.microsoft.com/office/drawing/2014/main" id="{9AC5D128-506B-4DD0-B459-536641FDF9B7}"/>
                      </a:ext>
                    </a:extLst>
                  </p:cNvPr>
                  <p:cNvSpPr/>
                  <p:nvPr/>
                </p:nvSpPr>
                <p:spPr>
                  <a:xfrm>
                    <a:off x="-2094547" y="186620"/>
                    <a:ext cx="2018086" cy="2579967"/>
                  </a:xfrm>
                  <a:custGeom>
                    <a:avLst/>
                    <a:gdLst>
                      <a:gd name="connsiteX0" fmla="*/ 2785516 w 2847425"/>
                      <a:gd name="connsiteY0" fmla="*/ 0 h 3640213"/>
                      <a:gd name="connsiteX1" fmla="*/ 2847425 w 2847425"/>
                      <a:gd name="connsiteY1" fmla="*/ 148391 h 3640213"/>
                      <a:gd name="connsiteX2" fmla="*/ 159291 w 2847425"/>
                      <a:gd name="connsiteY2" fmla="*/ 3640213 h 3640213"/>
                      <a:gd name="connsiteX3" fmla="*/ 0 w 2847425"/>
                      <a:gd name="connsiteY3" fmla="*/ 3618318 h 3640213"/>
                      <a:gd name="connsiteX4" fmla="*/ 2785516 w 2847425"/>
                      <a:gd name="connsiteY4" fmla="*/ 0 h 364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7425" h="3640213">
                        <a:moveTo>
                          <a:pt x="2785516" y="0"/>
                        </a:moveTo>
                        <a:lnTo>
                          <a:pt x="2847425" y="148391"/>
                        </a:lnTo>
                        <a:cubicBezTo>
                          <a:pt x="1396042" y="753902"/>
                          <a:pt x="373442" y="2082235"/>
                          <a:pt x="159291" y="3640213"/>
                        </a:cubicBezTo>
                        <a:lnTo>
                          <a:pt x="0" y="3618318"/>
                        </a:lnTo>
                        <a:cubicBezTo>
                          <a:pt x="221910" y="2003900"/>
                          <a:pt x="1281555" y="627447"/>
                          <a:pt x="2785516" y="0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975358114">
                          <a:custGeom>
                            <a:avLst/>
                            <a:gdLst>
                              <a:gd name="connsiteX0" fmla="*/ 1974208 w 2018086"/>
                              <a:gd name="connsiteY0" fmla="*/ 0 h 2579967"/>
                              <a:gd name="connsiteX1" fmla="*/ 2018086 w 2018086"/>
                              <a:gd name="connsiteY1" fmla="*/ 105170 h 2579967"/>
                              <a:gd name="connsiteX2" fmla="*/ 112896 w 2018086"/>
                              <a:gd name="connsiteY2" fmla="*/ 2579967 h 2579967"/>
                              <a:gd name="connsiteX3" fmla="*/ 0 w 2018086"/>
                              <a:gd name="connsiteY3" fmla="*/ 2564449 h 2579967"/>
                              <a:gd name="connsiteX4" fmla="*/ 1974208 w 2018086"/>
                              <a:gd name="connsiteY4" fmla="*/ 0 h 2579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018086" h="2579967" fill="none" extrusionOk="0">
                                <a:moveTo>
                                  <a:pt x="1974208" y="0"/>
                                </a:moveTo>
                                <a:cubicBezTo>
                                  <a:pt x="1987479" y="19664"/>
                                  <a:pt x="2003719" y="71130"/>
                                  <a:pt x="2018086" y="105170"/>
                                </a:cubicBezTo>
                                <a:cubicBezTo>
                                  <a:pt x="841418" y="557966"/>
                                  <a:pt x="204723" y="1521667"/>
                                  <a:pt x="112896" y="2579967"/>
                                </a:cubicBezTo>
                                <a:cubicBezTo>
                                  <a:pt x="82578" y="2581480"/>
                                  <a:pt x="50971" y="2576498"/>
                                  <a:pt x="0" y="2564449"/>
                                </a:cubicBezTo>
                                <a:cubicBezTo>
                                  <a:pt x="356758" y="1478767"/>
                                  <a:pt x="747535" y="411736"/>
                                  <a:pt x="1974208" y="0"/>
                                </a:cubicBezTo>
                                <a:close/>
                              </a:path>
                              <a:path w="2018086" h="2579967" stroke="0" extrusionOk="0">
                                <a:moveTo>
                                  <a:pt x="1974208" y="0"/>
                                </a:moveTo>
                                <a:cubicBezTo>
                                  <a:pt x="1984301" y="35638"/>
                                  <a:pt x="2006068" y="77953"/>
                                  <a:pt x="2018086" y="105170"/>
                                </a:cubicBezTo>
                                <a:cubicBezTo>
                                  <a:pt x="1021686" y="379004"/>
                                  <a:pt x="481894" y="1417390"/>
                                  <a:pt x="112896" y="2579967"/>
                                </a:cubicBezTo>
                                <a:cubicBezTo>
                                  <a:pt x="88353" y="2572498"/>
                                  <a:pt x="33511" y="2564586"/>
                                  <a:pt x="0" y="2564449"/>
                                </a:cubicBezTo>
                                <a:cubicBezTo>
                                  <a:pt x="172851" y="1566942"/>
                                  <a:pt x="1003880" y="439324"/>
                                  <a:pt x="1974208" y="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54" name="楕円 3">
                    <a:extLst>
                      <a:ext uri="{FF2B5EF4-FFF2-40B4-BE49-F238E27FC236}">
                        <a16:creationId xmlns:a16="http://schemas.microsoft.com/office/drawing/2014/main" id="{6356F06F-1F01-422E-8A42-230C36240EC4}"/>
                      </a:ext>
                    </a:extLst>
                  </p:cNvPr>
                  <p:cNvSpPr/>
                  <p:nvPr/>
                </p:nvSpPr>
                <p:spPr>
                  <a:xfrm rot="14400000">
                    <a:off x="-2109190" y="60838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593357970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37452" y="61331"/>
                                  <a:pt x="185120" y="1918"/>
                                  <a:pt x="376323" y="0"/>
                                </a:cubicBezTo>
                                <a:cubicBezTo>
                                  <a:pt x="584393" y="-4379"/>
                                  <a:pt x="889316" y="31633"/>
                                  <a:pt x="979140" y="101228"/>
                                </a:cubicBezTo>
                                <a:cubicBezTo>
                                  <a:pt x="931503" y="179374"/>
                                  <a:pt x="622255" y="211306"/>
                                  <a:pt x="376323" y="202456"/>
                                </a:cubicBezTo>
                                <a:cubicBezTo>
                                  <a:pt x="163421" y="203790"/>
                                  <a:pt x="3336" y="151103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6577" y="11119"/>
                                  <a:pt x="144889" y="-5609"/>
                                  <a:pt x="376323" y="0"/>
                                </a:cubicBezTo>
                                <a:cubicBezTo>
                                  <a:pt x="586498" y="337"/>
                                  <a:pt x="865336" y="43807"/>
                                  <a:pt x="979140" y="101228"/>
                                </a:cubicBezTo>
                                <a:cubicBezTo>
                                  <a:pt x="914853" y="193817"/>
                                  <a:pt x="611868" y="159458"/>
                                  <a:pt x="376323" y="202456"/>
                                </a:cubicBezTo>
                                <a:cubicBezTo>
                                  <a:pt x="168753" y="198586"/>
                                  <a:pt x="3162" y="144835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55" name="楕円 3">
                    <a:extLst>
                      <a:ext uri="{FF2B5EF4-FFF2-40B4-BE49-F238E27FC236}">
                        <a16:creationId xmlns:a16="http://schemas.microsoft.com/office/drawing/2014/main" id="{5537072D-C0AE-458F-AED5-1A7112C56B49}"/>
                      </a:ext>
                    </a:extLst>
                  </p:cNvPr>
                  <p:cNvSpPr/>
                  <p:nvPr/>
                </p:nvSpPr>
                <p:spPr>
                  <a:xfrm rot="900000">
                    <a:off x="-1578627" y="154930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427431448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8400" y="21055"/>
                                  <a:pt x="205122" y="3279"/>
                                  <a:pt x="376323" y="0"/>
                                </a:cubicBezTo>
                                <a:cubicBezTo>
                                  <a:pt x="584913" y="4080"/>
                                  <a:pt x="900777" y="63066"/>
                                  <a:pt x="979140" y="101228"/>
                                </a:cubicBezTo>
                                <a:cubicBezTo>
                                  <a:pt x="883536" y="137888"/>
                                  <a:pt x="567785" y="183093"/>
                                  <a:pt x="376323" y="202456"/>
                                </a:cubicBezTo>
                                <a:cubicBezTo>
                                  <a:pt x="164552" y="196928"/>
                                  <a:pt x="3007" y="151899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3613" y="19069"/>
                                  <a:pt x="178831" y="-10354"/>
                                  <a:pt x="376323" y="0"/>
                                </a:cubicBezTo>
                                <a:cubicBezTo>
                                  <a:pt x="578938" y="3637"/>
                                  <a:pt x="892748" y="60666"/>
                                  <a:pt x="979140" y="101228"/>
                                </a:cubicBezTo>
                                <a:cubicBezTo>
                                  <a:pt x="869706" y="158794"/>
                                  <a:pt x="566276" y="225010"/>
                                  <a:pt x="376323" y="202456"/>
                                </a:cubicBezTo>
                                <a:cubicBezTo>
                                  <a:pt x="167295" y="212180"/>
                                  <a:pt x="-12289" y="160840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625" name="グループ化 1624">
                  <a:extLst>
                    <a:ext uri="{FF2B5EF4-FFF2-40B4-BE49-F238E27FC236}">
                      <a16:creationId xmlns:a16="http://schemas.microsoft.com/office/drawing/2014/main" id="{1D3234A8-2160-43C9-8C66-A2585E40D243}"/>
                    </a:ext>
                  </a:extLst>
                </p:cNvPr>
                <p:cNvGrpSpPr/>
                <p:nvPr/>
              </p:nvGrpSpPr>
              <p:grpSpPr>
                <a:xfrm>
                  <a:off x="8129959" y="118457"/>
                  <a:ext cx="1151543" cy="1296551"/>
                  <a:chOff x="4180333" y="2935198"/>
                  <a:chExt cx="1720465" cy="1937115"/>
                </a:xfrm>
                <a:solidFill>
                  <a:srgbClr val="FFB9B9"/>
                </a:solidFill>
              </p:grpSpPr>
              <p:sp>
                <p:nvSpPr>
                  <p:cNvPr id="1626" name="フリーフォーム: 図形 1625">
                    <a:extLst>
                      <a:ext uri="{FF2B5EF4-FFF2-40B4-BE49-F238E27FC236}">
                        <a16:creationId xmlns:a16="http://schemas.microsoft.com/office/drawing/2014/main" id="{B898904E-2264-4563-BFC5-09DC3E772DB0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286627" y="2935198"/>
                    <a:ext cx="1507818" cy="90690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330939325">
                          <a:custGeom>
                            <a:avLst/>
                            <a:gdLst>
                              <a:gd name="connsiteX0" fmla="*/ 959588 w 1507818"/>
                              <a:gd name="connsiteY0" fmla="*/ 848648 h 906906"/>
                              <a:gd name="connsiteX1" fmla="*/ 1103322 w 1507818"/>
                              <a:gd name="connsiteY1" fmla="*/ 853356 h 906906"/>
                              <a:gd name="connsiteX2" fmla="*/ 1171091 w 1507818"/>
                              <a:gd name="connsiteY2" fmla="*/ 745638 h 906906"/>
                              <a:gd name="connsiteX3" fmla="*/ 1294814 w 1507818"/>
                              <a:gd name="connsiteY3" fmla="*/ 713215 h 906906"/>
                              <a:gd name="connsiteX4" fmla="*/ 1350024 w 1507818"/>
                              <a:gd name="connsiteY4" fmla="*/ 595991 h 906906"/>
                              <a:gd name="connsiteX5" fmla="*/ 1466360 w 1507818"/>
                              <a:gd name="connsiteY5" fmla="*/ 515437 h 906906"/>
                              <a:gd name="connsiteX6" fmla="*/ 1507818 w 1507818"/>
                              <a:gd name="connsiteY6" fmla="*/ 398034 h 906906"/>
                              <a:gd name="connsiteX7" fmla="*/ 1077386 w 1507818"/>
                              <a:gd name="connsiteY7" fmla="*/ 38290 h 906906"/>
                              <a:gd name="connsiteX8" fmla="*/ 418772 w 1507818"/>
                              <a:gd name="connsiteY8" fmla="*/ 40751 h 906906"/>
                              <a:gd name="connsiteX9" fmla="*/ 0 w 1507818"/>
                              <a:gd name="connsiteY9" fmla="*/ 370639 h 906906"/>
                              <a:gd name="connsiteX10" fmla="*/ 38568 w 1507818"/>
                              <a:gd name="connsiteY10" fmla="*/ 537953 h 906906"/>
                              <a:gd name="connsiteX11" fmla="*/ 166590 w 1507818"/>
                              <a:gd name="connsiteY11" fmla="*/ 584147 h 906906"/>
                              <a:gd name="connsiteX12" fmla="*/ 212332 w 1507818"/>
                              <a:gd name="connsiteY12" fmla="*/ 710157 h 906906"/>
                              <a:gd name="connsiteX13" fmla="*/ 356874 w 1507818"/>
                              <a:gd name="connsiteY13" fmla="*/ 733210 h 906906"/>
                              <a:gd name="connsiteX14" fmla="*/ 428464 w 1507818"/>
                              <a:gd name="connsiteY14" fmla="*/ 829666 h 906906"/>
                              <a:gd name="connsiteX15" fmla="*/ 549934 w 1507818"/>
                              <a:gd name="connsiteY15" fmla="*/ 827433 h 906906"/>
                              <a:gd name="connsiteX16" fmla="*/ 647752 w 1507818"/>
                              <a:gd name="connsiteY16" fmla="*/ 905800 h 906906"/>
                              <a:gd name="connsiteX17" fmla="*/ 763593 w 1507818"/>
                              <a:gd name="connsiteY17" fmla="*/ 875591 h 906906"/>
                              <a:gd name="connsiteX18" fmla="*/ 864319 w 1507818"/>
                              <a:gd name="connsiteY18" fmla="*/ 905992 h 906906"/>
                              <a:gd name="connsiteX19" fmla="*/ 959588 w 1507818"/>
                              <a:gd name="connsiteY19" fmla="*/ 848648 h 9069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6" fill="none" extrusionOk="0">
                                <a:moveTo>
                                  <a:pt x="959588" y="848648"/>
                                </a:moveTo>
                                <a:cubicBezTo>
                                  <a:pt x="1028235" y="837099"/>
                                  <a:pt x="1066707" y="869814"/>
                                  <a:pt x="1103322" y="853356"/>
                                </a:cubicBezTo>
                                <a:cubicBezTo>
                                  <a:pt x="1137098" y="833839"/>
                                  <a:pt x="1141062" y="772705"/>
                                  <a:pt x="1171091" y="745638"/>
                                </a:cubicBezTo>
                                <a:cubicBezTo>
                                  <a:pt x="1205298" y="718453"/>
                                  <a:pt x="1271898" y="735622"/>
                                  <a:pt x="1294814" y="713215"/>
                                </a:cubicBezTo>
                                <a:cubicBezTo>
                                  <a:pt x="1325113" y="697728"/>
                                  <a:pt x="1315788" y="627931"/>
                                  <a:pt x="1350024" y="595991"/>
                                </a:cubicBezTo>
                                <a:cubicBezTo>
                                  <a:pt x="1378967" y="564875"/>
                                  <a:pt x="1442950" y="548367"/>
                                  <a:pt x="1466360" y="515437"/>
                                </a:cubicBezTo>
                                <a:cubicBezTo>
                                  <a:pt x="1501525" y="480009"/>
                                  <a:pt x="1466566" y="452465"/>
                                  <a:pt x="1507818" y="398034"/>
                                </a:cubicBezTo>
                                <a:cubicBezTo>
                                  <a:pt x="1332064" y="268458"/>
                                  <a:pt x="1199732" y="114493"/>
                                  <a:pt x="1077386" y="38290"/>
                                </a:cubicBezTo>
                                <a:cubicBezTo>
                                  <a:pt x="904162" y="-3139"/>
                                  <a:pt x="617230" y="-9780"/>
                                  <a:pt x="418772" y="40751"/>
                                </a:cubicBezTo>
                                <a:cubicBezTo>
                                  <a:pt x="236515" y="194472"/>
                                  <a:pt x="140674" y="231169"/>
                                  <a:pt x="0" y="370639"/>
                                </a:cubicBezTo>
                                <a:cubicBezTo>
                                  <a:pt x="29975" y="413456"/>
                                  <a:pt x="8127" y="499648"/>
                                  <a:pt x="38568" y="537953"/>
                                </a:cubicBezTo>
                                <a:cubicBezTo>
                                  <a:pt x="61536" y="574952"/>
                                  <a:pt x="140441" y="558848"/>
                                  <a:pt x="166590" y="584147"/>
                                </a:cubicBezTo>
                                <a:cubicBezTo>
                                  <a:pt x="194492" y="606508"/>
                                  <a:pt x="187795" y="687008"/>
                                  <a:pt x="212332" y="710157"/>
                                </a:cubicBezTo>
                                <a:cubicBezTo>
                                  <a:pt x="241683" y="735906"/>
                                  <a:pt x="317259" y="705579"/>
                                  <a:pt x="356874" y="733210"/>
                                </a:cubicBezTo>
                                <a:cubicBezTo>
                                  <a:pt x="385328" y="751686"/>
                                  <a:pt x="396948" y="810199"/>
                                  <a:pt x="428464" y="829666"/>
                                </a:cubicBezTo>
                                <a:cubicBezTo>
                                  <a:pt x="456256" y="851840"/>
                                  <a:pt x="504747" y="814274"/>
                                  <a:pt x="549934" y="827433"/>
                                </a:cubicBezTo>
                                <a:cubicBezTo>
                                  <a:pt x="589401" y="843178"/>
                                  <a:pt x="610324" y="888855"/>
                                  <a:pt x="647752" y="905800"/>
                                </a:cubicBezTo>
                                <a:cubicBezTo>
                                  <a:pt x="683254" y="920608"/>
                                  <a:pt x="731649" y="874502"/>
                                  <a:pt x="763593" y="875591"/>
                                </a:cubicBezTo>
                                <a:cubicBezTo>
                                  <a:pt x="800003" y="874318"/>
                                  <a:pt x="832428" y="912988"/>
                                  <a:pt x="864319" y="905992"/>
                                </a:cubicBezTo>
                                <a:cubicBezTo>
                                  <a:pt x="899725" y="904229"/>
                                  <a:pt x="883808" y="863859"/>
                                  <a:pt x="959588" y="848648"/>
                                </a:cubicBezTo>
                                <a:close/>
                              </a:path>
                              <a:path w="1507818" h="906906" stroke="0" extrusionOk="0">
                                <a:moveTo>
                                  <a:pt x="959588" y="848648"/>
                                </a:moveTo>
                                <a:cubicBezTo>
                                  <a:pt x="1031856" y="828423"/>
                                  <a:pt x="1073129" y="869762"/>
                                  <a:pt x="1103322" y="853356"/>
                                </a:cubicBezTo>
                                <a:cubicBezTo>
                                  <a:pt x="1136166" y="828452"/>
                                  <a:pt x="1140292" y="769619"/>
                                  <a:pt x="1171091" y="745638"/>
                                </a:cubicBezTo>
                                <a:cubicBezTo>
                                  <a:pt x="1209646" y="727567"/>
                                  <a:pt x="1259035" y="732928"/>
                                  <a:pt x="1294814" y="713215"/>
                                </a:cubicBezTo>
                                <a:cubicBezTo>
                                  <a:pt x="1332436" y="689017"/>
                                  <a:pt x="1320535" y="629998"/>
                                  <a:pt x="1350024" y="595991"/>
                                </a:cubicBezTo>
                                <a:cubicBezTo>
                                  <a:pt x="1375303" y="568413"/>
                                  <a:pt x="1446507" y="551727"/>
                                  <a:pt x="1466360" y="515437"/>
                                </a:cubicBezTo>
                                <a:cubicBezTo>
                                  <a:pt x="1492551" y="481084"/>
                                  <a:pt x="1475388" y="456235"/>
                                  <a:pt x="1507818" y="398034"/>
                                </a:cubicBezTo>
                                <a:cubicBezTo>
                                  <a:pt x="1315538" y="201552"/>
                                  <a:pt x="1283281" y="211145"/>
                                  <a:pt x="1077386" y="38290"/>
                                </a:cubicBezTo>
                                <a:cubicBezTo>
                                  <a:pt x="889796" y="-13963"/>
                                  <a:pt x="604087" y="-12725"/>
                                  <a:pt x="418772" y="40751"/>
                                </a:cubicBezTo>
                                <a:cubicBezTo>
                                  <a:pt x="280765" y="164846"/>
                                  <a:pt x="156829" y="272230"/>
                                  <a:pt x="0" y="370639"/>
                                </a:cubicBezTo>
                                <a:cubicBezTo>
                                  <a:pt x="37081" y="414341"/>
                                  <a:pt x="14236" y="502956"/>
                                  <a:pt x="38568" y="537953"/>
                                </a:cubicBezTo>
                                <a:cubicBezTo>
                                  <a:pt x="71978" y="577628"/>
                                  <a:pt x="127668" y="556003"/>
                                  <a:pt x="166590" y="584147"/>
                                </a:cubicBezTo>
                                <a:cubicBezTo>
                                  <a:pt x="199381" y="608741"/>
                                  <a:pt x="180038" y="692651"/>
                                  <a:pt x="212332" y="710157"/>
                                </a:cubicBezTo>
                                <a:cubicBezTo>
                                  <a:pt x="250825" y="733871"/>
                                  <a:pt x="320929" y="703087"/>
                                  <a:pt x="356874" y="733210"/>
                                </a:cubicBezTo>
                                <a:cubicBezTo>
                                  <a:pt x="397062" y="752951"/>
                                  <a:pt x="394669" y="815505"/>
                                  <a:pt x="428464" y="829666"/>
                                </a:cubicBezTo>
                                <a:cubicBezTo>
                                  <a:pt x="462937" y="837027"/>
                                  <a:pt x="521588" y="818007"/>
                                  <a:pt x="549934" y="827433"/>
                                </a:cubicBezTo>
                                <a:cubicBezTo>
                                  <a:pt x="582878" y="846015"/>
                                  <a:pt x="608685" y="900564"/>
                                  <a:pt x="647752" y="905800"/>
                                </a:cubicBezTo>
                                <a:cubicBezTo>
                                  <a:pt x="685780" y="918590"/>
                                  <a:pt x="724341" y="876210"/>
                                  <a:pt x="763593" y="875591"/>
                                </a:cubicBezTo>
                                <a:cubicBezTo>
                                  <a:pt x="801051" y="876722"/>
                                  <a:pt x="836053" y="909170"/>
                                  <a:pt x="864319" y="905992"/>
                                </a:cubicBezTo>
                                <a:cubicBezTo>
                                  <a:pt x="894256" y="903655"/>
                                  <a:pt x="894424" y="860560"/>
                                  <a:pt x="959588" y="84864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27" name="フリーフォーム: 図形 1626">
                    <a:extLst>
                      <a:ext uri="{FF2B5EF4-FFF2-40B4-BE49-F238E27FC236}">
                        <a16:creationId xmlns:a16="http://schemas.microsoft.com/office/drawing/2014/main" id="{9914BE29-552F-417F-92E1-97E8E7EE6590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3879878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824780210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27150" y="839691"/>
                                  <a:pt x="1068506" y="873784"/>
                                  <a:pt x="1103322" y="853357"/>
                                </a:cubicBezTo>
                                <a:cubicBezTo>
                                  <a:pt x="1139605" y="836216"/>
                                  <a:pt x="1143402" y="770253"/>
                                  <a:pt x="1171091" y="745639"/>
                                </a:cubicBezTo>
                                <a:cubicBezTo>
                                  <a:pt x="1194277" y="720254"/>
                                  <a:pt x="1262972" y="737937"/>
                                  <a:pt x="1294814" y="713216"/>
                                </a:cubicBezTo>
                                <a:cubicBezTo>
                                  <a:pt x="1327061" y="689120"/>
                                  <a:pt x="1325392" y="637220"/>
                                  <a:pt x="1350024" y="595992"/>
                                </a:cubicBezTo>
                                <a:cubicBezTo>
                                  <a:pt x="1378875" y="571784"/>
                                  <a:pt x="1442466" y="541773"/>
                                  <a:pt x="1466360" y="515438"/>
                                </a:cubicBezTo>
                                <a:cubicBezTo>
                                  <a:pt x="1491454" y="485350"/>
                                  <a:pt x="1469238" y="447473"/>
                                  <a:pt x="1507818" y="398034"/>
                                </a:cubicBezTo>
                                <a:cubicBezTo>
                                  <a:pt x="1318687" y="241993"/>
                                  <a:pt x="1261077" y="197063"/>
                                  <a:pt x="1077386" y="38290"/>
                                </a:cubicBezTo>
                                <a:cubicBezTo>
                                  <a:pt x="894941" y="-17950"/>
                                  <a:pt x="571960" y="-14553"/>
                                  <a:pt x="418772" y="40752"/>
                                </a:cubicBezTo>
                                <a:cubicBezTo>
                                  <a:pt x="218572" y="177805"/>
                                  <a:pt x="193826" y="244219"/>
                                  <a:pt x="0" y="370640"/>
                                </a:cubicBezTo>
                                <a:cubicBezTo>
                                  <a:pt x="38205" y="415429"/>
                                  <a:pt x="16835" y="508471"/>
                                  <a:pt x="38568" y="537954"/>
                                </a:cubicBezTo>
                                <a:cubicBezTo>
                                  <a:pt x="64947" y="575085"/>
                                  <a:pt x="133159" y="555817"/>
                                  <a:pt x="166590" y="584148"/>
                                </a:cubicBezTo>
                                <a:cubicBezTo>
                                  <a:pt x="195387" y="613865"/>
                                  <a:pt x="171604" y="687376"/>
                                  <a:pt x="212332" y="710158"/>
                                </a:cubicBezTo>
                                <a:cubicBezTo>
                                  <a:pt x="235573" y="735566"/>
                                  <a:pt x="315112" y="706040"/>
                                  <a:pt x="356874" y="733210"/>
                                </a:cubicBezTo>
                                <a:cubicBezTo>
                                  <a:pt x="385393" y="748548"/>
                                  <a:pt x="396818" y="817319"/>
                                  <a:pt x="428464" y="829667"/>
                                </a:cubicBezTo>
                                <a:cubicBezTo>
                                  <a:pt x="459460" y="845625"/>
                                  <a:pt x="512710" y="815951"/>
                                  <a:pt x="549934" y="827434"/>
                                </a:cubicBezTo>
                                <a:cubicBezTo>
                                  <a:pt x="585748" y="837972"/>
                                  <a:pt x="603742" y="901071"/>
                                  <a:pt x="647752" y="905801"/>
                                </a:cubicBezTo>
                                <a:cubicBezTo>
                                  <a:pt x="679425" y="910618"/>
                                  <a:pt x="735228" y="876131"/>
                                  <a:pt x="763593" y="875591"/>
                                </a:cubicBezTo>
                                <a:cubicBezTo>
                                  <a:pt x="798736" y="882833"/>
                                  <a:pt x="834663" y="909398"/>
                                  <a:pt x="864319" y="905993"/>
                                </a:cubicBezTo>
                                <a:cubicBezTo>
                                  <a:pt x="901635" y="901183"/>
                                  <a:pt x="891029" y="866511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5743" y="832932"/>
                                  <a:pt x="1072716" y="872299"/>
                                  <a:pt x="1103322" y="853357"/>
                                </a:cubicBezTo>
                                <a:cubicBezTo>
                                  <a:pt x="1146038" y="837707"/>
                                  <a:pt x="1140037" y="769709"/>
                                  <a:pt x="1171091" y="745639"/>
                                </a:cubicBezTo>
                                <a:cubicBezTo>
                                  <a:pt x="1198191" y="715209"/>
                                  <a:pt x="1260943" y="739821"/>
                                  <a:pt x="1294814" y="713216"/>
                                </a:cubicBezTo>
                                <a:cubicBezTo>
                                  <a:pt x="1322287" y="689040"/>
                                  <a:pt x="1322691" y="627440"/>
                                  <a:pt x="1350024" y="595992"/>
                                </a:cubicBezTo>
                                <a:cubicBezTo>
                                  <a:pt x="1379980" y="569554"/>
                                  <a:pt x="1439335" y="554065"/>
                                  <a:pt x="1466360" y="515438"/>
                                </a:cubicBezTo>
                                <a:cubicBezTo>
                                  <a:pt x="1493994" y="477091"/>
                                  <a:pt x="1475829" y="446022"/>
                                  <a:pt x="1507818" y="398034"/>
                                </a:cubicBezTo>
                                <a:cubicBezTo>
                                  <a:pt x="1377670" y="273527"/>
                                  <a:pt x="1269325" y="216678"/>
                                  <a:pt x="1077386" y="38290"/>
                                </a:cubicBezTo>
                                <a:cubicBezTo>
                                  <a:pt x="877787" y="-38468"/>
                                  <a:pt x="629561" y="1989"/>
                                  <a:pt x="418772" y="40752"/>
                                </a:cubicBezTo>
                                <a:cubicBezTo>
                                  <a:pt x="274309" y="181791"/>
                                  <a:pt x="100224" y="281908"/>
                                  <a:pt x="0" y="370640"/>
                                </a:cubicBezTo>
                                <a:cubicBezTo>
                                  <a:pt x="36007" y="421375"/>
                                  <a:pt x="10141" y="498510"/>
                                  <a:pt x="38568" y="537954"/>
                                </a:cubicBezTo>
                                <a:cubicBezTo>
                                  <a:pt x="69492" y="575927"/>
                                  <a:pt x="133862" y="558545"/>
                                  <a:pt x="166590" y="584148"/>
                                </a:cubicBezTo>
                                <a:cubicBezTo>
                                  <a:pt x="190670" y="606445"/>
                                  <a:pt x="176181" y="685299"/>
                                  <a:pt x="212332" y="710158"/>
                                </a:cubicBezTo>
                                <a:cubicBezTo>
                                  <a:pt x="241011" y="732332"/>
                                  <a:pt x="319540" y="708133"/>
                                  <a:pt x="356874" y="733210"/>
                                </a:cubicBezTo>
                                <a:cubicBezTo>
                                  <a:pt x="390291" y="751329"/>
                                  <a:pt x="399863" y="814199"/>
                                  <a:pt x="428464" y="829667"/>
                                </a:cubicBezTo>
                                <a:cubicBezTo>
                                  <a:pt x="464887" y="844881"/>
                                  <a:pt x="512719" y="815816"/>
                                  <a:pt x="549934" y="827434"/>
                                </a:cubicBezTo>
                                <a:cubicBezTo>
                                  <a:pt x="587100" y="836840"/>
                                  <a:pt x="604904" y="903320"/>
                                  <a:pt x="647752" y="905801"/>
                                </a:cubicBezTo>
                                <a:cubicBezTo>
                                  <a:pt x="683867" y="915472"/>
                                  <a:pt x="729535" y="876094"/>
                                  <a:pt x="763593" y="875591"/>
                                </a:cubicBezTo>
                                <a:cubicBezTo>
                                  <a:pt x="798200" y="878342"/>
                                  <a:pt x="827575" y="912968"/>
                                  <a:pt x="864319" y="905993"/>
                                </a:cubicBezTo>
                                <a:cubicBezTo>
                                  <a:pt x="891606" y="905976"/>
                                  <a:pt x="892887" y="867614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28" name="フリーフォーム: 図形 1627">
                    <a:extLst>
                      <a:ext uri="{FF2B5EF4-FFF2-40B4-BE49-F238E27FC236}">
                        <a16:creationId xmlns:a16="http://schemas.microsoft.com/office/drawing/2014/main" id="{D4D9EAEB-59FF-462C-A68D-E1B9623820C9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693376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751773011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27806" y="825266"/>
                                  <a:pt x="1066434" y="867380"/>
                                  <a:pt x="1103322" y="853357"/>
                                </a:cubicBezTo>
                                <a:cubicBezTo>
                                  <a:pt x="1139333" y="836738"/>
                                  <a:pt x="1131367" y="766109"/>
                                  <a:pt x="1171091" y="745639"/>
                                </a:cubicBezTo>
                                <a:cubicBezTo>
                                  <a:pt x="1200143" y="730186"/>
                                  <a:pt x="1267559" y="736790"/>
                                  <a:pt x="1294814" y="713216"/>
                                </a:cubicBezTo>
                                <a:cubicBezTo>
                                  <a:pt x="1327560" y="689741"/>
                                  <a:pt x="1321216" y="621524"/>
                                  <a:pt x="1350024" y="595992"/>
                                </a:cubicBezTo>
                                <a:cubicBezTo>
                                  <a:pt x="1381400" y="566918"/>
                                  <a:pt x="1432220" y="548060"/>
                                  <a:pt x="1466360" y="515438"/>
                                </a:cubicBezTo>
                                <a:cubicBezTo>
                                  <a:pt x="1492393" y="484555"/>
                                  <a:pt x="1475787" y="448973"/>
                                  <a:pt x="1507818" y="398034"/>
                                </a:cubicBezTo>
                                <a:cubicBezTo>
                                  <a:pt x="1381283" y="305736"/>
                                  <a:pt x="1211586" y="115209"/>
                                  <a:pt x="1077386" y="38290"/>
                                </a:cubicBezTo>
                                <a:cubicBezTo>
                                  <a:pt x="926423" y="-14409"/>
                                  <a:pt x="589992" y="1059"/>
                                  <a:pt x="418772" y="40752"/>
                                </a:cubicBezTo>
                                <a:cubicBezTo>
                                  <a:pt x="299568" y="144342"/>
                                  <a:pt x="112956" y="271554"/>
                                  <a:pt x="0" y="370640"/>
                                </a:cubicBezTo>
                                <a:cubicBezTo>
                                  <a:pt x="46249" y="410074"/>
                                  <a:pt x="2794" y="503539"/>
                                  <a:pt x="38568" y="537954"/>
                                </a:cubicBezTo>
                                <a:cubicBezTo>
                                  <a:pt x="71910" y="574660"/>
                                  <a:pt x="134090" y="547123"/>
                                  <a:pt x="166590" y="584148"/>
                                </a:cubicBezTo>
                                <a:cubicBezTo>
                                  <a:pt x="197806" y="618322"/>
                                  <a:pt x="181277" y="679785"/>
                                  <a:pt x="212332" y="710158"/>
                                </a:cubicBezTo>
                                <a:cubicBezTo>
                                  <a:pt x="248362" y="737331"/>
                                  <a:pt x="319730" y="713757"/>
                                  <a:pt x="356874" y="733210"/>
                                </a:cubicBezTo>
                                <a:cubicBezTo>
                                  <a:pt x="387633" y="749232"/>
                                  <a:pt x="400320" y="807092"/>
                                  <a:pt x="428464" y="829667"/>
                                </a:cubicBezTo>
                                <a:cubicBezTo>
                                  <a:pt x="462010" y="845348"/>
                                  <a:pt x="512556" y="821233"/>
                                  <a:pt x="549934" y="827434"/>
                                </a:cubicBezTo>
                                <a:cubicBezTo>
                                  <a:pt x="592215" y="843992"/>
                                  <a:pt x="613161" y="904268"/>
                                  <a:pt x="647752" y="905801"/>
                                </a:cubicBezTo>
                                <a:cubicBezTo>
                                  <a:pt x="689045" y="917796"/>
                                  <a:pt x="732805" y="875683"/>
                                  <a:pt x="763593" y="875591"/>
                                </a:cubicBezTo>
                                <a:cubicBezTo>
                                  <a:pt x="799799" y="871279"/>
                                  <a:pt x="835677" y="912893"/>
                                  <a:pt x="864319" y="905993"/>
                                </a:cubicBezTo>
                                <a:cubicBezTo>
                                  <a:pt x="895329" y="896842"/>
                                  <a:pt x="886477" y="862942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2121" y="831379"/>
                                  <a:pt x="1072939" y="866084"/>
                                  <a:pt x="1103322" y="853357"/>
                                </a:cubicBezTo>
                                <a:cubicBezTo>
                                  <a:pt x="1143223" y="837090"/>
                                  <a:pt x="1133884" y="766587"/>
                                  <a:pt x="1171091" y="745639"/>
                                </a:cubicBezTo>
                                <a:cubicBezTo>
                                  <a:pt x="1201005" y="730365"/>
                                  <a:pt x="1264107" y="737613"/>
                                  <a:pt x="1294814" y="713216"/>
                                </a:cubicBezTo>
                                <a:cubicBezTo>
                                  <a:pt x="1331158" y="687882"/>
                                  <a:pt x="1319301" y="622447"/>
                                  <a:pt x="1350024" y="595992"/>
                                </a:cubicBezTo>
                                <a:cubicBezTo>
                                  <a:pt x="1379946" y="567437"/>
                                  <a:pt x="1442362" y="548840"/>
                                  <a:pt x="1466360" y="515438"/>
                                </a:cubicBezTo>
                                <a:cubicBezTo>
                                  <a:pt x="1498609" y="483063"/>
                                  <a:pt x="1482475" y="451031"/>
                                  <a:pt x="1507818" y="398034"/>
                                </a:cubicBezTo>
                                <a:cubicBezTo>
                                  <a:pt x="1304589" y="263696"/>
                                  <a:pt x="1171152" y="138390"/>
                                  <a:pt x="1077386" y="38290"/>
                                </a:cubicBezTo>
                                <a:cubicBezTo>
                                  <a:pt x="894061" y="3827"/>
                                  <a:pt x="600247" y="-19914"/>
                                  <a:pt x="418772" y="40752"/>
                                </a:cubicBezTo>
                                <a:cubicBezTo>
                                  <a:pt x="332906" y="132265"/>
                                  <a:pt x="115330" y="302129"/>
                                  <a:pt x="0" y="370640"/>
                                </a:cubicBezTo>
                                <a:cubicBezTo>
                                  <a:pt x="46955" y="413212"/>
                                  <a:pt x="15065" y="494539"/>
                                  <a:pt x="38568" y="537954"/>
                                </a:cubicBezTo>
                                <a:cubicBezTo>
                                  <a:pt x="62312" y="582128"/>
                                  <a:pt x="134747" y="555004"/>
                                  <a:pt x="166590" y="584148"/>
                                </a:cubicBezTo>
                                <a:cubicBezTo>
                                  <a:pt x="195982" y="612020"/>
                                  <a:pt x="182264" y="681034"/>
                                  <a:pt x="212332" y="710158"/>
                                </a:cubicBezTo>
                                <a:cubicBezTo>
                                  <a:pt x="249058" y="732019"/>
                                  <a:pt x="314268" y="713167"/>
                                  <a:pt x="356874" y="733210"/>
                                </a:cubicBezTo>
                                <a:cubicBezTo>
                                  <a:pt x="389659" y="751959"/>
                                  <a:pt x="398724" y="809376"/>
                                  <a:pt x="428464" y="829667"/>
                                </a:cubicBezTo>
                                <a:cubicBezTo>
                                  <a:pt x="462017" y="843757"/>
                                  <a:pt x="512360" y="817868"/>
                                  <a:pt x="549934" y="827434"/>
                                </a:cubicBezTo>
                                <a:cubicBezTo>
                                  <a:pt x="581294" y="839017"/>
                                  <a:pt x="605298" y="895274"/>
                                  <a:pt x="647752" y="905801"/>
                                </a:cubicBezTo>
                                <a:cubicBezTo>
                                  <a:pt x="681371" y="918057"/>
                                  <a:pt x="727311" y="879417"/>
                                  <a:pt x="763593" y="875591"/>
                                </a:cubicBezTo>
                                <a:cubicBezTo>
                                  <a:pt x="794661" y="879003"/>
                                  <a:pt x="830497" y="917689"/>
                                  <a:pt x="864319" y="905993"/>
                                </a:cubicBezTo>
                                <a:cubicBezTo>
                                  <a:pt x="898349" y="893384"/>
                                  <a:pt x="886813" y="866332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29" name="フリーフォーム: 図形 1628">
                    <a:extLst>
                      <a:ext uri="{FF2B5EF4-FFF2-40B4-BE49-F238E27FC236}">
                        <a16:creationId xmlns:a16="http://schemas.microsoft.com/office/drawing/2014/main" id="{7BA29829-C3A2-4234-9CEC-09F13681E9DC}"/>
                      </a:ext>
                    </a:extLst>
                  </p:cNvPr>
                  <p:cNvSpPr/>
                  <p:nvPr/>
                </p:nvSpPr>
                <p:spPr>
                  <a:xfrm rot="12600000" flipH="1">
                    <a:off x="4618379" y="3138680"/>
                    <a:ext cx="1282419" cy="77133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842125470">
                          <a:custGeom>
                            <a:avLst/>
                            <a:gdLst>
                              <a:gd name="connsiteX0" fmla="*/ 816142 w 1282419"/>
                              <a:gd name="connsiteY0" fmla="*/ 721786 h 771335"/>
                              <a:gd name="connsiteX1" fmla="*/ 938390 w 1282419"/>
                              <a:gd name="connsiteY1" fmla="*/ 725790 h 771335"/>
                              <a:gd name="connsiteX2" fmla="*/ 996028 w 1282419"/>
                              <a:gd name="connsiteY2" fmla="*/ 634175 h 771335"/>
                              <a:gd name="connsiteX3" fmla="*/ 1101256 w 1282419"/>
                              <a:gd name="connsiteY3" fmla="*/ 606599 h 771335"/>
                              <a:gd name="connsiteX4" fmla="*/ 1148213 w 1282419"/>
                              <a:gd name="connsiteY4" fmla="*/ 506898 h 771335"/>
                              <a:gd name="connsiteX5" fmla="*/ 1247158 w 1282419"/>
                              <a:gd name="connsiteY5" fmla="*/ 438386 h 771335"/>
                              <a:gd name="connsiteX6" fmla="*/ 1282419 w 1282419"/>
                              <a:gd name="connsiteY6" fmla="*/ 338533 h 771335"/>
                              <a:gd name="connsiteX7" fmla="*/ 916331 w 1282419"/>
                              <a:gd name="connsiteY7" fmla="*/ 32566 h 771335"/>
                              <a:gd name="connsiteX8" fmla="*/ 356171 w 1282419"/>
                              <a:gd name="connsiteY8" fmla="*/ 34660 h 771335"/>
                              <a:gd name="connsiteX9" fmla="*/ 0 w 1282419"/>
                              <a:gd name="connsiteY9" fmla="*/ 315233 h 771335"/>
                              <a:gd name="connsiteX10" fmla="*/ 32802 w 1282419"/>
                              <a:gd name="connsiteY10" fmla="*/ 457536 h 771335"/>
                              <a:gd name="connsiteX11" fmla="*/ 141687 w 1282419"/>
                              <a:gd name="connsiteY11" fmla="*/ 496824 h 771335"/>
                              <a:gd name="connsiteX12" fmla="*/ 180591 w 1282419"/>
                              <a:gd name="connsiteY12" fmla="*/ 603997 h 771335"/>
                              <a:gd name="connsiteX13" fmla="*/ 303526 w 1282419"/>
                              <a:gd name="connsiteY13" fmla="*/ 623604 h 771335"/>
                              <a:gd name="connsiteX14" fmla="*/ 364414 w 1282419"/>
                              <a:gd name="connsiteY14" fmla="*/ 705641 h 771335"/>
                              <a:gd name="connsiteX15" fmla="*/ 467726 w 1282419"/>
                              <a:gd name="connsiteY15" fmla="*/ 703742 h 771335"/>
                              <a:gd name="connsiteX16" fmla="*/ 550922 w 1282419"/>
                              <a:gd name="connsiteY16" fmla="*/ 770394 h 771335"/>
                              <a:gd name="connsiteX17" fmla="*/ 649446 w 1282419"/>
                              <a:gd name="connsiteY17" fmla="*/ 744701 h 771335"/>
                              <a:gd name="connsiteX18" fmla="*/ 735114 w 1282419"/>
                              <a:gd name="connsiteY18" fmla="*/ 770557 h 771335"/>
                              <a:gd name="connsiteX19" fmla="*/ 816142 w 1282419"/>
                              <a:gd name="connsiteY19" fmla="*/ 721786 h 77133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9" h="771335" fill="none" extrusionOk="0">
                                <a:moveTo>
                                  <a:pt x="816142" y="721786"/>
                                </a:moveTo>
                                <a:cubicBezTo>
                                  <a:pt x="872674" y="706306"/>
                                  <a:pt x="908299" y="738804"/>
                                  <a:pt x="938390" y="725790"/>
                                </a:cubicBezTo>
                                <a:cubicBezTo>
                                  <a:pt x="963597" y="718071"/>
                                  <a:pt x="970488" y="655153"/>
                                  <a:pt x="996028" y="634175"/>
                                </a:cubicBezTo>
                                <a:cubicBezTo>
                                  <a:pt x="1025794" y="616379"/>
                                  <a:pt x="1076871" y="626861"/>
                                  <a:pt x="1101256" y="606599"/>
                                </a:cubicBezTo>
                                <a:cubicBezTo>
                                  <a:pt x="1126123" y="582444"/>
                                  <a:pt x="1117878" y="536502"/>
                                  <a:pt x="1148213" y="506898"/>
                                </a:cubicBezTo>
                                <a:cubicBezTo>
                                  <a:pt x="1174111" y="480820"/>
                                  <a:pt x="1220362" y="468889"/>
                                  <a:pt x="1247158" y="438386"/>
                                </a:cubicBezTo>
                                <a:cubicBezTo>
                                  <a:pt x="1270199" y="412700"/>
                                  <a:pt x="1257499" y="377803"/>
                                  <a:pt x="1282419" y="338533"/>
                                </a:cubicBezTo>
                                <a:cubicBezTo>
                                  <a:pt x="1177899" y="275594"/>
                                  <a:pt x="1021659" y="122596"/>
                                  <a:pt x="916331" y="32566"/>
                                </a:cubicBezTo>
                                <a:cubicBezTo>
                                  <a:pt x="716692" y="-36642"/>
                                  <a:pt x="551972" y="16713"/>
                                  <a:pt x="356171" y="34660"/>
                                </a:cubicBezTo>
                                <a:cubicBezTo>
                                  <a:pt x="206382" y="125008"/>
                                  <a:pt x="159296" y="202906"/>
                                  <a:pt x="0" y="315233"/>
                                </a:cubicBezTo>
                                <a:cubicBezTo>
                                  <a:pt x="27590" y="355588"/>
                                  <a:pt x="787" y="431882"/>
                                  <a:pt x="32802" y="457536"/>
                                </a:cubicBezTo>
                                <a:cubicBezTo>
                                  <a:pt x="61619" y="487337"/>
                                  <a:pt x="111210" y="477604"/>
                                  <a:pt x="141687" y="496824"/>
                                </a:cubicBezTo>
                                <a:cubicBezTo>
                                  <a:pt x="168082" y="522035"/>
                                  <a:pt x="148444" y="584431"/>
                                  <a:pt x="180591" y="603997"/>
                                </a:cubicBezTo>
                                <a:cubicBezTo>
                                  <a:pt x="208748" y="627934"/>
                                  <a:pt x="270621" y="614061"/>
                                  <a:pt x="303526" y="623604"/>
                                </a:cubicBezTo>
                                <a:cubicBezTo>
                                  <a:pt x="329149" y="641936"/>
                                  <a:pt x="339330" y="690255"/>
                                  <a:pt x="364414" y="705641"/>
                                </a:cubicBezTo>
                                <a:cubicBezTo>
                                  <a:pt x="393137" y="718097"/>
                                  <a:pt x="442366" y="688314"/>
                                  <a:pt x="467726" y="703742"/>
                                </a:cubicBezTo>
                                <a:cubicBezTo>
                                  <a:pt x="498723" y="722232"/>
                                  <a:pt x="516252" y="760240"/>
                                  <a:pt x="550922" y="770394"/>
                                </a:cubicBezTo>
                                <a:cubicBezTo>
                                  <a:pt x="582750" y="778930"/>
                                  <a:pt x="623476" y="746911"/>
                                  <a:pt x="649446" y="744701"/>
                                </a:cubicBezTo>
                                <a:cubicBezTo>
                                  <a:pt x="684556" y="745242"/>
                                  <a:pt x="712634" y="773041"/>
                                  <a:pt x="735114" y="770557"/>
                                </a:cubicBezTo>
                                <a:cubicBezTo>
                                  <a:pt x="764388" y="767279"/>
                                  <a:pt x="759689" y="732186"/>
                                  <a:pt x="816142" y="721786"/>
                                </a:cubicBezTo>
                                <a:close/>
                              </a:path>
                              <a:path w="1282419" h="771335" stroke="0" extrusionOk="0">
                                <a:moveTo>
                                  <a:pt x="816142" y="721786"/>
                                </a:moveTo>
                                <a:cubicBezTo>
                                  <a:pt x="873889" y="714183"/>
                                  <a:pt x="909557" y="742854"/>
                                  <a:pt x="938390" y="725790"/>
                                </a:cubicBezTo>
                                <a:cubicBezTo>
                                  <a:pt x="974949" y="710978"/>
                                  <a:pt x="975390" y="654294"/>
                                  <a:pt x="996028" y="634175"/>
                                </a:cubicBezTo>
                                <a:cubicBezTo>
                                  <a:pt x="1016531" y="609509"/>
                                  <a:pt x="1074627" y="630055"/>
                                  <a:pt x="1101256" y="606599"/>
                                </a:cubicBezTo>
                                <a:cubicBezTo>
                                  <a:pt x="1131168" y="585324"/>
                                  <a:pt x="1122560" y="534567"/>
                                  <a:pt x="1148213" y="506898"/>
                                </a:cubicBezTo>
                                <a:cubicBezTo>
                                  <a:pt x="1177470" y="477309"/>
                                  <a:pt x="1218266" y="465180"/>
                                  <a:pt x="1247158" y="438386"/>
                                </a:cubicBezTo>
                                <a:cubicBezTo>
                                  <a:pt x="1275874" y="411606"/>
                                  <a:pt x="1251879" y="388073"/>
                                  <a:pt x="1282419" y="338533"/>
                                </a:cubicBezTo>
                                <a:cubicBezTo>
                                  <a:pt x="1187826" y="258389"/>
                                  <a:pt x="1020777" y="113973"/>
                                  <a:pt x="916331" y="32566"/>
                                </a:cubicBezTo>
                                <a:cubicBezTo>
                                  <a:pt x="753250" y="-20213"/>
                                  <a:pt x="528738" y="2538"/>
                                  <a:pt x="356171" y="34660"/>
                                </a:cubicBezTo>
                                <a:cubicBezTo>
                                  <a:pt x="223150" y="134631"/>
                                  <a:pt x="128138" y="230120"/>
                                  <a:pt x="0" y="315233"/>
                                </a:cubicBezTo>
                                <a:cubicBezTo>
                                  <a:pt x="35458" y="348203"/>
                                  <a:pt x="7465" y="424939"/>
                                  <a:pt x="32802" y="457536"/>
                                </a:cubicBezTo>
                                <a:cubicBezTo>
                                  <a:pt x="62088" y="489259"/>
                                  <a:pt x="109166" y="468956"/>
                                  <a:pt x="141687" y="496824"/>
                                </a:cubicBezTo>
                                <a:cubicBezTo>
                                  <a:pt x="163433" y="523319"/>
                                  <a:pt x="152972" y="574812"/>
                                  <a:pt x="180591" y="603997"/>
                                </a:cubicBezTo>
                                <a:cubicBezTo>
                                  <a:pt x="199892" y="624835"/>
                                  <a:pt x="273548" y="609399"/>
                                  <a:pt x="303526" y="623604"/>
                                </a:cubicBezTo>
                                <a:cubicBezTo>
                                  <a:pt x="333745" y="641243"/>
                                  <a:pt x="333904" y="688529"/>
                                  <a:pt x="364414" y="705641"/>
                                </a:cubicBezTo>
                                <a:cubicBezTo>
                                  <a:pt x="394394" y="722750"/>
                                  <a:pt x="436931" y="694511"/>
                                  <a:pt x="467726" y="703742"/>
                                </a:cubicBezTo>
                                <a:cubicBezTo>
                                  <a:pt x="503331" y="718610"/>
                                  <a:pt x="520210" y="767554"/>
                                  <a:pt x="550922" y="770394"/>
                                </a:cubicBezTo>
                                <a:cubicBezTo>
                                  <a:pt x="581756" y="778115"/>
                                  <a:pt x="622943" y="738766"/>
                                  <a:pt x="649446" y="744701"/>
                                </a:cubicBezTo>
                                <a:cubicBezTo>
                                  <a:pt x="683856" y="743259"/>
                                  <a:pt x="710927" y="773267"/>
                                  <a:pt x="735114" y="770557"/>
                                </a:cubicBezTo>
                                <a:cubicBezTo>
                                  <a:pt x="767548" y="761626"/>
                                  <a:pt x="756714" y="735101"/>
                                  <a:pt x="816142" y="72178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30" name="フリーフォーム: 図形 1629">
                    <a:extLst>
                      <a:ext uri="{FF2B5EF4-FFF2-40B4-BE49-F238E27FC236}">
                        <a16:creationId xmlns:a16="http://schemas.microsoft.com/office/drawing/2014/main" id="{70144250-6C03-4EA5-BF9D-2F5FB2BA62C2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4008450" y="3503217"/>
                    <a:ext cx="1282418" cy="77133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68995615">
                          <a:custGeom>
                            <a:avLst/>
                            <a:gdLst>
                              <a:gd name="connsiteX0" fmla="*/ 816141 w 1282418"/>
                              <a:gd name="connsiteY0" fmla="*/ 721787 h 771336"/>
                              <a:gd name="connsiteX1" fmla="*/ 938389 w 1282418"/>
                              <a:gd name="connsiteY1" fmla="*/ 725791 h 771336"/>
                              <a:gd name="connsiteX2" fmla="*/ 996028 w 1282418"/>
                              <a:gd name="connsiteY2" fmla="*/ 634175 h 771336"/>
                              <a:gd name="connsiteX3" fmla="*/ 1101255 w 1282418"/>
                              <a:gd name="connsiteY3" fmla="*/ 606599 h 771336"/>
                              <a:gd name="connsiteX4" fmla="*/ 1148212 w 1282418"/>
                              <a:gd name="connsiteY4" fmla="*/ 506899 h 771336"/>
                              <a:gd name="connsiteX5" fmla="*/ 1247157 w 1282418"/>
                              <a:gd name="connsiteY5" fmla="*/ 438386 h 771336"/>
                              <a:gd name="connsiteX6" fmla="*/ 1282418 w 1282418"/>
                              <a:gd name="connsiteY6" fmla="*/ 338533 h 771336"/>
                              <a:gd name="connsiteX7" fmla="*/ 916330 w 1282418"/>
                              <a:gd name="connsiteY7" fmla="*/ 32566 h 771336"/>
                              <a:gd name="connsiteX8" fmla="*/ 356170 w 1282418"/>
                              <a:gd name="connsiteY8" fmla="*/ 34660 h 771336"/>
                              <a:gd name="connsiteX9" fmla="*/ 0 w 1282418"/>
                              <a:gd name="connsiteY9" fmla="*/ 315234 h 771336"/>
                              <a:gd name="connsiteX10" fmla="*/ 32802 w 1282418"/>
                              <a:gd name="connsiteY10" fmla="*/ 457536 h 771336"/>
                              <a:gd name="connsiteX11" fmla="*/ 141686 w 1282418"/>
                              <a:gd name="connsiteY11" fmla="*/ 496825 h 771336"/>
                              <a:gd name="connsiteX12" fmla="*/ 180591 w 1282418"/>
                              <a:gd name="connsiteY12" fmla="*/ 603998 h 771336"/>
                              <a:gd name="connsiteX13" fmla="*/ 303526 w 1282418"/>
                              <a:gd name="connsiteY13" fmla="*/ 623605 h 771336"/>
                              <a:gd name="connsiteX14" fmla="*/ 364414 w 1282418"/>
                              <a:gd name="connsiteY14" fmla="*/ 705642 h 771336"/>
                              <a:gd name="connsiteX15" fmla="*/ 467726 w 1282418"/>
                              <a:gd name="connsiteY15" fmla="*/ 703743 h 771336"/>
                              <a:gd name="connsiteX16" fmla="*/ 550921 w 1282418"/>
                              <a:gd name="connsiteY16" fmla="*/ 770395 h 771336"/>
                              <a:gd name="connsiteX17" fmla="*/ 649445 w 1282418"/>
                              <a:gd name="connsiteY17" fmla="*/ 744702 h 771336"/>
                              <a:gd name="connsiteX18" fmla="*/ 735114 w 1282418"/>
                              <a:gd name="connsiteY18" fmla="*/ 770558 h 771336"/>
                              <a:gd name="connsiteX19" fmla="*/ 816141 w 1282418"/>
                              <a:gd name="connsiteY19" fmla="*/ 721787 h 7713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8" h="771336" fill="none" extrusionOk="0">
                                <a:moveTo>
                                  <a:pt x="816141" y="721787"/>
                                </a:moveTo>
                                <a:cubicBezTo>
                                  <a:pt x="874570" y="710480"/>
                                  <a:pt x="907982" y="739478"/>
                                  <a:pt x="938389" y="725791"/>
                                </a:cubicBezTo>
                                <a:cubicBezTo>
                                  <a:pt x="972647" y="715922"/>
                                  <a:pt x="969281" y="655012"/>
                                  <a:pt x="996028" y="634175"/>
                                </a:cubicBezTo>
                                <a:cubicBezTo>
                                  <a:pt x="1028685" y="614184"/>
                                  <a:pt x="1073113" y="628838"/>
                                  <a:pt x="1101255" y="606599"/>
                                </a:cubicBezTo>
                                <a:cubicBezTo>
                                  <a:pt x="1127725" y="584000"/>
                                  <a:pt x="1121565" y="534223"/>
                                  <a:pt x="1148212" y="506899"/>
                                </a:cubicBezTo>
                                <a:cubicBezTo>
                                  <a:pt x="1164397" y="477409"/>
                                  <a:pt x="1227817" y="472099"/>
                                  <a:pt x="1247157" y="438386"/>
                                </a:cubicBezTo>
                                <a:cubicBezTo>
                                  <a:pt x="1273719" y="416183"/>
                                  <a:pt x="1253187" y="379037"/>
                                  <a:pt x="1282418" y="338533"/>
                                </a:cubicBezTo>
                                <a:cubicBezTo>
                                  <a:pt x="1149596" y="253641"/>
                                  <a:pt x="1042205" y="158103"/>
                                  <a:pt x="916330" y="32566"/>
                                </a:cubicBezTo>
                                <a:cubicBezTo>
                                  <a:pt x="773987" y="-31699"/>
                                  <a:pt x="506748" y="-5189"/>
                                  <a:pt x="356170" y="34660"/>
                                </a:cubicBezTo>
                                <a:cubicBezTo>
                                  <a:pt x="246760" y="143954"/>
                                  <a:pt x="117296" y="210673"/>
                                  <a:pt x="0" y="315234"/>
                                </a:cubicBezTo>
                                <a:cubicBezTo>
                                  <a:pt x="35762" y="345168"/>
                                  <a:pt x="627" y="430865"/>
                                  <a:pt x="32802" y="457536"/>
                                </a:cubicBezTo>
                                <a:cubicBezTo>
                                  <a:pt x="56658" y="484927"/>
                                  <a:pt x="122271" y="475605"/>
                                  <a:pt x="141686" y="496825"/>
                                </a:cubicBezTo>
                                <a:cubicBezTo>
                                  <a:pt x="168827" y="520455"/>
                                  <a:pt x="156921" y="589412"/>
                                  <a:pt x="180591" y="603998"/>
                                </a:cubicBezTo>
                                <a:cubicBezTo>
                                  <a:pt x="210599" y="622740"/>
                                  <a:pt x="274740" y="605833"/>
                                  <a:pt x="303526" y="623605"/>
                                </a:cubicBezTo>
                                <a:cubicBezTo>
                                  <a:pt x="338261" y="643205"/>
                                  <a:pt x="340579" y="688184"/>
                                  <a:pt x="364414" y="705642"/>
                                </a:cubicBezTo>
                                <a:cubicBezTo>
                                  <a:pt x="386293" y="718295"/>
                                  <a:pt x="437397" y="693122"/>
                                  <a:pt x="467726" y="703743"/>
                                </a:cubicBezTo>
                                <a:cubicBezTo>
                                  <a:pt x="500219" y="713696"/>
                                  <a:pt x="522791" y="765097"/>
                                  <a:pt x="550921" y="770395"/>
                                </a:cubicBezTo>
                                <a:cubicBezTo>
                                  <a:pt x="578109" y="770633"/>
                                  <a:pt x="620362" y="745474"/>
                                  <a:pt x="649445" y="744702"/>
                                </a:cubicBezTo>
                                <a:cubicBezTo>
                                  <a:pt x="675139" y="743474"/>
                                  <a:pt x="701656" y="772446"/>
                                  <a:pt x="735114" y="770558"/>
                                </a:cubicBezTo>
                                <a:cubicBezTo>
                                  <a:pt x="762739" y="765004"/>
                                  <a:pt x="756991" y="738374"/>
                                  <a:pt x="816141" y="721787"/>
                                </a:cubicBezTo>
                                <a:close/>
                              </a:path>
                              <a:path w="1282418" h="771336" stroke="0" extrusionOk="0">
                                <a:moveTo>
                                  <a:pt x="816141" y="721787"/>
                                </a:moveTo>
                                <a:cubicBezTo>
                                  <a:pt x="873838" y="700557"/>
                                  <a:pt x="908946" y="743429"/>
                                  <a:pt x="938389" y="725791"/>
                                </a:cubicBezTo>
                                <a:cubicBezTo>
                                  <a:pt x="969215" y="713523"/>
                                  <a:pt x="970051" y="650636"/>
                                  <a:pt x="996028" y="634175"/>
                                </a:cubicBezTo>
                                <a:cubicBezTo>
                                  <a:pt x="1021507" y="612123"/>
                                  <a:pt x="1075731" y="629966"/>
                                  <a:pt x="1101255" y="606599"/>
                                </a:cubicBezTo>
                                <a:cubicBezTo>
                                  <a:pt x="1131733" y="579997"/>
                                  <a:pt x="1128010" y="535048"/>
                                  <a:pt x="1148212" y="506899"/>
                                </a:cubicBezTo>
                                <a:cubicBezTo>
                                  <a:pt x="1170667" y="482389"/>
                                  <a:pt x="1230285" y="460726"/>
                                  <a:pt x="1247157" y="438386"/>
                                </a:cubicBezTo>
                                <a:cubicBezTo>
                                  <a:pt x="1272227" y="412958"/>
                                  <a:pt x="1254392" y="386628"/>
                                  <a:pt x="1282418" y="338533"/>
                                </a:cubicBezTo>
                                <a:cubicBezTo>
                                  <a:pt x="1154052" y="213297"/>
                                  <a:pt x="1023741" y="97289"/>
                                  <a:pt x="916330" y="32566"/>
                                </a:cubicBezTo>
                                <a:cubicBezTo>
                                  <a:pt x="737596" y="-14104"/>
                                  <a:pt x="543721" y="-4090"/>
                                  <a:pt x="356170" y="34660"/>
                                </a:cubicBezTo>
                                <a:cubicBezTo>
                                  <a:pt x="233312" y="148341"/>
                                  <a:pt x="150979" y="190299"/>
                                  <a:pt x="0" y="315234"/>
                                </a:cubicBezTo>
                                <a:cubicBezTo>
                                  <a:pt x="37427" y="342027"/>
                                  <a:pt x="10996" y="424798"/>
                                  <a:pt x="32802" y="457536"/>
                                </a:cubicBezTo>
                                <a:cubicBezTo>
                                  <a:pt x="57161" y="483504"/>
                                  <a:pt x="115447" y="469059"/>
                                  <a:pt x="141686" y="496825"/>
                                </a:cubicBezTo>
                                <a:cubicBezTo>
                                  <a:pt x="164475" y="526088"/>
                                  <a:pt x="151106" y="575810"/>
                                  <a:pt x="180591" y="603998"/>
                                </a:cubicBezTo>
                                <a:cubicBezTo>
                                  <a:pt x="204364" y="619876"/>
                                  <a:pt x="276222" y="606973"/>
                                  <a:pt x="303526" y="623605"/>
                                </a:cubicBezTo>
                                <a:cubicBezTo>
                                  <a:pt x="332910" y="638772"/>
                                  <a:pt x="337646" y="699075"/>
                                  <a:pt x="364414" y="705642"/>
                                </a:cubicBezTo>
                                <a:cubicBezTo>
                                  <a:pt x="399299" y="720666"/>
                                  <a:pt x="437204" y="691544"/>
                                  <a:pt x="467726" y="703743"/>
                                </a:cubicBezTo>
                                <a:cubicBezTo>
                                  <a:pt x="499653" y="714517"/>
                                  <a:pt x="520354" y="759073"/>
                                  <a:pt x="550921" y="770395"/>
                                </a:cubicBezTo>
                                <a:cubicBezTo>
                                  <a:pt x="579627" y="770623"/>
                                  <a:pt x="621181" y="747825"/>
                                  <a:pt x="649445" y="744702"/>
                                </a:cubicBezTo>
                                <a:cubicBezTo>
                                  <a:pt x="685143" y="742163"/>
                                  <a:pt x="706104" y="775439"/>
                                  <a:pt x="735114" y="770558"/>
                                </a:cubicBezTo>
                                <a:cubicBezTo>
                                  <a:pt x="757790" y="772396"/>
                                  <a:pt x="759018" y="737476"/>
                                  <a:pt x="816141" y="721787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31" name="フリーフォーム: 図形 1630">
                    <a:extLst>
                      <a:ext uri="{FF2B5EF4-FFF2-40B4-BE49-F238E27FC236}">
                        <a16:creationId xmlns:a16="http://schemas.microsoft.com/office/drawing/2014/main" id="{4087D083-0552-47FB-83D6-F87CB3F45420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07645" y="3849162"/>
                    <a:ext cx="1282418" cy="77133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145988824">
                          <a:custGeom>
                            <a:avLst/>
                            <a:gdLst>
                              <a:gd name="connsiteX0" fmla="*/ 816141 w 1282418"/>
                              <a:gd name="connsiteY0" fmla="*/ 721787 h 771336"/>
                              <a:gd name="connsiteX1" fmla="*/ 938389 w 1282418"/>
                              <a:gd name="connsiteY1" fmla="*/ 725791 h 771336"/>
                              <a:gd name="connsiteX2" fmla="*/ 996028 w 1282418"/>
                              <a:gd name="connsiteY2" fmla="*/ 634175 h 771336"/>
                              <a:gd name="connsiteX3" fmla="*/ 1101255 w 1282418"/>
                              <a:gd name="connsiteY3" fmla="*/ 606599 h 771336"/>
                              <a:gd name="connsiteX4" fmla="*/ 1148212 w 1282418"/>
                              <a:gd name="connsiteY4" fmla="*/ 506899 h 771336"/>
                              <a:gd name="connsiteX5" fmla="*/ 1247157 w 1282418"/>
                              <a:gd name="connsiteY5" fmla="*/ 438386 h 771336"/>
                              <a:gd name="connsiteX6" fmla="*/ 1282418 w 1282418"/>
                              <a:gd name="connsiteY6" fmla="*/ 338533 h 771336"/>
                              <a:gd name="connsiteX7" fmla="*/ 916330 w 1282418"/>
                              <a:gd name="connsiteY7" fmla="*/ 32566 h 771336"/>
                              <a:gd name="connsiteX8" fmla="*/ 356170 w 1282418"/>
                              <a:gd name="connsiteY8" fmla="*/ 34660 h 771336"/>
                              <a:gd name="connsiteX9" fmla="*/ 0 w 1282418"/>
                              <a:gd name="connsiteY9" fmla="*/ 315234 h 771336"/>
                              <a:gd name="connsiteX10" fmla="*/ 32802 w 1282418"/>
                              <a:gd name="connsiteY10" fmla="*/ 457536 h 771336"/>
                              <a:gd name="connsiteX11" fmla="*/ 141686 w 1282418"/>
                              <a:gd name="connsiteY11" fmla="*/ 496825 h 771336"/>
                              <a:gd name="connsiteX12" fmla="*/ 180591 w 1282418"/>
                              <a:gd name="connsiteY12" fmla="*/ 603998 h 771336"/>
                              <a:gd name="connsiteX13" fmla="*/ 303526 w 1282418"/>
                              <a:gd name="connsiteY13" fmla="*/ 623605 h 771336"/>
                              <a:gd name="connsiteX14" fmla="*/ 364414 w 1282418"/>
                              <a:gd name="connsiteY14" fmla="*/ 705642 h 771336"/>
                              <a:gd name="connsiteX15" fmla="*/ 467726 w 1282418"/>
                              <a:gd name="connsiteY15" fmla="*/ 703743 h 771336"/>
                              <a:gd name="connsiteX16" fmla="*/ 550921 w 1282418"/>
                              <a:gd name="connsiteY16" fmla="*/ 770395 h 771336"/>
                              <a:gd name="connsiteX17" fmla="*/ 649445 w 1282418"/>
                              <a:gd name="connsiteY17" fmla="*/ 744702 h 771336"/>
                              <a:gd name="connsiteX18" fmla="*/ 735114 w 1282418"/>
                              <a:gd name="connsiteY18" fmla="*/ 770558 h 771336"/>
                              <a:gd name="connsiteX19" fmla="*/ 816141 w 1282418"/>
                              <a:gd name="connsiteY19" fmla="*/ 721787 h 7713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8" h="771336" fill="none" extrusionOk="0">
                                <a:moveTo>
                                  <a:pt x="816141" y="721787"/>
                                </a:moveTo>
                                <a:cubicBezTo>
                                  <a:pt x="881337" y="708427"/>
                                  <a:pt x="913858" y="739015"/>
                                  <a:pt x="938389" y="725791"/>
                                </a:cubicBezTo>
                                <a:cubicBezTo>
                                  <a:pt x="969896" y="713723"/>
                                  <a:pt x="975436" y="653480"/>
                                  <a:pt x="996028" y="634175"/>
                                </a:cubicBezTo>
                                <a:cubicBezTo>
                                  <a:pt x="1023869" y="613583"/>
                                  <a:pt x="1076674" y="627009"/>
                                  <a:pt x="1101255" y="606599"/>
                                </a:cubicBezTo>
                                <a:cubicBezTo>
                                  <a:pt x="1120240" y="591144"/>
                                  <a:pt x="1130806" y="539904"/>
                                  <a:pt x="1148212" y="506899"/>
                                </a:cubicBezTo>
                                <a:cubicBezTo>
                                  <a:pt x="1169017" y="477184"/>
                                  <a:pt x="1226004" y="465277"/>
                                  <a:pt x="1247157" y="438386"/>
                                </a:cubicBezTo>
                                <a:cubicBezTo>
                                  <a:pt x="1273207" y="414377"/>
                                  <a:pt x="1249756" y="380275"/>
                                  <a:pt x="1282418" y="338533"/>
                                </a:cubicBezTo>
                                <a:cubicBezTo>
                                  <a:pt x="1150427" y="247646"/>
                                  <a:pt x="1100665" y="180940"/>
                                  <a:pt x="916330" y="32566"/>
                                </a:cubicBezTo>
                                <a:cubicBezTo>
                                  <a:pt x="736265" y="-9962"/>
                                  <a:pt x="514476" y="9329"/>
                                  <a:pt x="356170" y="34660"/>
                                </a:cubicBezTo>
                                <a:cubicBezTo>
                                  <a:pt x="244402" y="132359"/>
                                  <a:pt x="104091" y="251410"/>
                                  <a:pt x="0" y="315234"/>
                                </a:cubicBezTo>
                                <a:cubicBezTo>
                                  <a:pt x="33064" y="357133"/>
                                  <a:pt x="4722" y="427293"/>
                                  <a:pt x="32802" y="457536"/>
                                </a:cubicBezTo>
                                <a:cubicBezTo>
                                  <a:pt x="62011" y="484246"/>
                                  <a:pt x="117866" y="472679"/>
                                  <a:pt x="141686" y="496825"/>
                                </a:cubicBezTo>
                                <a:cubicBezTo>
                                  <a:pt x="172758" y="517891"/>
                                  <a:pt x="152026" y="580523"/>
                                  <a:pt x="180591" y="603998"/>
                                </a:cubicBezTo>
                                <a:cubicBezTo>
                                  <a:pt x="202344" y="624383"/>
                                  <a:pt x="276692" y="604314"/>
                                  <a:pt x="303526" y="623605"/>
                                </a:cubicBezTo>
                                <a:cubicBezTo>
                                  <a:pt x="338104" y="642073"/>
                                  <a:pt x="339248" y="692900"/>
                                  <a:pt x="364414" y="705642"/>
                                </a:cubicBezTo>
                                <a:cubicBezTo>
                                  <a:pt x="392049" y="717812"/>
                                  <a:pt x="441502" y="690847"/>
                                  <a:pt x="467726" y="703743"/>
                                </a:cubicBezTo>
                                <a:cubicBezTo>
                                  <a:pt x="496634" y="721892"/>
                                  <a:pt x="515005" y="767613"/>
                                  <a:pt x="550921" y="770395"/>
                                </a:cubicBezTo>
                                <a:cubicBezTo>
                                  <a:pt x="581433" y="782508"/>
                                  <a:pt x="618763" y="743409"/>
                                  <a:pt x="649445" y="744702"/>
                                </a:cubicBezTo>
                                <a:cubicBezTo>
                                  <a:pt x="677982" y="744955"/>
                                  <a:pt x="705647" y="773216"/>
                                  <a:pt x="735114" y="770558"/>
                                </a:cubicBezTo>
                                <a:cubicBezTo>
                                  <a:pt x="767949" y="768332"/>
                                  <a:pt x="761853" y="740447"/>
                                  <a:pt x="816141" y="721787"/>
                                </a:cubicBezTo>
                                <a:close/>
                              </a:path>
                              <a:path w="1282418" h="771336" stroke="0" extrusionOk="0">
                                <a:moveTo>
                                  <a:pt x="816141" y="721787"/>
                                </a:moveTo>
                                <a:cubicBezTo>
                                  <a:pt x="876533" y="706349"/>
                                  <a:pt x="914365" y="746110"/>
                                  <a:pt x="938389" y="725791"/>
                                </a:cubicBezTo>
                                <a:cubicBezTo>
                                  <a:pt x="968826" y="715135"/>
                                  <a:pt x="969739" y="651922"/>
                                  <a:pt x="996028" y="634175"/>
                                </a:cubicBezTo>
                                <a:cubicBezTo>
                                  <a:pt x="1022549" y="617310"/>
                                  <a:pt x="1080755" y="625450"/>
                                  <a:pt x="1101255" y="606599"/>
                                </a:cubicBezTo>
                                <a:cubicBezTo>
                                  <a:pt x="1122670" y="582613"/>
                                  <a:pt x="1125433" y="527834"/>
                                  <a:pt x="1148212" y="506899"/>
                                </a:cubicBezTo>
                                <a:cubicBezTo>
                                  <a:pt x="1171734" y="480502"/>
                                  <a:pt x="1224540" y="465110"/>
                                  <a:pt x="1247157" y="438386"/>
                                </a:cubicBezTo>
                                <a:cubicBezTo>
                                  <a:pt x="1272711" y="414901"/>
                                  <a:pt x="1258072" y="380081"/>
                                  <a:pt x="1282418" y="338533"/>
                                </a:cubicBezTo>
                                <a:cubicBezTo>
                                  <a:pt x="1113123" y="211143"/>
                                  <a:pt x="1006639" y="121478"/>
                                  <a:pt x="916330" y="32566"/>
                                </a:cubicBezTo>
                                <a:cubicBezTo>
                                  <a:pt x="711861" y="-14428"/>
                                  <a:pt x="517823" y="19214"/>
                                  <a:pt x="356170" y="34660"/>
                                </a:cubicBezTo>
                                <a:cubicBezTo>
                                  <a:pt x="212254" y="154839"/>
                                  <a:pt x="143972" y="206744"/>
                                  <a:pt x="0" y="315234"/>
                                </a:cubicBezTo>
                                <a:cubicBezTo>
                                  <a:pt x="34884" y="348808"/>
                                  <a:pt x="17066" y="428299"/>
                                  <a:pt x="32802" y="457536"/>
                                </a:cubicBezTo>
                                <a:cubicBezTo>
                                  <a:pt x="60827" y="489284"/>
                                  <a:pt x="117242" y="471279"/>
                                  <a:pt x="141686" y="496825"/>
                                </a:cubicBezTo>
                                <a:cubicBezTo>
                                  <a:pt x="160776" y="515157"/>
                                  <a:pt x="153143" y="581682"/>
                                  <a:pt x="180591" y="603998"/>
                                </a:cubicBezTo>
                                <a:cubicBezTo>
                                  <a:pt x="215330" y="627099"/>
                                  <a:pt x="272277" y="604017"/>
                                  <a:pt x="303526" y="623605"/>
                                </a:cubicBezTo>
                                <a:cubicBezTo>
                                  <a:pt x="335338" y="638245"/>
                                  <a:pt x="338646" y="697401"/>
                                  <a:pt x="364414" y="705642"/>
                                </a:cubicBezTo>
                                <a:cubicBezTo>
                                  <a:pt x="396411" y="713538"/>
                                  <a:pt x="439618" y="689139"/>
                                  <a:pt x="467726" y="703743"/>
                                </a:cubicBezTo>
                                <a:cubicBezTo>
                                  <a:pt x="503806" y="717449"/>
                                  <a:pt x="526093" y="768027"/>
                                  <a:pt x="550921" y="770395"/>
                                </a:cubicBezTo>
                                <a:cubicBezTo>
                                  <a:pt x="580895" y="774414"/>
                                  <a:pt x="621592" y="749764"/>
                                  <a:pt x="649445" y="744702"/>
                                </a:cubicBezTo>
                                <a:cubicBezTo>
                                  <a:pt x="677256" y="745380"/>
                                  <a:pt x="704970" y="773513"/>
                                  <a:pt x="735114" y="770558"/>
                                </a:cubicBezTo>
                                <a:cubicBezTo>
                                  <a:pt x="763861" y="767638"/>
                                  <a:pt x="753970" y="734169"/>
                                  <a:pt x="816141" y="721787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32" name="フリーフォーム: 図形 1631">
                    <a:extLst>
                      <a:ext uri="{FF2B5EF4-FFF2-40B4-BE49-F238E27FC236}">
                        <a16:creationId xmlns:a16="http://schemas.microsoft.com/office/drawing/2014/main" id="{5352989E-9596-492B-9263-DCE9530A9E14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578475" y="3316831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115613777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20962" y="500624"/>
                                  <a:pt x="646067" y="524231"/>
                                  <a:pt x="668589" y="517115"/>
                                </a:cubicBezTo>
                                <a:cubicBezTo>
                                  <a:pt x="690204" y="504128"/>
                                  <a:pt x="694486" y="464979"/>
                                  <a:pt x="709655" y="451840"/>
                                </a:cubicBezTo>
                                <a:cubicBezTo>
                                  <a:pt x="731950" y="438599"/>
                                  <a:pt x="767576" y="445469"/>
                                  <a:pt x="784628" y="432193"/>
                                </a:cubicBezTo>
                                <a:cubicBezTo>
                                  <a:pt x="798506" y="417925"/>
                                  <a:pt x="804201" y="384253"/>
                                  <a:pt x="818084" y="361157"/>
                                </a:cubicBezTo>
                                <a:cubicBezTo>
                                  <a:pt x="840729" y="342449"/>
                                  <a:pt x="871981" y="331813"/>
                                  <a:pt x="888581" y="312343"/>
                                </a:cubicBezTo>
                                <a:cubicBezTo>
                                  <a:pt x="904161" y="295397"/>
                                  <a:pt x="894824" y="266325"/>
                                  <a:pt x="913704" y="241200"/>
                                </a:cubicBezTo>
                                <a:cubicBezTo>
                                  <a:pt x="811783" y="177181"/>
                                  <a:pt x="741449" y="86056"/>
                                  <a:pt x="652872" y="23202"/>
                                </a:cubicBezTo>
                                <a:cubicBezTo>
                                  <a:pt x="537330" y="-21855"/>
                                  <a:pt x="396143" y="-13179"/>
                                  <a:pt x="253766" y="24694"/>
                                </a:cubicBezTo>
                                <a:cubicBezTo>
                                  <a:pt x="178717" y="97946"/>
                                  <a:pt x="60278" y="172790"/>
                                  <a:pt x="0" y="224599"/>
                                </a:cubicBezTo>
                                <a:cubicBezTo>
                                  <a:pt x="24555" y="252375"/>
                                  <a:pt x="5417" y="303736"/>
                                  <a:pt x="23371" y="325987"/>
                                </a:cubicBezTo>
                                <a:cubicBezTo>
                                  <a:pt x="40589" y="345526"/>
                                  <a:pt x="84038" y="338157"/>
                                  <a:pt x="100949" y="353980"/>
                                </a:cubicBezTo>
                                <a:cubicBezTo>
                                  <a:pt x="119190" y="371494"/>
                                  <a:pt x="113268" y="418733"/>
                                  <a:pt x="128668" y="430339"/>
                                </a:cubicBezTo>
                                <a:cubicBezTo>
                                  <a:pt x="145458" y="448513"/>
                                  <a:pt x="192177" y="428463"/>
                                  <a:pt x="216257" y="444309"/>
                                </a:cubicBezTo>
                                <a:cubicBezTo>
                                  <a:pt x="237463" y="457591"/>
                                  <a:pt x="237808" y="497004"/>
                                  <a:pt x="259639" y="502759"/>
                                </a:cubicBezTo>
                                <a:cubicBezTo>
                                  <a:pt x="281913" y="515562"/>
                                  <a:pt x="312107" y="492048"/>
                                  <a:pt x="333248" y="501406"/>
                                </a:cubicBezTo>
                                <a:cubicBezTo>
                                  <a:pt x="356253" y="505383"/>
                                  <a:pt x="373775" y="548771"/>
                                  <a:pt x="392523" y="548895"/>
                                </a:cubicBezTo>
                                <a:cubicBezTo>
                                  <a:pt x="415996" y="551236"/>
                                  <a:pt x="436442" y="529944"/>
                                  <a:pt x="462720" y="530588"/>
                                </a:cubicBezTo>
                                <a:cubicBezTo>
                                  <a:pt x="484434" y="531503"/>
                                  <a:pt x="500445" y="549839"/>
                                  <a:pt x="523758" y="549011"/>
                                </a:cubicBezTo>
                                <a:cubicBezTo>
                                  <a:pt x="542956" y="542984"/>
                                  <a:pt x="537893" y="525279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6717" y="503053"/>
                                  <a:pt x="650973" y="530885"/>
                                  <a:pt x="668589" y="517115"/>
                                </a:cubicBezTo>
                                <a:cubicBezTo>
                                  <a:pt x="689698" y="506205"/>
                                  <a:pt x="689266" y="465196"/>
                                  <a:pt x="709655" y="451840"/>
                                </a:cubicBezTo>
                                <a:cubicBezTo>
                                  <a:pt x="726260" y="438474"/>
                                  <a:pt x="764787" y="445471"/>
                                  <a:pt x="784628" y="432193"/>
                                </a:cubicBezTo>
                                <a:cubicBezTo>
                                  <a:pt x="801436" y="415186"/>
                                  <a:pt x="802879" y="375359"/>
                                  <a:pt x="818084" y="361157"/>
                                </a:cubicBezTo>
                                <a:cubicBezTo>
                                  <a:pt x="833350" y="341646"/>
                                  <a:pt x="874806" y="327904"/>
                                  <a:pt x="888581" y="312343"/>
                                </a:cubicBezTo>
                                <a:cubicBezTo>
                                  <a:pt x="903853" y="286867"/>
                                  <a:pt x="893102" y="273240"/>
                                  <a:pt x="913704" y="241200"/>
                                </a:cubicBezTo>
                                <a:cubicBezTo>
                                  <a:pt x="853800" y="182451"/>
                                  <a:pt x="746501" y="106675"/>
                                  <a:pt x="652872" y="23202"/>
                                </a:cubicBezTo>
                                <a:cubicBezTo>
                                  <a:pt x="529087" y="-9839"/>
                                  <a:pt x="369889" y="21309"/>
                                  <a:pt x="253766" y="24694"/>
                                </a:cubicBezTo>
                                <a:cubicBezTo>
                                  <a:pt x="178964" y="64848"/>
                                  <a:pt x="111819" y="138569"/>
                                  <a:pt x="0" y="224599"/>
                                </a:cubicBezTo>
                                <a:cubicBezTo>
                                  <a:pt x="25514" y="244530"/>
                                  <a:pt x="4151" y="302877"/>
                                  <a:pt x="23371" y="325987"/>
                                </a:cubicBezTo>
                                <a:cubicBezTo>
                                  <a:pt x="42874" y="352623"/>
                                  <a:pt x="81211" y="332992"/>
                                  <a:pt x="100949" y="353980"/>
                                </a:cubicBezTo>
                                <a:cubicBezTo>
                                  <a:pt x="115570" y="370758"/>
                                  <a:pt x="108511" y="417180"/>
                                  <a:pt x="128668" y="430339"/>
                                </a:cubicBezTo>
                                <a:cubicBezTo>
                                  <a:pt x="142914" y="448837"/>
                                  <a:pt x="192519" y="428061"/>
                                  <a:pt x="216257" y="444309"/>
                                </a:cubicBezTo>
                                <a:cubicBezTo>
                                  <a:pt x="243145" y="457457"/>
                                  <a:pt x="235607" y="495043"/>
                                  <a:pt x="259639" y="502759"/>
                                </a:cubicBezTo>
                                <a:cubicBezTo>
                                  <a:pt x="277508" y="514552"/>
                                  <a:pt x="311337" y="498434"/>
                                  <a:pt x="333248" y="501406"/>
                                </a:cubicBezTo>
                                <a:cubicBezTo>
                                  <a:pt x="353409" y="505697"/>
                                  <a:pt x="373025" y="540997"/>
                                  <a:pt x="392523" y="548895"/>
                                </a:cubicBezTo>
                                <a:cubicBezTo>
                                  <a:pt x="412008" y="553021"/>
                                  <a:pt x="440113" y="530512"/>
                                  <a:pt x="462720" y="530588"/>
                                </a:cubicBezTo>
                                <a:cubicBezTo>
                                  <a:pt x="482414" y="529972"/>
                                  <a:pt x="501452" y="553416"/>
                                  <a:pt x="523758" y="549011"/>
                                </a:cubicBezTo>
                                <a:cubicBezTo>
                                  <a:pt x="547433" y="548637"/>
                                  <a:pt x="537152" y="523381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33" name="フリーフォーム: 図形 1632">
                    <a:extLst>
                      <a:ext uri="{FF2B5EF4-FFF2-40B4-BE49-F238E27FC236}">
                        <a16:creationId xmlns:a16="http://schemas.microsoft.com/office/drawing/2014/main" id="{17A2520B-82A3-4919-BE23-39578CD457B1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4331994" y="3759044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643800443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20873" y="502003"/>
                                  <a:pt x="649892" y="523514"/>
                                  <a:pt x="668589" y="517115"/>
                                </a:cubicBezTo>
                                <a:cubicBezTo>
                                  <a:pt x="690451" y="506444"/>
                                  <a:pt x="691437" y="469778"/>
                                  <a:pt x="709655" y="451840"/>
                                </a:cubicBezTo>
                                <a:cubicBezTo>
                                  <a:pt x="730300" y="439103"/>
                                  <a:pt x="764540" y="443544"/>
                                  <a:pt x="784628" y="432193"/>
                                </a:cubicBezTo>
                                <a:cubicBezTo>
                                  <a:pt x="804441" y="416379"/>
                                  <a:pt x="799025" y="377445"/>
                                  <a:pt x="818084" y="361157"/>
                                </a:cubicBezTo>
                                <a:cubicBezTo>
                                  <a:pt x="830194" y="339619"/>
                                  <a:pt x="877370" y="332453"/>
                                  <a:pt x="888581" y="312343"/>
                                </a:cubicBezTo>
                                <a:cubicBezTo>
                                  <a:pt x="905190" y="292485"/>
                                  <a:pt x="890226" y="274103"/>
                                  <a:pt x="913704" y="241200"/>
                                </a:cubicBezTo>
                                <a:cubicBezTo>
                                  <a:pt x="852136" y="177721"/>
                                  <a:pt x="751755" y="92581"/>
                                  <a:pt x="652872" y="23202"/>
                                </a:cubicBezTo>
                                <a:cubicBezTo>
                                  <a:pt x="509109" y="1594"/>
                                  <a:pt x="368007" y="-18552"/>
                                  <a:pt x="253766" y="24694"/>
                                </a:cubicBezTo>
                                <a:cubicBezTo>
                                  <a:pt x="204146" y="75111"/>
                                  <a:pt x="119133" y="131397"/>
                                  <a:pt x="0" y="224599"/>
                                </a:cubicBezTo>
                                <a:cubicBezTo>
                                  <a:pt x="25104" y="251069"/>
                                  <a:pt x="7693" y="306048"/>
                                  <a:pt x="23371" y="325987"/>
                                </a:cubicBezTo>
                                <a:cubicBezTo>
                                  <a:pt x="40119" y="344392"/>
                                  <a:pt x="81838" y="330960"/>
                                  <a:pt x="100949" y="353980"/>
                                </a:cubicBezTo>
                                <a:cubicBezTo>
                                  <a:pt x="114841" y="374973"/>
                                  <a:pt x="112758" y="413925"/>
                                  <a:pt x="128668" y="430339"/>
                                </a:cubicBezTo>
                                <a:cubicBezTo>
                                  <a:pt x="146007" y="444093"/>
                                  <a:pt x="190989" y="431767"/>
                                  <a:pt x="216257" y="444309"/>
                                </a:cubicBezTo>
                                <a:cubicBezTo>
                                  <a:pt x="236464" y="454998"/>
                                  <a:pt x="241791" y="493453"/>
                                  <a:pt x="259639" y="502759"/>
                                </a:cubicBezTo>
                                <a:cubicBezTo>
                                  <a:pt x="281033" y="517744"/>
                                  <a:pt x="316579" y="495481"/>
                                  <a:pt x="333248" y="501406"/>
                                </a:cubicBezTo>
                                <a:cubicBezTo>
                                  <a:pt x="353819" y="510131"/>
                                  <a:pt x="369659" y="545559"/>
                                  <a:pt x="392523" y="548895"/>
                                </a:cubicBezTo>
                                <a:cubicBezTo>
                                  <a:pt x="413345" y="552130"/>
                                  <a:pt x="439746" y="532766"/>
                                  <a:pt x="462720" y="530588"/>
                                </a:cubicBezTo>
                                <a:cubicBezTo>
                                  <a:pt x="486949" y="526614"/>
                                  <a:pt x="502309" y="552835"/>
                                  <a:pt x="523758" y="549011"/>
                                </a:cubicBezTo>
                                <a:cubicBezTo>
                                  <a:pt x="546429" y="549116"/>
                                  <a:pt x="539209" y="527458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4724" y="500198"/>
                                  <a:pt x="647071" y="529909"/>
                                  <a:pt x="668589" y="517115"/>
                                </a:cubicBezTo>
                                <a:cubicBezTo>
                                  <a:pt x="690022" y="507677"/>
                                  <a:pt x="690432" y="471459"/>
                                  <a:pt x="709655" y="451840"/>
                                </a:cubicBezTo>
                                <a:cubicBezTo>
                                  <a:pt x="726575" y="435688"/>
                                  <a:pt x="764225" y="447869"/>
                                  <a:pt x="784628" y="432193"/>
                                </a:cubicBezTo>
                                <a:cubicBezTo>
                                  <a:pt x="800934" y="417991"/>
                                  <a:pt x="800557" y="382419"/>
                                  <a:pt x="818084" y="361157"/>
                                </a:cubicBezTo>
                                <a:cubicBezTo>
                                  <a:pt x="838367" y="338834"/>
                                  <a:pt x="872921" y="331104"/>
                                  <a:pt x="888581" y="312343"/>
                                </a:cubicBezTo>
                                <a:cubicBezTo>
                                  <a:pt x="899531" y="291000"/>
                                  <a:pt x="896429" y="267406"/>
                                  <a:pt x="913704" y="241200"/>
                                </a:cubicBezTo>
                                <a:cubicBezTo>
                                  <a:pt x="792520" y="121547"/>
                                  <a:pt x="737493" y="73730"/>
                                  <a:pt x="652872" y="23202"/>
                                </a:cubicBezTo>
                                <a:cubicBezTo>
                                  <a:pt x="524903" y="-4670"/>
                                  <a:pt x="388317" y="14916"/>
                                  <a:pt x="253766" y="24694"/>
                                </a:cubicBezTo>
                                <a:cubicBezTo>
                                  <a:pt x="144941" y="109734"/>
                                  <a:pt x="89058" y="155706"/>
                                  <a:pt x="0" y="224599"/>
                                </a:cubicBezTo>
                                <a:cubicBezTo>
                                  <a:pt x="23965" y="245878"/>
                                  <a:pt x="8016" y="309014"/>
                                  <a:pt x="23371" y="325987"/>
                                </a:cubicBezTo>
                                <a:cubicBezTo>
                                  <a:pt x="39382" y="349974"/>
                                  <a:pt x="82807" y="331228"/>
                                  <a:pt x="100949" y="353980"/>
                                </a:cubicBezTo>
                                <a:cubicBezTo>
                                  <a:pt x="116060" y="371267"/>
                                  <a:pt x="112679" y="417144"/>
                                  <a:pt x="128668" y="430339"/>
                                </a:cubicBezTo>
                                <a:cubicBezTo>
                                  <a:pt x="149201" y="446340"/>
                                  <a:pt x="193917" y="433600"/>
                                  <a:pt x="216257" y="444309"/>
                                </a:cubicBezTo>
                                <a:cubicBezTo>
                                  <a:pt x="239238" y="456529"/>
                                  <a:pt x="235479" y="492241"/>
                                  <a:pt x="259639" y="502759"/>
                                </a:cubicBezTo>
                                <a:cubicBezTo>
                                  <a:pt x="276354" y="509942"/>
                                  <a:pt x="310489" y="496208"/>
                                  <a:pt x="333248" y="501406"/>
                                </a:cubicBezTo>
                                <a:cubicBezTo>
                                  <a:pt x="355652" y="506326"/>
                                  <a:pt x="368365" y="543801"/>
                                  <a:pt x="392523" y="548895"/>
                                </a:cubicBezTo>
                                <a:cubicBezTo>
                                  <a:pt x="410817" y="552797"/>
                                  <a:pt x="442825" y="532108"/>
                                  <a:pt x="462720" y="530588"/>
                                </a:cubicBezTo>
                                <a:cubicBezTo>
                                  <a:pt x="484207" y="530217"/>
                                  <a:pt x="507601" y="549295"/>
                                  <a:pt x="523758" y="549011"/>
                                </a:cubicBezTo>
                                <a:cubicBezTo>
                                  <a:pt x="544570" y="547706"/>
                                  <a:pt x="540907" y="521976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34" name="フリーフォーム: 図形 1633">
                    <a:extLst>
                      <a:ext uri="{FF2B5EF4-FFF2-40B4-BE49-F238E27FC236}">
                        <a16:creationId xmlns:a16="http://schemas.microsoft.com/office/drawing/2014/main" id="{3E2DD5F2-FE7B-4349-9789-6E7C00C56F95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824955" y="3759044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272388975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17516" y="503759"/>
                                  <a:pt x="643226" y="528168"/>
                                  <a:pt x="668589" y="517115"/>
                                </a:cubicBezTo>
                                <a:cubicBezTo>
                                  <a:pt x="691918" y="507610"/>
                                  <a:pt x="688433" y="467069"/>
                                  <a:pt x="709655" y="451840"/>
                                </a:cubicBezTo>
                                <a:cubicBezTo>
                                  <a:pt x="729174" y="433508"/>
                                  <a:pt x="763869" y="451261"/>
                                  <a:pt x="784628" y="432193"/>
                                </a:cubicBezTo>
                                <a:cubicBezTo>
                                  <a:pt x="805922" y="417840"/>
                                  <a:pt x="805483" y="382764"/>
                                  <a:pt x="818084" y="361157"/>
                                </a:cubicBezTo>
                                <a:cubicBezTo>
                                  <a:pt x="835393" y="343708"/>
                                  <a:pt x="871922" y="327807"/>
                                  <a:pt x="888581" y="312343"/>
                                </a:cubicBezTo>
                                <a:cubicBezTo>
                                  <a:pt x="902383" y="292550"/>
                                  <a:pt x="896585" y="270125"/>
                                  <a:pt x="913704" y="241200"/>
                                </a:cubicBezTo>
                                <a:cubicBezTo>
                                  <a:pt x="865418" y="189954"/>
                                  <a:pt x="754680" y="120282"/>
                                  <a:pt x="652872" y="23202"/>
                                </a:cubicBezTo>
                                <a:cubicBezTo>
                                  <a:pt x="524469" y="-21910"/>
                                  <a:pt x="379147" y="12792"/>
                                  <a:pt x="253766" y="24694"/>
                                </a:cubicBezTo>
                                <a:cubicBezTo>
                                  <a:pt x="199378" y="64658"/>
                                  <a:pt x="54624" y="183428"/>
                                  <a:pt x="0" y="224599"/>
                                </a:cubicBezTo>
                                <a:cubicBezTo>
                                  <a:pt x="26722" y="243612"/>
                                  <a:pt x="5114" y="305438"/>
                                  <a:pt x="23371" y="325987"/>
                                </a:cubicBezTo>
                                <a:cubicBezTo>
                                  <a:pt x="39525" y="349301"/>
                                  <a:pt x="82055" y="333353"/>
                                  <a:pt x="100949" y="353980"/>
                                </a:cubicBezTo>
                                <a:cubicBezTo>
                                  <a:pt x="119241" y="369507"/>
                                  <a:pt x="105665" y="412951"/>
                                  <a:pt x="128668" y="430339"/>
                                </a:cubicBezTo>
                                <a:cubicBezTo>
                                  <a:pt x="150798" y="448382"/>
                                  <a:pt x="196648" y="428310"/>
                                  <a:pt x="216257" y="444309"/>
                                </a:cubicBezTo>
                                <a:cubicBezTo>
                                  <a:pt x="238124" y="451648"/>
                                  <a:pt x="241861" y="492641"/>
                                  <a:pt x="259639" y="502759"/>
                                </a:cubicBezTo>
                                <a:cubicBezTo>
                                  <a:pt x="279092" y="510874"/>
                                  <a:pt x="311374" y="496882"/>
                                  <a:pt x="333248" y="501406"/>
                                </a:cubicBezTo>
                                <a:cubicBezTo>
                                  <a:pt x="355489" y="507397"/>
                                  <a:pt x="370971" y="546390"/>
                                  <a:pt x="392523" y="548895"/>
                                </a:cubicBezTo>
                                <a:cubicBezTo>
                                  <a:pt x="412272" y="557601"/>
                                  <a:pt x="444554" y="532403"/>
                                  <a:pt x="462720" y="530588"/>
                                </a:cubicBezTo>
                                <a:cubicBezTo>
                                  <a:pt x="485636" y="526205"/>
                                  <a:pt x="506089" y="552904"/>
                                  <a:pt x="523758" y="549011"/>
                                </a:cubicBezTo>
                                <a:cubicBezTo>
                                  <a:pt x="545068" y="544937"/>
                                  <a:pt x="543270" y="524221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3831" y="504641"/>
                                  <a:pt x="650030" y="525693"/>
                                  <a:pt x="668589" y="517115"/>
                                </a:cubicBezTo>
                                <a:cubicBezTo>
                                  <a:pt x="688496" y="506334"/>
                                  <a:pt x="690830" y="466408"/>
                                  <a:pt x="709655" y="451840"/>
                                </a:cubicBezTo>
                                <a:cubicBezTo>
                                  <a:pt x="728489" y="436065"/>
                                  <a:pt x="764403" y="447329"/>
                                  <a:pt x="784628" y="432193"/>
                                </a:cubicBezTo>
                                <a:cubicBezTo>
                                  <a:pt x="806455" y="416672"/>
                                  <a:pt x="804515" y="376500"/>
                                  <a:pt x="818084" y="361157"/>
                                </a:cubicBezTo>
                                <a:cubicBezTo>
                                  <a:pt x="839340" y="339646"/>
                                  <a:pt x="868628" y="334565"/>
                                  <a:pt x="888581" y="312343"/>
                                </a:cubicBezTo>
                                <a:cubicBezTo>
                                  <a:pt x="905572" y="291100"/>
                                  <a:pt x="896285" y="270210"/>
                                  <a:pt x="913704" y="241200"/>
                                </a:cubicBezTo>
                                <a:cubicBezTo>
                                  <a:pt x="791138" y="152341"/>
                                  <a:pt x="754819" y="110577"/>
                                  <a:pt x="652872" y="23202"/>
                                </a:cubicBezTo>
                                <a:cubicBezTo>
                                  <a:pt x="515851" y="3194"/>
                                  <a:pt x="380517" y="-11844"/>
                                  <a:pt x="253766" y="24694"/>
                                </a:cubicBezTo>
                                <a:cubicBezTo>
                                  <a:pt x="120393" y="115988"/>
                                  <a:pt x="73502" y="169541"/>
                                  <a:pt x="0" y="224599"/>
                                </a:cubicBezTo>
                                <a:cubicBezTo>
                                  <a:pt x="22577" y="250033"/>
                                  <a:pt x="11406" y="306899"/>
                                  <a:pt x="23371" y="325987"/>
                                </a:cubicBezTo>
                                <a:cubicBezTo>
                                  <a:pt x="37962" y="351044"/>
                                  <a:pt x="84382" y="336423"/>
                                  <a:pt x="100949" y="353980"/>
                                </a:cubicBezTo>
                                <a:cubicBezTo>
                                  <a:pt x="122171" y="374049"/>
                                  <a:pt x="107832" y="415039"/>
                                  <a:pt x="128668" y="430339"/>
                                </a:cubicBezTo>
                                <a:cubicBezTo>
                                  <a:pt x="142821" y="442263"/>
                                  <a:pt x="197912" y="436457"/>
                                  <a:pt x="216257" y="444309"/>
                                </a:cubicBezTo>
                                <a:cubicBezTo>
                                  <a:pt x="241036" y="453918"/>
                                  <a:pt x="240535" y="491482"/>
                                  <a:pt x="259639" y="502759"/>
                                </a:cubicBezTo>
                                <a:cubicBezTo>
                                  <a:pt x="277260" y="510806"/>
                                  <a:pt x="309665" y="491744"/>
                                  <a:pt x="333248" y="501406"/>
                                </a:cubicBezTo>
                                <a:cubicBezTo>
                                  <a:pt x="354923" y="514244"/>
                                  <a:pt x="370822" y="542537"/>
                                  <a:pt x="392523" y="548895"/>
                                </a:cubicBezTo>
                                <a:cubicBezTo>
                                  <a:pt x="413649" y="551365"/>
                                  <a:pt x="436636" y="531345"/>
                                  <a:pt x="462720" y="530588"/>
                                </a:cubicBezTo>
                                <a:cubicBezTo>
                                  <a:pt x="485999" y="527737"/>
                                  <a:pt x="504563" y="551864"/>
                                  <a:pt x="523758" y="549011"/>
                                </a:cubicBezTo>
                                <a:cubicBezTo>
                                  <a:pt x="548779" y="545137"/>
                                  <a:pt x="538278" y="524335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35" name="フリーフォーム: 図形 1634">
                    <a:extLst>
                      <a:ext uri="{FF2B5EF4-FFF2-40B4-BE49-F238E27FC236}">
                        <a16:creationId xmlns:a16="http://schemas.microsoft.com/office/drawing/2014/main" id="{9BEFFFB3-C3BA-40E8-914E-8AAE31A83188}"/>
                      </a:ext>
                    </a:extLst>
                  </p:cNvPr>
                  <p:cNvSpPr/>
                  <p:nvPr/>
                </p:nvSpPr>
                <p:spPr>
                  <a:xfrm rot="12600000" flipH="1">
                    <a:off x="4796247" y="3470470"/>
                    <a:ext cx="726272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31844939">
                          <a:custGeom>
                            <a:avLst/>
                            <a:gdLst>
                              <a:gd name="connsiteX0" fmla="*/ 462205 w 726272"/>
                              <a:gd name="connsiteY0" fmla="*/ 408769 h 436830"/>
                              <a:gd name="connsiteX1" fmla="*/ 531438 w 726272"/>
                              <a:gd name="connsiteY1" fmla="*/ 411036 h 436830"/>
                              <a:gd name="connsiteX2" fmla="*/ 564080 w 726272"/>
                              <a:gd name="connsiteY2" fmla="*/ 359152 h 436830"/>
                              <a:gd name="connsiteX3" fmla="*/ 623674 w 726272"/>
                              <a:gd name="connsiteY3" fmla="*/ 343535 h 436830"/>
                              <a:gd name="connsiteX4" fmla="*/ 650267 w 726272"/>
                              <a:gd name="connsiteY4" fmla="*/ 287071 h 436830"/>
                              <a:gd name="connsiteX5" fmla="*/ 706303 w 726272"/>
                              <a:gd name="connsiteY5" fmla="*/ 248271 h 436830"/>
                              <a:gd name="connsiteX6" fmla="*/ 726272 w 726272"/>
                              <a:gd name="connsiteY6" fmla="*/ 191721 h 436830"/>
                              <a:gd name="connsiteX7" fmla="*/ 518945 w 726272"/>
                              <a:gd name="connsiteY7" fmla="*/ 18443 h 436830"/>
                              <a:gd name="connsiteX8" fmla="*/ 201710 w 726272"/>
                              <a:gd name="connsiteY8" fmla="*/ 19629 h 436830"/>
                              <a:gd name="connsiteX9" fmla="*/ 0 w 726272"/>
                              <a:gd name="connsiteY9" fmla="*/ 178526 h 436830"/>
                              <a:gd name="connsiteX10" fmla="*/ 18577 w 726272"/>
                              <a:gd name="connsiteY10" fmla="*/ 259116 h 436830"/>
                              <a:gd name="connsiteX11" fmla="*/ 80241 w 726272"/>
                              <a:gd name="connsiteY11" fmla="*/ 281366 h 436830"/>
                              <a:gd name="connsiteX12" fmla="*/ 102274 w 726272"/>
                              <a:gd name="connsiteY12" fmla="*/ 342061 h 436830"/>
                              <a:gd name="connsiteX13" fmla="*/ 171895 w 726272"/>
                              <a:gd name="connsiteY13" fmla="*/ 353165 h 436830"/>
                              <a:gd name="connsiteX14" fmla="*/ 206378 w 726272"/>
                              <a:gd name="connsiteY14" fmla="*/ 399626 h 436830"/>
                              <a:gd name="connsiteX15" fmla="*/ 264887 w 726272"/>
                              <a:gd name="connsiteY15" fmla="*/ 398550 h 436830"/>
                              <a:gd name="connsiteX16" fmla="*/ 312003 w 726272"/>
                              <a:gd name="connsiteY16" fmla="*/ 436297 h 436830"/>
                              <a:gd name="connsiteX17" fmla="*/ 367800 w 726272"/>
                              <a:gd name="connsiteY17" fmla="*/ 421746 h 436830"/>
                              <a:gd name="connsiteX18" fmla="*/ 416317 w 726272"/>
                              <a:gd name="connsiteY18" fmla="*/ 436389 h 436830"/>
                              <a:gd name="connsiteX19" fmla="*/ 462205 w 726272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2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6208" y="405065"/>
                                  <a:pt x="516330" y="420655"/>
                                  <a:pt x="531438" y="411036"/>
                                </a:cubicBezTo>
                                <a:cubicBezTo>
                                  <a:pt x="549316" y="401112"/>
                                  <a:pt x="548372" y="368401"/>
                                  <a:pt x="564080" y="359152"/>
                                </a:cubicBezTo>
                                <a:cubicBezTo>
                                  <a:pt x="580602" y="347154"/>
                                  <a:pt x="608385" y="359365"/>
                                  <a:pt x="623674" y="343535"/>
                                </a:cubicBezTo>
                                <a:cubicBezTo>
                                  <a:pt x="639356" y="326665"/>
                                  <a:pt x="637254" y="301864"/>
                                  <a:pt x="650267" y="287071"/>
                                </a:cubicBezTo>
                                <a:cubicBezTo>
                                  <a:pt x="668288" y="272912"/>
                                  <a:pt x="692632" y="266176"/>
                                  <a:pt x="706303" y="248271"/>
                                </a:cubicBezTo>
                                <a:cubicBezTo>
                                  <a:pt x="720367" y="229421"/>
                                  <a:pt x="707880" y="218940"/>
                                  <a:pt x="726272" y="191721"/>
                                </a:cubicBezTo>
                                <a:cubicBezTo>
                                  <a:pt x="628591" y="105837"/>
                                  <a:pt x="590448" y="69584"/>
                                  <a:pt x="518945" y="18443"/>
                                </a:cubicBezTo>
                                <a:cubicBezTo>
                                  <a:pt x="435248" y="-23724"/>
                                  <a:pt x="293132" y="-25578"/>
                                  <a:pt x="201710" y="19629"/>
                                </a:cubicBezTo>
                                <a:cubicBezTo>
                                  <a:pt x="117557" y="70264"/>
                                  <a:pt x="78906" y="128482"/>
                                  <a:pt x="0" y="178526"/>
                                </a:cubicBezTo>
                                <a:cubicBezTo>
                                  <a:pt x="16433" y="201708"/>
                                  <a:pt x="5337" y="244336"/>
                                  <a:pt x="18577" y="259116"/>
                                </a:cubicBezTo>
                                <a:cubicBezTo>
                                  <a:pt x="27484" y="275929"/>
                                  <a:pt x="63686" y="263810"/>
                                  <a:pt x="80241" y="281366"/>
                                </a:cubicBezTo>
                                <a:cubicBezTo>
                                  <a:pt x="91742" y="296544"/>
                                  <a:pt x="86531" y="328426"/>
                                  <a:pt x="102274" y="342061"/>
                                </a:cubicBezTo>
                                <a:cubicBezTo>
                                  <a:pt x="119228" y="350513"/>
                                  <a:pt x="152262" y="344870"/>
                                  <a:pt x="171895" y="353165"/>
                                </a:cubicBezTo>
                                <a:cubicBezTo>
                                  <a:pt x="188175" y="362814"/>
                                  <a:pt x="189640" y="396157"/>
                                  <a:pt x="206378" y="399626"/>
                                </a:cubicBezTo>
                                <a:cubicBezTo>
                                  <a:pt x="220163" y="406987"/>
                                  <a:pt x="245513" y="388262"/>
                                  <a:pt x="264887" y="398550"/>
                                </a:cubicBezTo>
                                <a:cubicBezTo>
                                  <a:pt x="285208" y="407668"/>
                                  <a:pt x="293087" y="431917"/>
                                  <a:pt x="312003" y="436297"/>
                                </a:cubicBezTo>
                                <a:cubicBezTo>
                                  <a:pt x="330789" y="443201"/>
                                  <a:pt x="349831" y="421282"/>
                                  <a:pt x="367800" y="421746"/>
                                </a:cubicBezTo>
                                <a:cubicBezTo>
                                  <a:pt x="386206" y="419575"/>
                                  <a:pt x="403743" y="439440"/>
                                  <a:pt x="416317" y="436389"/>
                                </a:cubicBezTo>
                                <a:cubicBezTo>
                                  <a:pt x="432255" y="434645"/>
                                  <a:pt x="430738" y="416616"/>
                                  <a:pt x="462205" y="408769"/>
                                </a:cubicBezTo>
                                <a:close/>
                              </a:path>
                              <a:path w="726272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7740" y="400468"/>
                                  <a:pt x="514964" y="419657"/>
                                  <a:pt x="531438" y="411036"/>
                                </a:cubicBezTo>
                                <a:cubicBezTo>
                                  <a:pt x="544152" y="404157"/>
                                  <a:pt x="550730" y="371364"/>
                                  <a:pt x="564080" y="359152"/>
                                </a:cubicBezTo>
                                <a:cubicBezTo>
                                  <a:pt x="579394" y="346305"/>
                                  <a:pt x="611818" y="352000"/>
                                  <a:pt x="623674" y="343535"/>
                                </a:cubicBezTo>
                                <a:cubicBezTo>
                                  <a:pt x="637536" y="331079"/>
                                  <a:pt x="639725" y="304576"/>
                                  <a:pt x="650267" y="287071"/>
                                </a:cubicBezTo>
                                <a:cubicBezTo>
                                  <a:pt x="664993" y="272251"/>
                                  <a:pt x="694067" y="265553"/>
                                  <a:pt x="706303" y="248271"/>
                                </a:cubicBezTo>
                                <a:cubicBezTo>
                                  <a:pt x="722883" y="234045"/>
                                  <a:pt x="712476" y="214709"/>
                                  <a:pt x="726272" y="191721"/>
                                </a:cubicBezTo>
                                <a:cubicBezTo>
                                  <a:pt x="671896" y="160566"/>
                                  <a:pt x="561724" y="63381"/>
                                  <a:pt x="518945" y="18443"/>
                                </a:cubicBezTo>
                                <a:cubicBezTo>
                                  <a:pt x="406980" y="1069"/>
                                  <a:pt x="287349" y="-24316"/>
                                  <a:pt x="201710" y="19629"/>
                                </a:cubicBezTo>
                                <a:cubicBezTo>
                                  <a:pt x="156715" y="63884"/>
                                  <a:pt x="52397" y="135358"/>
                                  <a:pt x="0" y="178526"/>
                                </a:cubicBezTo>
                                <a:cubicBezTo>
                                  <a:pt x="18177" y="199896"/>
                                  <a:pt x="7338" y="240824"/>
                                  <a:pt x="18577" y="259116"/>
                                </a:cubicBezTo>
                                <a:cubicBezTo>
                                  <a:pt x="34052" y="275588"/>
                                  <a:pt x="63719" y="266410"/>
                                  <a:pt x="80241" y="281366"/>
                                </a:cubicBezTo>
                                <a:cubicBezTo>
                                  <a:pt x="90217" y="293982"/>
                                  <a:pt x="86624" y="329106"/>
                                  <a:pt x="102274" y="342061"/>
                                </a:cubicBezTo>
                                <a:cubicBezTo>
                                  <a:pt x="121604" y="352630"/>
                                  <a:pt x="152496" y="339954"/>
                                  <a:pt x="171895" y="353165"/>
                                </a:cubicBezTo>
                                <a:cubicBezTo>
                                  <a:pt x="192008" y="360282"/>
                                  <a:pt x="192235" y="388905"/>
                                  <a:pt x="206378" y="399626"/>
                                </a:cubicBezTo>
                                <a:cubicBezTo>
                                  <a:pt x="223214" y="403446"/>
                                  <a:pt x="248344" y="395010"/>
                                  <a:pt x="264887" y="398550"/>
                                </a:cubicBezTo>
                                <a:cubicBezTo>
                                  <a:pt x="285532" y="403203"/>
                                  <a:pt x="295639" y="435045"/>
                                  <a:pt x="312003" y="436297"/>
                                </a:cubicBezTo>
                                <a:cubicBezTo>
                                  <a:pt x="331863" y="437191"/>
                                  <a:pt x="346772" y="421910"/>
                                  <a:pt x="367800" y="421746"/>
                                </a:cubicBezTo>
                                <a:cubicBezTo>
                                  <a:pt x="384468" y="422379"/>
                                  <a:pt x="399429" y="436428"/>
                                  <a:pt x="416317" y="436389"/>
                                </a:cubicBezTo>
                                <a:cubicBezTo>
                                  <a:pt x="432697" y="430095"/>
                                  <a:pt x="427906" y="419669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36" name="フリーフォーム: 図形 1635">
                    <a:extLst>
                      <a:ext uri="{FF2B5EF4-FFF2-40B4-BE49-F238E27FC236}">
                        <a16:creationId xmlns:a16="http://schemas.microsoft.com/office/drawing/2014/main" id="{F7715A66-0E8A-40C7-B8F7-90E43860FFEB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4450827" y="3676918"/>
                    <a:ext cx="726271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97352752">
                          <a:custGeom>
                            <a:avLst/>
                            <a:gdLst>
                              <a:gd name="connsiteX0" fmla="*/ 462205 w 726271"/>
                              <a:gd name="connsiteY0" fmla="*/ 408769 h 436830"/>
                              <a:gd name="connsiteX1" fmla="*/ 531437 w 726271"/>
                              <a:gd name="connsiteY1" fmla="*/ 411036 h 436830"/>
                              <a:gd name="connsiteX2" fmla="*/ 564079 w 726271"/>
                              <a:gd name="connsiteY2" fmla="*/ 359152 h 436830"/>
                              <a:gd name="connsiteX3" fmla="*/ 623673 w 726271"/>
                              <a:gd name="connsiteY3" fmla="*/ 343535 h 436830"/>
                              <a:gd name="connsiteX4" fmla="*/ 650266 w 726271"/>
                              <a:gd name="connsiteY4" fmla="*/ 287071 h 436830"/>
                              <a:gd name="connsiteX5" fmla="*/ 706302 w 726271"/>
                              <a:gd name="connsiteY5" fmla="*/ 248271 h 436830"/>
                              <a:gd name="connsiteX6" fmla="*/ 726271 w 726271"/>
                              <a:gd name="connsiteY6" fmla="*/ 191721 h 436830"/>
                              <a:gd name="connsiteX7" fmla="*/ 518945 w 726271"/>
                              <a:gd name="connsiteY7" fmla="*/ 18443 h 436830"/>
                              <a:gd name="connsiteX8" fmla="*/ 201710 w 726271"/>
                              <a:gd name="connsiteY8" fmla="*/ 19629 h 436830"/>
                              <a:gd name="connsiteX9" fmla="*/ 0 w 726271"/>
                              <a:gd name="connsiteY9" fmla="*/ 178526 h 436830"/>
                              <a:gd name="connsiteX10" fmla="*/ 18577 w 726271"/>
                              <a:gd name="connsiteY10" fmla="*/ 259116 h 436830"/>
                              <a:gd name="connsiteX11" fmla="*/ 80241 w 726271"/>
                              <a:gd name="connsiteY11" fmla="*/ 281366 h 436830"/>
                              <a:gd name="connsiteX12" fmla="*/ 102274 w 726271"/>
                              <a:gd name="connsiteY12" fmla="*/ 342061 h 436830"/>
                              <a:gd name="connsiteX13" fmla="*/ 171895 w 726271"/>
                              <a:gd name="connsiteY13" fmla="*/ 353165 h 436830"/>
                              <a:gd name="connsiteX14" fmla="*/ 206378 w 726271"/>
                              <a:gd name="connsiteY14" fmla="*/ 399626 h 436830"/>
                              <a:gd name="connsiteX15" fmla="*/ 264887 w 726271"/>
                              <a:gd name="connsiteY15" fmla="*/ 398550 h 436830"/>
                              <a:gd name="connsiteX16" fmla="*/ 312003 w 726271"/>
                              <a:gd name="connsiteY16" fmla="*/ 436297 h 436830"/>
                              <a:gd name="connsiteX17" fmla="*/ 367800 w 726271"/>
                              <a:gd name="connsiteY17" fmla="*/ 421746 h 436830"/>
                              <a:gd name="connsiteX18" fmla="*/ 416316 w 726271"/>
                              <a:gd name="connsiteY18" fmla="*/ 436389 h 436830"/>
                              <a:gd name="connsiteX19" fmla="*/ 462205 w 726271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1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5234" y="398005"/>
                                  <a:pt x="515092" y="417330"/>
                                  <a:pt x="531437" y="411036"/>
                                </a:cubicBezTo>
                                <a:cubicBezTo>
                                  <a:pt x="546250" y="404052"/>
                                  <a:pt x="548273" y="368982"/>
                                  <a:pt x="564079" y="359152"/>
                                </a:cubicBezTo>
                                <a:cubicBezTo>
                                  <a:pt x="581926" y="345219"/>
                                  <a:pt x="611815" y="357795"/>
                                  <a:pt x="623673" y="343535"/>
                                </a:cubicBezTo>
                                <a:cubicBezTo>
                                  <a:pt x="636793" y="331150"/>
                                  <a:pt x="640971" y="302701"/>
                                  <a:pt x="650266" y="287071"/>
                                </a:cubicBezTo>
                                <a:cubicBezTo>
                                  <a:pt x="665999" y="271505"/>
                                  <a:pt x="690890" y="260695"/>
                                  <a:pt x="706302" y="248271"/>
                                </a:cubicBezTo>
                                <a:cubicBezTo>
                                  <a:pt x="716776" y="231260"/>
                                  <a:pt x="710752" y="217148"/>
                                  <a:pt x="726271" y="191721"/>
                                </a:cubicBezTo>
                                <a:cubicBezTo>
                                  <a:pt x="625152" y="106422"/>
                                  <a:pt x="569231" y="60138"/>
                                  <a:pt x="518945" y="18443"/>
                                </a:cubicBezTo>
                                <a:cubicBezTo>
                                  <a:pt x="438452" y="-22991"/>
                                  <a:pt x="274729" y="-5249"/>
                                  <a:pt x="201710" y="19629"/>
                                </a:cubicBezTo>
                                <a:cubicBezTo>
                                  <a:pt x="108683" y="89928"/>
                                  <a:pt x="56630" y="138176"/>
                                  <a:pt x="0" y="178526"/>
                                </a:cubicBezTo>
                                <a:cubicBezTo>
                                  <a:pt x="20352" y="202046"/>
                                  <a:pt x="55" y="240728"/>
                                  <a:pt x="18577" y="259116"/>
                                </a:cubicBezTo>
                                <a:cubicBezTo>
                                  <a:pt x="34813" y="278078"/>
                                  <a:pt x="68121" y="268524"/>
                                  <a:pt x="80241" y="281366"/>
                                </a:cubicBezTo>
                                <a:cubicBezTo>
                                  <a:pt x="90530" y="294327"/>
                                  <a:pt x="85618" y="332999"/>
                                  <a:pt x="102274" y="342061"/>
                                </a:cubicBezTo>
                                <a:cubicBezTo>
                                  <a:pt x="119475" y="355075"/>
                                  <a:pt x="156712" y="342593"/>
                                  <a:pt x="171895" y="353165"/>
                                </a:cubicBezTo>
                                <a:cubicBezTo>
                                  <a:pt x="189601" y="362194"/>
                                  <a:pt x="189973" y="392895"/>
                                  <a:pt x="206378" y="399626"/>
                                </a:cubicBezTo>
                                <a:cubicBezTo>
                                  <a:pt x="224956" y="407736"/>
                                  <a:pt x="245837" y="391642"/>
                                  <a:pt x="264887" y="398550"/>
                                </a:cubicBezTo>
                                <a:cubicBezTo>
                                  <a:pt x="282001" y="404883"/>
                                  <a:pt x="294746" y="430987"/>
                                  <a:pt x="312003" y="436297"/>
                                </a:cubicBezTo>
                                <a:cubicBezTo>
                                  <a:pt x="332378" y="441039"/>
                                  <a:pt x="350749" y="418433"/>
                                  <a:pt x="367800" y="421746"/>
                                </a:cubicBezTo>
                                <a:cubicBezTo>
                                  <a:pt x="385262" y="422608"/>
                                  <a:pt x="400245" y="437986"/>
                                  <a:pt x="416316" y="436389"/>
                                </a:cubicBezTo>
                                <a:cubicBezTo>
                                  <a:pt x="433587" y="432834"/>
                                  <a:pt x="428462" y="415894"/>
                                  <a:pt x="462205" y="408769"/>
                                </a:cubicBezTo>
                                <a:close/>
                              </a:path>
                              <a:path w="726271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9577" y="401403"/>
                                  <a:pt x="511870" y="422507"/>
                                  <a:pt x="531437" y="411036"/>
                                </a:cubicBezTo>
                                <a:cubicBezTo>
                                  <a:pt x="549378" y="402905"/>
                                  <a:pt x="547219" y="370565"/>
                                  <a:pt x="564079" y="359152"/>
                                </a:cubicBezTo>
                                <a:cubicBezTo>
                                  <a:pt x="579879" y="345461"/>
                                  <a:pt x="608770" y="355991"/>
                                  <a:pt x="623673" y="343535"/>
                                </a:cubicBezTo>
                                <a:cubicBezTo>
                                  <a:pt x="637451" y="336423"/>
                                  <a:pt x="635196" y="305328"/>
                                  <a:pt x="650266" y="287071"/>
                                </a:cubicBezTo>
                                <a:cubicBezTo>
                                  <a:pt x="664067" y="267817"/>
                                  <a:pt x="689450" y="263325"/>
                                  <a:pt x="706302" y="248271"/>
                                </a:cubicBezTo>
                                <a:cubicBezTo>
                                  <a:pt x="718542" y="233006"/>
                                  <a:pt x="709317" y="211227"/>
                                  <a:pt x="726271" y="191721"/>
                                </a:cubicBezTo>
                                <a:cubicBezTo>
                                  <a:pt x="668533" y="143083"/>
                                  <a:pt x="604702" y="98681"/>
                                  <a:pt x="518945" y="18443"/>
                                </a:cubicBezTo>
                                <a:cubicBezTo>
                                  <a:pt x="421294" y="469"/>
                                  <a:pt x="295309" y="8019"/>
                                  <a:pt x="201710" y="19629"/>
                                </a:cubicBezTo>
                                <a:cubicBezTo>
                                  <a:pt x="153919" y="53038"/>
                                  <a:pt x="84634" y="120172"/>
                                  <a:pt x="0" y="178526"/>
                                </a:cubicBezTo>
                                <a:cubicBezTo>
                                  <a:pt x="17628" y="196362"/>
                                  <a:pt x="5716" y="239647"/>
                                  <a:pt x="18577" y="259116"/>
                                </a:cubicBezTo>
                                <a:cubicBezTo>
                                  <a:pt x="33469" y="274825"/>
                                  <a:pt x="67610" y="263646"/>
                                  <a:pt x="80241" y="281366"/>
                                </a:cubicBezTo>
                                <a:cubicBezTo>
                                  <a:pt x="92417" y="291957"/>
                                  <a:pt x="84719" y="329175"/>
                                  <a:pt x="102274" y="342061"/>
                                </a:cubicBezTo>
                                <a:cubicBezTo>
                                  <a:pt x="116062" y="356145"/>
                                  <a:pt x="155029" y="343561"/>
                                  <a:pt x="171895" y="353165"/>
                                </a:cubicBezTo>
                                <a:cubicBezTo>
                                  <a:pt x="190217" y="364699"/>
                                  <a:pt x="190827" y="395457"/>
                                  <a:pt x="206378" y="399626"/>
                                </a:cubicBezTo>
                                <a:cubicBezTo>
                                  <a:pt x="223229" y="408423"/>
                                  <a:pt x="244688" y="392496"/>
                                  <a:pt x="264887" y="398550"/>
                                </a:cubicBezTo>
                                <a:cubicBezTo>
                                  <a:pt x="278758" y="403658"/>
                                  <a:pt x="296077" y="431677"/>
                                  <a:pt x="312003" y="436297"/>
                                </a:cubicBezTo>
                                <a:cubicBezTo>
                                  <a:pt x="329199" y="441351"/>
                                  <a:pt x="346834" y="421484"/>
                                  <a:pt x="367800" y="421746"/>
                                </a:cubicBezTo>
                                <a:cubicBezTo>
                                  <a:pt x="384327" y="419948"/>
                                  <a:pt x="400569" y="439432"/>
                                  <a:pt x="416316" y="436389"/>
                                </a:cubicBezTo>
                                <a:cubicBezTo>
                                  <a:pt x="433557" y="433512"/>
                                  <a:pt x="425787" y="417593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37" name="フリーフォーム: 図形 1636">
                    <a:extLst>
                      <a:ext uri="{FF2B5EF4-FFF2-40B4-BE49-F238E27FC236}">
                        <a16:creationId xmlns:a16="http://schemas.microsoft.com/office/drawing/2014/main" id="{F89C75AE-47DE-448E-9337-A75A23E8BAAC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790168" y="3872837"/>
                    <a:ext cx="726271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052953206">
                          <a:custGeom>
                            <a:avLst/>
                            <a:gdLst>
                              <a:gd name="connsiteX0" fmla="*/ 462205 w 726271"/>
                              <a:gd name="connsiteY0" fmla="*/ 408769 h 436830"/>
                              <a:gd name="connsiteX1" fmla="*/ 531437 w 726271"/>
                              <a:gd name="connsiteY1" fmla="*/ 411036 h 436830"/>
                              <a:gd name="connsiteX2" fmla="*/ 564079 w 726271"/>
                              <a:gd name="connsiteY2" fmla="*/ 359152 h 436830"/>
                              <a:gd name="connsiteX3" fmla="*/ 623673 w 726271"/>
                              <a:gd name="connsiteY3" fmla="*/ 343535 h 436830"/>
                              <a:gd name="connsiteX4" fmla="*/ 650266 w 726271"/>
                              <a:gd name="connsiteY4" fmla="*/ 287071 h 436830"/>
                              <a:gd name="connsiteX5" fmla="*/ 706302 w 726271"/>
                              <a:gd name="connsiteY5" fmla="*/ 248271 h 436830"/>
                              <a:gd name="connsiteX6" fmla="*/ 726271 w 726271"/>
                              <a:gd name="connsiteY6" fmla="*/ 191721 h 436830"/>
                              <a:gd name="connsiteX7" fmla="*/ 518945 w 726271"/>
                              <a:gd name="connsiteY7" fmla="*/ 18443 h 436830"/>
                              <a:gd name="connsiteX8" fmla="*/ 201710 w 726271"/>
                              <a:gd name="connsiteY8" fmla="*/ 19629 h 436830"/>
                              <a:gd name="connsiteX9" fmla="*/ 0 w 726271"/>
                              <a:gd name="connsiteY9" fmla="*/ 178526 h 436830"/>
                              <a:gd name="connsiteX10" fmla="*/ 18577 w 726271"/>
                              <a:gd name="connsiteY10" fmla="*/ 259116 h 436830"/>
                              <a:gd name="connsiteX11" fmla="*/ 80241 w 726271"/>
                              <a:gd name="connsiteY11" fmla="*/ 281366 h 436830"/>
                              <a:gd name="connsiteX12" fmla="*/ 102274 w 726271"/>
                              <a:gd name="connsiteY12" fmla="*/ 342061 h 436830"/>
                              <a:gd name="connsiteX13" fmla="*/ 171895 w 726271"/>
                              <a:gd name="connsiteY13" fmla="*/ 353165 h 436830"/>
                              <a:gd name="connsiteX14" fmla="*/ 206378 w 726271"/>
                              <a:gd name="connsiteY14" fmla="*/ 399626 h 436830"/>
                              <a:gd name="connsiteX15" fmla="*/ 264887 w 726271"/>
                              <a:gd name="connsiteY15" fmla="*/ 398550 h 436830"/>
                              <a:gd name="connsiteX16" fmla="*/ 312003 w 726271"/>
                              <a:gd name="connsiteY16" fmla="*/ 436297 h 436830"/>
                              <a:gd name="connsiteX17" fmla="*/ 367800 w 726271"/>
                              <a:gd name="connsiteY17" fmla="*/ 421746 h 436830"/>
                              <a:gd name="connsiteX18" fmla="*/ 416316 w 726271"/>
                              <a:gd name="connsiteY18" fmla="*/ 436389 h 436830"/>
                              <a:gd name="connsiteX19" fmla="*/ 462205 w 726271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1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6943" y="400364"/>
                                  <a:pt x="513295" y="419087"/>
                                  <a:pt x="531437" y="411036"/>
                                </a:cubicBezTo>
                                <a:cubicBezTo>
                                  <a:pt x="545401" y="403444"/>
                                  <a:pt x="545317" y="371492"/>
                                  <a:pt x="564079" y="359152"/>
                                </a:cubicBezTo>
                                <a:cubicBezTo>
                                  <a:pt x="577473" y="345194"/>
                                  <a:pt x="608524" y="355821"/>
                                  <a:pt x="623673" y="343535"/>
                                </a:cubicBezTo>
                                <a:cubicBezTo>
                                  <a:pt x="636746" y="329555"/>
                                  <a:pt x="633791" y="303152"/>
                                  <a:pt x="650266" y="287071"/>
                                </a:cubicBezTo>
                                <a:cubicBezTo>
                                  <a:pt x="665688" y="267939"/>
                                  <a:pt x="691523" y="264706"/>
                                  <a:pt x="706302" y="248271"/>
                                </a:cubicBezTo>
                                <a:cubicBezTo>
                                  <a:pt x="719920" y="230834"/>
                                  <a:pt x="711456" y="216426"/>
                                  <a:pt x="726271" y="191721"/>
                                </a:cubicBezTo>
                                <a:cubicBezTo>
                                  <a:pt x="644839" y="115527"/>
                                  <a:pt x="584312" y="59259"/>
                                  <a:pt x="518945" y="18443"/>
                                </a:cubicBezTo>
                                <a:cubicBezTo>
                                  <a:pt x="405662" y="3979"/>
                                  <a:pt x="292775" y="-8508"/>
                                  <a:pt x="201710" y="19629"/>
                                </a:cubicBezTo>
                                <a:cubicBezTo>
                                  <a:pt x="123117" y="87784"/>
                                  <a:pt x="102247" y="105679"/>
                                  <a:pt x="0" y="178526"/>
                                </a:cubicBezTo>
                                <a:cubicBezTo>
                                  <a:pt x="18822" y="202126"/>
                                  <a:pt x="5975" y="239493"/>
                                  <a:pt x="18577" y="259116"/>
                                </a:cubicBezTo>
                                <a:cubicBezTo>
                                  <a:pt x="31603" y="277491"/>
                                  <a:pt x="63271" y="266259"/>
                                  <a:pt x="80241" y="281366"/>
                                </a:cubicBezTo>
                                <a:cubicBezTo>
                                  <a:pt x="92462" y="294732"/>
                                  <a:pt x="87357" y="328941"/>
                                  <a:pt x="102274" y="342061"/>
                                </a:cubicBezTo>
                                <a:cubicBezTo>
                                  <a:pt x="116888" y="352407"/>
                                  <a:pt x="155010" y="342564"/>
                                  <a:pt x="171895" y="353165"/>
                                </a:cubicBezTo>
                                <a:cubicBezTo>
                                  <a:pt x="190837" y="365248"/>
                                  <a:pt x="194069" y="390068"/>
                                  <a:pt x="206378" y="399626"/>
                                </a:cubicBezTo>
                                <a:cubicBezTo>
                                  <a:pt x="222079" y="409482"/>
                                  <a:pt x="243813" y="389793"/>
                                  <a:pt x="264887" y="398550"/>
                                </a:cubicBezTo>
                                <a:cubicBezTo>
                                  <a:pt x="282847" y="404248"/>
                                  <a:pt x="298330" y="433773"/>
                                  <a:pt x="312003" y="436297"/>
                                </a:cubicBezTo>
                                <a:cubicBezTo>
                                  <a:pt x="328408" y="440123"/>
                                  <a:pt x="348625" y="423068"/>
                                  <a:pt x="367800" y="421746"/>
                                </a:cubicBezTo>
                                <a:cubicBezTo>
                                  <a:pt x="385558" y="421307"/>
                                  <a:pt x="401007" y="436063"/>
                                  <a:pt x="416316" y="436389"/>
                                </a:cubicBezTo>
                                <a:cubicBezTo>
                                  <a:pt x="430780" y="434714"/>
                                  <a:pt x="428539" y="415468"/>
                                  <a:pt x="462205" y="408769"/>
                                </a:cubicBezTo>
                                <a:close/>
                              </a:path>
                              <a:path w="726271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5487" y="398936"/>
                                  <a:pt x="512782" y="420523"/>
                                  <a:pt x="531437" y="411036"/>
                                </a:cubicBezTo>
                                <a:cubicBezTo>
                                  <a:pt x="549445" y="403431"/>
                                  <a:pt x="545683" y="368522"/>
                                  <a:pt x="564079" y="359152"/>
                                </a:cubicBezTo>
                                <a:cubicBezTo>
                                  <a:pt x="575877" y="345790"/>
                                  <a:pt x="611681" y="353958"/>
                                  <a:pt x="623673" y="343535"/>
                                </a:cubicBezTo>
                                <a:cubicBezTo>
                                  <a:pt x="636739" y="327820"/>
                                  <a:pt x="636695" y="303415"/>
                                  <a:pt x="650266" y="287071"/>
                                </a:cubicBezTo>
                                <a:cubicBezTo>
                                  <a:pt x="664290" y="268721"/>
                                  <a:pt x="692602" y="263001"/>
                                  <a:pt x="706302" y="248271"/>
                                </a:cubicBezTo>
                                <a:cubicBezTo>
                                  <a:pt x="719449" y="233296"/>
                                  <a:pt x="707446" y="218258"/>
                                  <a:pt x="726271" y="191721"/>
                                </a:cubicBezTo>
                                <a:cubicBezTo>
                                  <a:pt x="680485" y="141605"/>
                                  <a:pt x="589197" y="85220"/>
                                  <a:pt x="518945" y="18443"/>
                                </a:cubicBezTo>
                                <a:cubicBezTo>
                                  <a:pt x="443017" y="-5838"/>
                                  <a:pt x="294628" y="1202"/>
                                  <a:pt x="201710" y="19629"/>
                                </a:cubicBezTo>
                                <a:cubicBezTo>
                                  <a:pt x="117153" y="79951"/>
                                  <a:pt x="68069" y="124707"/>
                                  <a:pt x="0" y="178526"/>
                                </a:cubicBezTo>
                                <a:cubicBezTo>
                                  <a:pt x="21298" y="197632"/>
                                  <a:pt x="5721" y="241938"/>
                                  <a:pt x="18577" y="259116"/>
                                </a:cubicBezTo>
                                <a:cubicBezTo>
                                  <a:pt x="28916" y="276756"/>
                                  <a:pt x="69323" y="266247"/>
                                  <a:pt x="80241" y="281366"/>
                                </a:cubicBezTo>
                                <a:cubicBezTo>
                                  <a:pt x="94355" y="293026"/>
                                  <a:pt x="87769" y="330407"/>
                                  <a:pt x="102274" y="342061"/>
                                </a:cubicBezTo>
                                <a:cubicBezTo>
                                  <a:pt x="119366" y="357277"/>
                                  <a:pt x="151033" y="346307"/>
                                  <a:pt x="171895" y="353165"/>
                                </a:cubicBezTo>
                                <a:cubicBezTo>
                                  <a:pt x="189218" y="359923"/>
                                  <a:pt x="190311" y="391965"/>
                                  <a:pt x="206378" y="399626"/>
                                </a:cubicBezTo>
                                <a:cubicBezTo>
                                  <a:pt x="220493" y="403297"/>
                                  <a:pt x="247935" y="392292"/>
                                  <a:pt x="264887" y="398550"/>
                                </a:cubicBezTo>
                                <a:cubicBezTo>
                                  <a:pt x="283102" y="403441"/>
                                  <a:pt x="297666" y="434351"/>
                                  <a:pt x="312003" y="436297"/>
                                </a:cubicBezTo>
                                <a:cubicBezTo>
                                  <a:pt x="332828" y="441013"/>
                                  <a:pt x="349100" y="425053"/>
                                  <a:pt x="367800" y="421746"/>
                                </a:cubicBezTo>
                                <a:cubicBezTo>
                                  <a:pt x="387508" y="420558"/>
                                  <a:pt x="400044" y="438735"/>
                                  <a:pt x="416316" y="436389"/>
                                </a:cubicBezTo>
                                <a:cubicBezTo>
                                  <a:pt x="433032" y="434648"/>
                                  <a:pt x="428690" y="417385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38" name="フリーフォーム: 図形 1637">
                    <a:extLst>
                      <a:ext uri="{FF2B5EF4-FFF2-40B4-BE49-F238E27FC236}">
                        <a16:creationId xmlns:a16="http://schemas.microsoft.com/office/drawing/2014/main" id="{60DD9679-39E0-470A-907E-B16E5C0853E5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740782" y="3524250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263157815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5641" y="326773"/>
                                  <a:pt x="419777" y="340662"/>
                                  <a:pt x="432308" y="334365"/>
                                </a:cubicBezTo>
                                <a:cubicBezTo>
                                  <a:pt x="446553" y="330112"/>
                                  <a:pt x="446806" y="300525"/>
                                  <a:pt x="458862" y="292159"/>
                                </a:cubicBezTo>
                                <a:cubicBezTo>
                                  <a:pt x="470927" y="284290"/>
                                  <a:pt x="494473" y="287457"/>
                                  <a:pt x="507339" y="279455"/>
                                </a:cubicBezTo>
                                <a:cubicBezTo>
                                  <a:pt x="514990" y="270387"/>
                                  <a:pt x="519841" y="244513"/>
                                  <a:pt x="528972" y="233524"/>
                                </a:cubicBezTo>
                                <a:cubicBezTo>
                                  <a:pt x="542939" y="220656"/>
                                  <a:pt x="565161" y="218637"/>
                                  <a:pt x="574555" y="201961"/>
                                </a:cubicBezTo>
                                <a:cubicBezTo>
                                  <a:pt x="585118" y="192600"/>
                                  <a:pt x="580805" y="176283"/>
                                  <a:pt x="590800" y="155959"/>
                                </a:cubicBezTo>
                                <a:cubicBezTo>
                                  <a:pt x="523758" y="94528"/>
                                  <a:pt x="470858" y="53607"/>
                                  <a:pt x="422146" y="15003"/>
                                </a:cubicBezTo>
                                <a:cubicBezTo>
                                  <a:pt x="344699" y="-2200"/>
                                  <a:pt x="230972" y="-17376"/>
                                  <a:pt x="164085" y="15967"/>
                                </a:cubicBezTo>
                                <a:cubicBezTo>
                                  <a:pt x="127424" y="51306"/>
                                  <a:pt x="37310" y="119368"/>
                                  <a:pt x="0" y="145225"/>
                                </a:cubicBezTo>
                                <a:cubicBezTo>
                                  <a:pt x="13439" y="161203"/>
                                  <a:pt x="3810" y="196242"/>
                                  <a:pt x="15112" y="210783"/>
                                </a:cubicBezTo>
                                <a:cubicBezTo>
                                  <a:pt x="26783" y="225863"/>
                                  <a:pt x="50100" y="217652"/>
                                  <a:pt x="65274" y="228883"/>
                                </a:cubicBezTo>
                                <a:cubicBezTo>
                                  <a:pt x="77179" y="240896"/>
                                  <a:pt x="71271" y="266838"/>
                                  <a:pt x="83197" y="278257"/>
                                </a:cubicBezTo>
                                <a:cubicBezTo>
                                  <a:pt x="95001" y="288880"/>
                                  <a:pt x="123914" y="276630"/>
                                  <a:pt x="139832" y="287289"/>
                                </a:cubicBezTo>
                                <a:cubicBezTo>
                                  <a:pt x="153430" y="295348"/>
                                  <a:pt x="155741" y="319527"/>
                                  <a:pt x="167882" y="325083"/>
                                </a:cubicBezTo>
                                <a:cubicBezTo>
                                  <a:pt x="177577" y="331072"/>
                                  <a:pt x="199132" y="320566"/>
                                  <a:pt x="215477" y="324208"/>
                                </a:cubicBezTo>
                                <a:cubicBezTo>
                                  <a:pt x="231854" y="329999"/>
                                  <a:pt x="238229" y="352105"/>
                                  <a:pt x="253805" y="354914"/>
                                </a:cubicBezTo>
                                <a:cubicBezTo>
                                  <a:pt x="267224" y="357875"/>
                                  <a:pt x="287192" y="341522"/>
                                  <a:pt x="299194" y="343078"/>
                                </a:cubicBezTo>
                                <a:cubicBezTo>
                                  <a:pt x="312633" y="342047"/>
                                  <a:pt x="323798" y="354582"/>
                                  <a:pt x="338661" y="354989"/>
                                </a:cubicBezTo>
                                <a:cubicBezTo>
                                  <a:pt x="353153" y="354929"/>
                                  <a:pt x="350615" y="336599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1657" y="322374"/>
                                  <a:pt x="419850" y="340947"/>
                                  <a:pt x="432308" y="334365"/>
                                </a:cubicBezTo>
                                <a:cubicBezTo>
                                  <a:pt x="445360" y="328753"/>
                                  <a:pt x="446583" y="300366"/>
                                  <a:pt x="458862" y="292159"/>
                                </a:cubicBezTo>
                                <a:cubicBezTo>
                                  <a:pt x="470792" y="283027"/>
                                  <a:pt x="493427" y="289107"/>
                                  <a:pt x="507339" y="279455"/>
                                </a:cubicBezTo>
                                <a:cubicBezTo>
                                  <a:pt x="517685" y="269846"/>
                                  <a:pt x="521461" y="247889"/>
                                  <a:pt x="528972" y="233524"/>
                                </a:cubicBezTo>
                                <a:cubicBezTo>
                                  <a:pt x="539839" y="220289"/>
                                  <a:pt x="564927" y="215042"/>
                                  <a:pt x="574555" y="201961"/>
                                </a:cubicBezTo>
                                <a:cubicBezTo>
                                  <a:pt x="583949" y="186048"/>
                                  <a:pt x="576970" y="177587"/>
                                  <a:pt x="590800" y="155959"/>
                                </a:cubicBezTo>
                                <a:cubicBezTo>
                                  <a:pt x="543423" y="113293"/>
                                  <a:pt x="483279" y="74033"/>
                                  <a:pt x="422146" y="15003"/>
                                </a:cubicBezTo>
                                <a:cubicBezTo>
                                  <a:pt x="343958" y="-3202"/>
                                  <a:pt x="245267" y="-6810"/>
                                  <a:pt x="164085" y="15967"/>
                                </a:cubicBezTo>
                                <a:cubicBezTo>
                                  <a:pt x="103704" y="58847"/>
                                  <a:pt x="66848" y="91294"/>
                                  <a:pt x="0" y="145225"/>
                                </a:cubicBezTo>
                                <a:cubicBezTo>
                                  <a:pt x="15592" y="158936"/>
                                  <a:pt x="1924" y="198686"/>
                                  <a:pt x="15112" y="210783"/>
                                </a:cubicBezTo>
                                <a:cubicBezTo>
                                  <a:pt x="23104" y="226167"/>
                                  <a:pt x="53993" y="217270"/>
                                  <a:pt x="65274" y="228883"/>
                                </a:cubicBezTo>
                                <a:cubicBezTo>
                                  <a:pt x="76014" y="240004"/>
                                  <a:pt x="73441" y="268716"/>
                                  <a:pt x="83197" y="278257"/>
                                </a:cubicBezTo>
                                <a:cubicBezTo>
                                  <a:pt x="93720" y="289511"/>
                                  <a:pt x="124449" y="276237"/>
                                  <a:pt x="139832" y="287289"/>
                                </a:cubicBezTo>
                                <a:cubicBezTo>
                                  <a:pt x="152604" y="294797"/>
                                  <a:pt x="155900" y="319336"/>
                                  <a:pt x="167882" y="325083"/>
                                </a:cubicBezTo>
                                <a:cubicBezTo>
                                  <a:pt x="181129" y="334693"/>
                                  <a:pt x="198988" y="317426"/>
                                  <a:pt x="215477" y="324208"/>
                                </a:cubicBezTo>
                                <a:cubicBezTo>
                                  <a:pt x="231271" y="332181"/>
                                  <a:pt x="239221" y="351091"/>
                                  <a:pt x="253805" y="354914"/>
                                </a:cubicBezTo>
                                <a:cubicBezTo>
                                  <a:pt x="268137" y="361049"/>
                                  <a:pt x="286575" y="341413"/>
                                  <a:pt x="299194" y="343078"/>
                                </a:cubicBezTo>
                                <a:cubicBezTo>
                                  <a:pt x="310471" y="343363"/>
                                  <a:pt x="325663" y="355199"/>
                                  <a:pt x="338661" y="354989"/>
                                </a:cubicBezTo>
                                <a:cubicBezTo>
                                  <a:pt x="353284" y="351629"/>
                                  <a:pt x="349004" y="338666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39" name="フリーフォーム: 図形 1638">
                    <a:extLst>
                      <a:ext uri="{FF2B5EF4-FFF2-40B4-BE49-F238E27FC236}">
                        <a16:creationId xmlns:a16="http://schemas.microsoft.com/office/drawing/2014/main" id="{72123AD3-78C2-432F-A031-ABD1121657A9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4581408" y="3810184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06983301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3087" y="329243"/>
                                  <a:pt x="422080" y="341132"/>
                                  <a:pt x="432308" y="334365"/>
                                </a:cubicBezTo>
                                <a:cubicBezTo>
                                  <a:pt x="448515" y="328529"/>
                                  <a:pt x="449325" y="299265"/>
                                  <a:pt x="458862" y="292159"/>
                                </a:cubicBezTo>
                                <a:cubicBezTo>
                                  <a:pt x="472677" y="281069"/>
                                  <a:pt x="496203" y="289272"/>
                                  <a:pt x="507339" y="279455"/>
                                </a:cubicBezTo>
                                <a:cubicBezTo>
                                  <a:pt x="523125" y="270252"/>
                                  <a:pt x="516838" y="242375"/>
                                  <a:pt x="528972" y="233524"/>
                                </a:cubicBezTo>
                                <a:cubicBezTo>
                                  <a:pt x="536940" y="218667"/>
                                  <a:pt x="564534" y="216057"/>
                                  <a:pt x="574555" y="201961"/>
                                </a:cubicBezTo>
                                <a:cubicBezTo>
                                  <a:pt x="585488" y="187335"/>
                                  <a:pt x="578381" y="173182"/>
                                  <a:pt x="590800" y="155959"/>
                                </a:cubicBezTo>
                                <a:cubicBezTo>
                                  <a:pt x="539751" y="118948"/>
                                  <a:pt x="490402" y="86116"/>
                                  <a:pt x="422146" y="15003"/>
                                </a:cubicBezTo>
                                <a:cubicBezTo>
                                  <a:pt x="342607" y="-5653"/>
                                  <a:pt x="241603" y="876"/>
                                  <a:pt x="164085" y="15967"/>
                                </a:cubicBezTo>
                                <a:cubicBezTo>
                                  <a:pt x="84647" y="65933"/>
                                  <a:pt x="37384" y="104280"/>
                                  <a:pt x="0" y="145225"/>
                                </a:cubicBezTo>
                                <a:cubicBezTo>
                                  <a:pt x="18159" y="161588"/>
                                  <a:pt x="4999" y="198925"/>
                                  <a:pt x="15112" y="210783"/>
                                </a:cubicBezTo>
                                <a:cubicBezTo>
                                  <a:pt x="25617" y="225319"/>
                                  <a:pt x="53404" y="217808"/>
                                  <a:pt x="65274" y="228883"/>
                                </a:cubicBezTo>
                                <a:cubicBezTo>
                                  <a:pt x="75026" y="239938"/>
                                  <a:pt x="71726" y="266342"/>
                                  <a:pt x="83197" y="278257"/>
                                </a:cubicBezTo>
                                <a:cubicBezTo>
                                  <a:pt x="92262" y="288069"/>
                                  <a:pt x="124226" y="277545"/>
                                  <a:pt x="139832" y="287289"/>
                                </a:cubicBezTo>
                                <a:cubicBezTo>
                                  <a:pt x="155991" y="292703"/>
                                  <a:pt x="155712" y="318962"/>
                                  <a:pt x="167882" y="325083"/>
                                </a:cubicBezTo>
                                <a:cubicBezTo>
                                  <a:pt x="179250" y="330442"/>
                                  <a:pt x="200207" y="318388"/>
                                  <a:pt x="215477" y="324208"/>
                                </a:cubicBezTo>
                                <a:cubicBezTo>
                                  <a:pt x="232723" y="329915"/>
                                  <a:pt x="238119" y="349255"/>
                                  <a:pt x="253805" y="354914"/>
                                </a:cubicBezTo>
                                <a:cubicBezTo>
                                  <a:pt x="268715" y="357494"/>
                                  <a:pt x="286945" y="341229"/>
                                  <a:pt x="299194" y="343078"/>
                                </a:cubicBezTo>
                                <a:cubicBezTo>
                                  <a:pt x="311163" y="340872"/>
                                  <a:pt x="325543" y="358165"/>
                                  <a:pt x="338661" y="354989"/>
                                </a:cubicBezTo>
                                <a:cubicBezTo>
                                  <a:pt x="350188" y="350967"/>
                                  <a:pt x="350688" y="335934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3048" y="324989"/>
                                  <a:pt x="416428" y="342655"/>
                                  <a:pt x="432308" y="334365"/>
                                </a:cubicBezTo>
                                <a:cubicBezTo>
                                  <a:pt x="444731" y="328074"/>
                                  <a:pt x="444436" y="301428"/>
                                  <a:pt x="458862" y="292159"/>
                                </a:cubicBezTo>
                                <a:cubicBezTo>
                                  <a:pt x="469356" y="279778"/>
                                  <a:pt x="496935" y="289503"/>
                                  <a:pt x="507339" y="279455"/>
                                </a:cubicBezTo>
                                <a:cubicBezTo>
                                  <a:pt x="520237" y="269131"/>
                                  <a:pt x="516415" y="249935"/>
                                  <a:pt x="528972" y="233524"/>
                                </a:cubicBezTo>
                                <a:cubicBezTo>
                                  <a:pt x="540581" y="221972"/>
                                  <a:pt x="565304" y="215787"/>
                                  <a:pt x="574555" y="201961"/>
                                </a:cubicBezTo>
                                <a:cubicBezTo>
                                  <a:pt x="584127" y="190885"/>
                                  <a:pt x="578284" y="175927"/>
                                  <a:pt x="590800" y="155959"/>
                                </a:cubicBezTo>
                                <a:cubicBezTo>
                                  <a:pt x="550325" y="126321"/>
                                  <a:pt x="498750" y="75112"/>
                                  <a:pt x="422146" y="15003"/>
                                </a:cubicBezTo>
                                <a:cubicBezTo>
                                  <a:pt x="346874" y="-7125"/>
                                  <a:pt x="236919" y="-14603"/>
                                  <a:pt x="164085" y="15967"/>
                                </a:cubicBezTo>
                                <a:cubicBezTo>
                                  <a:pt x="89873" y="86104"/>
                                  <a:pt x="61209" y="100147"/>
                                  <a:pt x="0" y="145225"/>
                                </a:cubicBezTo>
                                <a:cubicBezTo>
                                  <a:pt x="17490" y="158937"/>
                                  <a:pt x="6923" y="199993"/>
                                  <a:pt x="15112" y="210783"/>
                                </a:cubicBezTo>
                                <a:cubicBezTo>
                                  <a:pt x="24195" y="224125"/>
                                  <a:pt x="53262" y="218324"/>
                                  <a:pt x="65274" y="228883"/>
                                </a:cubicBezTo>
                                <a:cubicBezTo>
                                  <a:pt x="76218" y="240150"/>
                                  <a:pt x="67967" y="267944"/>
                                  <a:pt x="83197" y="278257"/>
                                </a:cubicBezTo>
                                <a:cubicBezTo>
                                  <a:pt x="95855" y="287281"/>
                                  <a:pt x="128639" y="279700"/>
                                  <a:pt x="139832" y="287289"/>
                                </a:cubicBezTo>
                                <a:cubicBezTo>
                                  <a:pt x="155402" y="295341"/>
                                  <a:pt x="155168" y="318603"/>
                                  <a:pt x="167882" y="325083"/>
                                </a:cubicBezTo>
                                <a:cubicBezTo>
                                  <a:pt x="178676" y="328882"/>
                                  <a:pt x="202707" y="320669"/>
                                  <a:pt x="215477" y="324208"/>
                                </a:cubicBezTo>
                                <a:cubicBezTo>
                                  <a:pt x="230277" y="331370"/>
                                  <a:pt x="239495" y="352981"/>
                                  <a:pt x="253805" y="354914"/>
                                </a:cubicBezTo>
                                <a:cubicBezTo>
                                  <a:pt x="270382" y="357636"/>
                                  <a:pt x="283918" y="344136"/>
                                  <a:pt x="299194" y="343078"/>
                                </a:cubicBezTo>
                                <a:cubicBezTo>
                                  <a:pt x="312715" y="345007"/>
                                  <a:pt x="324654" y="357281"/>
                                  <a:pt x="338661" y="354989"/>
                                </a:cubicBezTo>
                                <a:cubicBezTo>
                                  <a:pt x="353074" y="354317"/>
                                  <a:pt x="348166" y="338953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0" name="フリーフォーム: 図形 1639">
                    <a:extLst>
                      <a:ext uri="{FF2B5EF4-FFF2-40B4-BE49-F238E27FC236}">
                        <a16:creationId xmlns:a16="http://schemas.microsoft.com/office/drawing/2014/main" id="{CA363C88-B60B-4D5D-8650-17C765F71D46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900156" y="3810184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588171732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3065" y="324636"/>
                                  <a:pt x="417946" y="340396"/>
                                  <a:pt x="432308" y="334365"/>
                                </a:cubicBezTo>
                                <a:cubicBezTo>
                                  <a:pt x="447409" y="329011"/>
                                  <a:pt x="445885" y="299897"/>
                                  <a:pt x="458862" y="292159"/>
                                </a:cubicBezTo>
                                <a:cubicBezTo>
                                  <a:pt x="474650" y="284225"/>
                                  <a:pt x="497302" y="290777"/>
                                  <a:pt x="507339" y="279455"/>
                                </a:cubicBezTo>
                                <a:cubicBezTo>
                                  <a:pt x="519397" y="268297"/>
                                  <a:pt x="515077" y="249022"/>
                                  <a:pt x="528972" y="233524"/>
                                </a:cubicBezTo>
                                <a:cubicBezTo>
                                  <a:pt x="537947" y="217283"/>
                                  <a:pt x="564163" y="215709"/>
                                  <a:pt x="574555" y="201961"/>
                                </a:cubicBezTo>
                                <a:cubicBezTo>
                                  <a:pt x="584171" y="187666"/>
                                  <a:pt x="577092" y="172282"/>
                                  <a:pt x="590800" y="155959"/>
                                </a:cubicBezTo>
                                <a:cubicBezTo>
                                  <a:pt x="558042" y="115139"/>
                                  <a:pt x="502426" y="73352"/>
                                  <a:pt x="422146" y="15003"/>
                                </a:cubicBezTo>
                                <a:cubicBezTo>
                                  <a:pt x="353762" y="-3903"/>
                                  <a:pt x="243782" y="-2542"/>
                                  <a:pt x="164085" y="15967"/>
                                </a:cubicBezTo>
                                <a:cubicBezTo>
                                  <a:pt x="87513" y="76015"/>
                                  <a:pt x="36661" y="118237"/>
                                  <a:pt x="0" y="145225"/>
                                </a:cubicBezTo>
                                <a:cubicBezTo>
                                  <a:pt x="12707" y="160946"/>
                                  <a:pt x="6965" y="200113"/>
                                  <a:pt x="15112" y="210783"/>
                                </a:cubicBezTo>
                                <a:cubicBezTo>
                                  <a:pt x="27690" y="224116"/>
                                  <a:pt x="53750" y="220968"/>
                                  <a:pt x="65274" y="228883"/>
                                </a:cubicBezTo>
                                <a:cubicBezTo>
                                  <a:pt x="74813" y="240114"/>
                                  <a:pt x="72854" y="268101"/>
                                  <a:pt x="83197" y="278257"/>
                                </a:cubicBezTo>
                                <a:cubicBezTo>
                                  <a:pt x="94868" y="286594"/>
                                  <a:pt x="124864" y="278272"/>
                                  <a:pt x="139832" y="287289"/>
                                </a:cubicBezTo>
                                <a:cubicBezTo>
                                  <a:pt x="153015" y="294432"/>
                                  <a:pt x="154937" y="316408"/>
                                  <a:pt x="167882" y="325083"/>
                                </a:cubicBezTo>
                                <a:cubicBezTo>
                                  <a:pt x="180312" y="331726"/>
                                  <a:pt x="199195" y="318472"/>
                                  <a:pt x="215477" y="324208"/>
                                </a:cubicBezTo>
                                <a:cubicBezTo>
                                  <a:pt x="229766" y="329562"/>
                                  <a:pt x="239418" y="349573"/>
                                  <a:pt x="253805" y="354914"/>
                                </a:cubicBezTo>
                                <a:cubicBezTo>
                                  <a:pt x="270791" y="357902"/>
                                  <a:pt x="284674" y="344102"/>
                                  <a:pt x="299194" y="343078"/>
                                </a:cubicBezTo>
                                <a:cubicBezTo>
                                  <a:pt x="312476" y="343938"/>
                                  <a:pt x="325768" y="358546"/>
                                  <a:pt x="338661" y="354989"/>
                                </a:cubicBezTo>
                                <a:cubicBezTo>
                                  <a:pt x="351858" y="354278"/>
                                  <a:pt x="351781" y="337034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2422" y="326173"/>
                                  <a:pt x="417539" y="342616"/>
                                  <a:pt x="432308" y="334365"/>
                                </a:cubicBezTo>
                                <a:cubicBezTo>
                                  <a:pt x="445628" y="330562"/>
                                  <a:pt x="445689" y="302119"/>
                                  <a:pt x="458862" y="292159"/>
                                </a:cubicBezTo>
                                <a:cubicBezTo>
                                  <a:pt x="470734" y="282393"/>
                                  <a:pt x="497647" y="288425"/>
                                  <a:pt x="507339" y="279455"/>
                                </a:cubicBezTo>
                                <a:cubicBezTo>
                                  <a:pt x="520115" y="271988"/>
                                  <a:pt x="518690" y="245827"/>
                                  <a:pt x="528972" y="233524"/>
                                </a:cubicBezTo>
                                <a:cubicBezTo>
                                  <a:pt x="538177" y="220369"/>
                                  <a:pt x="562231" y="216228"/>
                                  <a:pt x="574555" y="201961"/>
                                </a:cubicBezTo>
                                <a:cubicBezTo>
                                  <a:pt x="587330" y="190918"/>
                                  <a:pt x="575522" y="176344"/>
                                  <a:pt x="590800" y="155959"/>
                                </a:cubicBezTo>
                                <a:cubicBezTo>
                                  <a:pt x="535985" y="114519"/>
                                  <a:pt x="485372" y="63969"/>
                                  <a:pt x="422146" y="15003"/>
                                </a:cubicBezTo>
                                <a:cubicBezTo>
                                  <a:pt x="347881" y="-299"/>
                                  <a:pt x="243377" y="-15177"/>
                                  <a:pt x="164085" y="15967"/>
                                </a:cubicBezTo>
                                <a:cubicBezTo>
                                  <a:pt x="108023" y="47938"/>
                                  <a:pt x="35082" y="116449"/>
                                  <a:pt x="0" y="145225"/>
                                </a:cubicBezTo>
                                <a:cubicBezTo>
                                  <a:pt x="17206" y="161669"/>
                                  <a:pt x="577" y="196954"/>
                                  <a:pt x="15112" y="210783"/>
                                </a:cubicBezTo>
                                <a:cubicBezTo>
                                  <a:pt x="27061" y="226458"/>
                                  <a:pt x="52203" y="219583"/>
                                  <a:pt x="65274" y="228883"/>
                                </a:cubicBezTo>
                                <a:cubicBezTo>
                                  <a:pt x="75893" y="239067"/>
                                  <a:pt x="70499" y="266998"/>
                                  <a:pt x="83197" y="278257"/>
                                </a:cubicBezTo>
                                <a:cubicBezTo>
                                  <a:pt x="97007" y="288578"/>
                                  <a:pt x="125071" y="278981"/>
                                  <a:pt x="139832" y="287289"/>
                                </a:cubicBezTo>
                                <a:cubicBezTo>
                                  <a:pt x="156759" y="293478"/>
                                  <a:pt x="156129" y="320100"/>
                                  <a:pt x="167882" y="325083"/>
                                </a:cubicBezTo>
                                <a:cubicBezTo>
                                  <a:pt x="177672" y="332632"/>
                                  <a:pt x="200467" y="319991"/>
                                  <a:pt x="215477" y="324208"/>
                                </a:cubicBezTo>
                                <a:cubicBezTo>
                                  <a:pt x="230414" y="326880"/>
                                  <a:pt x="241194" y="354665"/>
                                  <a:pt x="253805" y="354914"/>
                                </a:cubicBezTo>
                                <a:cubicBezTo>
                                  <a:pt x="267067" y="358037"/>
                                  <a:pt x="285586" y="341898"/>
                                  <a:pt x="299194" y="343078"/>
                                </a:cubicBezTo>
                                <a:cubicBezTo>
                                  <a:pt x="313803" y="343142"/>
                                  <a:pt x="327297" y="359260"/>
                                  <a:pt x="338661" y="354989"/>
                                </a:cubicBezTo>
                                <a:cubicBezTo>
                                  <a:pt x="351739" y="351854"/>
                                  <a:pt x="349800" y="339769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1" name="フリーフォーム: 図形 1640">
                    <a:extLst>
                      <a:ext uri="{FF2B5EF4-FFF2-40B4-BE49-F238E27FC236}">
                        <a16:creationId xmlns:a16="http://schemas.microsoft.com/office/drawing/2014/main" id="{6557F8FD-1391-46CD-AD2E-8C31516776AC}"/>
                      </a:ext>
                    </a:extLst>
                  </p:cNvPr>
                  <p:cNvSpPr/>
                  <p:nvPr/>
                </p:nvSpPr>
                <p:spPr>
                  <a:xfrm rot="14400000" flipH="1">
                    <a:off x="4935517" y="3660126"/>
                    <a:ext cx="516659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460209189">
                          <a:custGeom>
                            <a:avLst/>
                            <a:gdLst>
                              <a:gd name="connsiteX0" fmla="*/ 328806 w 516659"/>
                              <a:gd name="connsiteY0" fmla="*/ 290792 h 310754"/>
                              <a:gd name="connsiteX1" fmla="*/ 378057 w 516659"/>
                              <a:gd name="connsiteY1" fmla="*/ 292405 h 310754"/>
                              <a:gd name="connsiteX2" fmla="*/ 401278 w 516659"/>
                              <a:gd name="connsiteY2" fmla="*/ 255495 h 310754"/>
                              <a:gd name="connsiteX3" fmla="*/ 443672 w 516659"/>
                              <a:gd name="connsiteY3" fmla="*/ 244385 h 310754"/>
                              <a:gd name="connsiteX4" fmla="*/ 462590 w 516659"/>
                              <a:gd name="connsiteY4" fmla="*/ 204218 h 310754"/>
                              <a:gd name="connsiteX5" fmla="*/ 502453 w 516659"/>
                              <a:gd name="connsiteY5" fmla="*/ 176616 h 310754"/>
                              <a:gd name="connsiteX6" fmla="*/ 516659 w 516659"/>
                              <a:gd name="connsiteY6" fmla="*/ 136387 h 310754"/>
                              <a:gd name="connsiteX7" fmla="*/ 369170 w 516659"/>
                              <a:gd name="connsiteY7" fmla="*/ 13120 h 310754"/>
                              <a:gd name="connsiteX8" fmla="*/ 143493 w 516659"/>
                              <a:gd name="connsiteY8" fmla="*/ 13963 h 310754"/>
                              <a:gd name="connsiteX9" fmla="*/ 0 w 516659"/>
                              <a:gd name="connsiteY9" fmla="*/ 127000 h 310754"/>
                              <a:gd name="connsiteX10" fmla="*/ 13215 w 516659"/>
                              <a:gd name="connsiteY10" fmla="*/ 184331 h 310754"/>
                              <a:gd name="connsiteX11" fmla="*/ 57082 w 516659"/>
                              <a:gd name="connsiteY11" fmla="*/ 200159 h 310754"/>
                              <a:gd name="connsiteX12" fmla="*/ 72756 w 516659"/>
                              <a:gd name="connsiteY12" fmla="*/ 243337 h 310754"/>
                              <a:gd name="connsiteX13" fmla="*/ 122284 w 516659"/>
                              <a:gd name="connsiteY13" fmla="*/ 251236 h 310754"/>
                              <a:gd name="connsiteX14" fmla="*/ 146814 w 516659"/>
                              <a:gd name="connsiteY14" fmla="*/ 284287 h 310754"/>
                              <a:gd name="connsiteX15" fmla="*/ 188437 w 516659"/>
                              <a:gd name="connsiteY15" fmla="*/ 283522 h 310754"/>
                              <a:gd name="connsiteX16" fmla="*/ 221954 w 516659"/>
                              <a:gd name="connsiteY16" fmla="*/ 310375 h 310754"/>
                              <a:gd name="connsiteX17" fmla="*/ 261647 w 516659"/>
                              <a:gd name="connsiteY17" fmla="*/ 300023 h 310754"/>
                              <a:gd name="connsiteX18" fmla="*/ 296161 w 516659"/>
                              <a:gd name="connsiteY18" fmla="*/ 310440 h 310754"/>
                              <a:gd name="connsiteX19" fmla="*/ 328806 w 516659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9" h="310754" fill="none" extrusionOk="0">
                                <a:moveTo>
                                  <a:pt x="328806" y="290792"/>
                                </a:moveTo>
                                <a:cubicBezTo>
                                  <a:pt x="350338" y="283181"/>
                                  <a:pt x="365297" y="297837"/>
                                  <a:pt x="378057" y="292405"/>
                                </a:cubicBezTo>
                                <a:cubicBezTo>
                                  <a:pt x="389764" y="286627"/>
                                  <a:pt x="390061" y="265036"/>
                                  <a:pt x="401278" y="255495"/>
                                </a:cubicBezTo>
                                <a:cubicBezTo>
                                  <a:pt x="413821" y="250092"/>
                                  <a:pt x="435143" y="252144"/>
                                  <a:pt x="443672" y="244385"/>
                                </a:cubicBezTo>
                                <a:cubicBezTo>
                                  <a:pt x="454968" y="233394"/>
                                  <a:pt x="454930" y="215216"/>
                                  <a:pt x="462590" y="204218"/>
                                </a:cubicBezTo>
                                <a:cubicBezTo>
                                  <a:pt x="472524" y="192151"/>
                                  <a:pt x="492891" y="185499"/>
                                  <a:pt x="502453" y="176616"/>
                                </a:cubicBezTo>
                                <a:cubicBezTo>
                                  <a:pt x="510698" y="165094"/>
                                  <a:pt x="502680" y="154221"/>
                                  <a:pt x="516659" y="136387"/>
                                </a:cubicBezTo>
                                <a:cubicBezTo>
                                  <a:pt x="446556" y="76973"/>
                                  <a:pt x="407441" y="36153"/>
                                  <a:pt x="369170" y="13120"/>
                                </a:cubicBezTo>
                                <a:cubicBezTo>
                                  <a:pt x="298827" y="-9103"/>
                                  <a:pt x="204322" y="-4216"/>
                                  <a:pt x="143493" y="13963"/>
                                </a:cubicBezTo>
                                <a:cubicBezTo>
                                  <a:pt x="93138" y="50299"/>
                                  <a:pt x="24755" y="97745"/>
                                  <a:pt x="0" y="127000"/>
                                </a:cubicBezTo>
                                <a:cubicBezTo>
                                  <a:pt x="13467" y="141614"/>
                                  <a:pt x="4367" y="170856"/>
                                  <a:pt x="13215" y="184331"/>
                                </a:cubicBezTo>
                                <a:cubicBezTo>
                                  <a:pt x="25625" y="196857"/>
                                  <a:pt x="50374" y="189673"/>
                                  <a:pt x="57082" y="200159"/>
                                </a:cubicBezTo>
                                <a:cubicBezTo>
                                  <a:pt x="66155" y="208819"/>
                                  <a:pt x="64880" y="235903"/>
                                  <a:pt x="72756" y="243337"/>
                                </a:cubicBezTo>
                                <a:cubicBezTo>
                                  <a:pt x="82345" y="251180"/>
                                  <a:pt x="111714" y="245272"/>
                                  <a:pt x="122284" y="251236"/>
                                </a:cubicBezTo>
                                <a:cubicBezTo>
                                  <a:pt x="134862" y="256524"/>
                                  <a:pt x="138402" y="279403"/>
                                  <a:pt x="146814" y="284287"/>
                                </a:cubicBezTo>
                                <a:cubicBezTo>
                                  <a:pt x="156452" y="292647"/>
                                  <a:pt x="177084" y="282202"/>
                                  <a:pt x="188437" y="283522"/>
                                </a:cubicBezTo>
                                <a:cubicBezTo>
                                  <a:pt x="200273" y="288117"/>
                                  <a:pt x="209128" y="305807"/>
                                  <a:pt x="221954" y="310375"/>
                                </a:cubicBezTo>
                                <a:cubicBezTo>
                                  <a:pt x="231360" y="313697"/>
                                  <a:pt x="250713" y="300340"/>
                                  <a:pt x="261647" y="300023"/>
                                </a:cubicBezTo>
                                <a:cubicBezTo>
                                  <a:pt x="273733" y="298845"/>
                                  <a:pt x="285876" y="312646"/>
                                  <a:pt x="296161" y="310440"/>
                                </a:cubicBezTo>
                                <a:cubicBezTo>
                                  <a:pt x="306500" y="308458"/>
                                  <a:pt x="304088" y="297710"/>
                                  <a:pt x="328806" y="290792"/>
                                </a:cubicBezTo>
                                <a:close/>
                              </a:path>
                              <a:path w="516659" h="310754" stroke="0" extrusionOk="0">
                                <a:moveTo>
                                  <a:pt x="328806" y="290792"/>
                                </a:moveTo>
                                <a:cubicBezTo>
                                  <a:pt x="353810" y="287594"/>
                                  <a:pt x="365112" y="296768"/>
                                  <a:pt x="378057" y="292405"/>
                                </a:cubicBezTo>
                                <a:cubicBezTo>
                                  <a:pt x="390513" y="285770"/>
                                  <a:pt x="389518" y="264712"/>
                                  <a:pt x="401278" y="255495"/>
                                </a:cubicBezTo>
                                <a:cubicBezTo>
                                  <a:pt x="411643" y="247348"/>
                                  <a:pt x="434605" y="255228"/>
                                  <a:pt x="443672" y="244385"/>
                                </a:cubicBezTo>
                                <a:cubicBezTo>
                                  <a:pt x="455861" y="238557"/>
                                  <a:pt x="452226" y="215353"/>
                                  <a:pt x="462590" y="204218"/>
                                </a:cubicBezTo>
                                <a:cubicBezTo>
                                  <a:pt x="473864" y="191688"/>
                                  <a:pt x="490463" y="188188"/>
                                  <a:pt x="502453" y="176616"/>
                                </a:cubicBezTo>
                                <a:cubicBezTo>
                                  <a:pt x="511812" y="167036"/>
                                  <a:pt x="505735" y="154528"/>
                                  <a:pt x="516659" y="136387"/>
                                </a:cubicBezTo>
                                <a:cubicBezTo>
                                  <a:pt x="481243" y="101034"/>
                                  <a:pt x="425120" y="52917"/>
                                  <a:pt x="369170" y="13120"/>
                                </a:cubicBezTo>
                                <a:cubicBezTo>
                                  <a:pt x="301889" y="-10353"/>
                                  <a:pt x="200267" y="-3075"/>
                                  <a:pt x="143493" y="13963"/>
                                </a:cubicBezTo>
                                <a:cubicBezTo>
                                  <a:pt x="113327" y="36988"/>
                                  <a:pt x="72229" y="73980"/>
                                  <a:pt x="0" y="127000"/>
                                </a:cubicBezTo>
                                <a:cubicBezTo>
                                  <a:pt x="11553" y="143470"/>
                                  <a:pt x="4557" y="171356"/>
                                  <a:pt x="13215" y="184331"/>
                                </a:cubicBezTo>
                                <a:cubicBezTo>
                                  <a:pt x="23100" y="195474"/>
                                  <a:pt x="45024" y="191875"/>
                                  <a:pt x="57082" y="200159"/>
                                </a:cubicBezTo>
                                <a:cubicBezTo>
                                  <a:pt x="69635" y="208641"/>
                                  <a:pt x="62294" y="235699"/>
                                  <a:pt x="72756" y="243337"/>
                                </a:cubicBezTo>
                                <a:cubicBezTo>
                                  <a:pt x="85760" y="254523"/>
                                  <a:pt x="110308" y="245067"/>
                                  <a:pt x="122284" y="251236"/>
                                </a:cubicBezTo>
                                <a:cubicBezTo>
                                  <a:pt x="134807" y="258463"/>
                                  <a:pt x="134694" y="277685"/>
                                  <a:pt x="146814" y="284287"/>
                                </a:cubicBezTo>
                                <a:cubicBezTo>
                                  <a:pt x="158436" y="290600"/>
                                  <a:pt x="177281" y="277950"/>
                                  <a:pt x="188437" y="283522"/>
                                </a:cubicBezTo>
                                <a:cubicBezTo>
                                  <a:pt x="202826" y="287725"/>
                                  <a:pt x="212263" y="306374"/>
                                  <a:pt x="221954" y="310375"/>
                                </a:cubicBezTo>
                                <a:cubicBezTo>
                                  <a:pt x="232317" y="313214"/>
                                  <a:pt x="246534" y="299312"/>
                                  <a:pt x="261647" y="300023"/>
                                </a:cubicBezTo>
                                <a:cubicBezTo>
                                  <a:pt x="274946" y="299645"/>
                                  <a:pt x="284863" y="311731"/>
                                  <a:pt x="296161" y="310440"/>
                                </a:cubicBezTo>
                                <a:cubicBezTo>
                                  <a:pt x="305012" y="308751"/>
                                  <a:pt x="305020" y="297515"/>
                                  <a:pt x="328806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2" name="フリーフォーム: 図形 1641">
                    <a:extLst>
                      <a:ext uri="{FF2B5EF4-FFF2-40B4-BE49-F238E27FC236}">
                        <a16:creationId xmlns:a16="http://schemas.microsoft.com/office/drawing/2014/main" id="{E5EF51C3-C129-4D77-AF0F-B326DA55C691}"/>
                      </a:ext>
                    </a:extLst>
                  </p:cNvPr>
                  <p:cNvSpPr/>
                  <p:nvPr/>
                </p:nvSpPr>
                <p:spPr>
                  <a:xfrm rot="7200000" flipH="1">
                    <a:off x="4649279" y="3664450"/>
                    <a:ext cx="516658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66359846">
                          <a:custGeom>
                            <a:avLst/>
                            <a:gdLst>
                              <a:gd name="connsiteX0" fmla="*/ 328805 w 516658"/>
                              <a:gd name="connsiteY0" fmla="*/ 290792 h 310754"/>
                              <a:gd name="connsiteX1" fmla="*/ 378056 w 516658"/>
                              <a:gd name="connsiteY1" fmla="*/ 292405 h 310754"/>
                              <a:gd name="connsiteX2" fmla="*/ 401277 w 516658"/>
                              <a:gd name="connsiteY2" fmla="*/ 255495 h 310754"/>
                              <a:gd name="connsiteX3" fmla="*/ 443671 w 516658"/>
                              <a:gd name="connsiteY3" fmla="*/ 244385 h 310754"/>
                              <a:gd name="connsiteX4" fmla="*/ 462589 w 516658"/>
                              <a:gd name="connsiteY4" fmla="*/ 204218 h 310754"/>
                              <a:gd name="connsiteX5" fmla="*/ 502452 w 516658"/>
                              <a:gd name="connsiteY5" fmla="*/ 176616 h 310754"/>
                              <a:gd name="connsiteX6" fmla="*/ 516658 w 516658"/>
                              <a:gd name="connsiteY6" fmla="*/ 136387 h 310754"/>
                              <a:gd name="connsiteX7" fmla="*/ 369169 w 516658"/>
                              <a:gd name="connsiteY7" fmla="*/ 13120 h 310754"/>
                              <a:gd name="connsiteX8" fmla="*/ 143493 w 516658"/>
                              <a:gd name="connsiteY8" fmla="*/ 13963 h 310754"/>
                              <a:gd name="connsiteX9" fmla="*/ 0 w 516658"/>
                              <a:gd name="connsiteY9" fmla="*/ 127000 h 310754"/>
                              <a:gd name="connsiteX10" fmla="*/ 13215 w 516658"/>
                              <a:gd name="connsiteY10" fmla="*/ 184331 h 310754"/>
                              <a:gd name="connsiteX11" fmla="*/ 57082 w 516658"/>
                              <a:gd name="connsiteY11" fmla="*/ 200159 h 310754"/>
                              <a:gd name="connsiteX12" fmla="*/ 72756 w 516658"/>
                              <a:gd name="connsiteY12" fmla="*/ 243337 h 310754"/>
                              <a:gd name="connsiteX13" fmla="*/ 122283 w 516658"/>
                              <a:gd name="connsiteY13" fmla="*/ 251236 h 310754"/>
                              <a:gd name="connsiteX14" fmla="*/ 146814 w 516658"/>
                              <a:gd name="connsiteY14" fmla="*/ 284287 h 310754"/>
                              <a:gd name="connsiteX15" fmla="*/ 188436 w 516658"/>
                              <a:gd name="connsiteY15" fmla="*/ 283522 h 310754"/>
                              <a:gd name="connsiteX16" fmla="*/ 221954 w 516658"/>
                              <a:gd name="connsiteY16" fmla="*/ 310375 h 310754"/>
                              <a:gd name="connsiteX17" fmla="*/ 261647 w 516658"/>
                              <a:gd name="connsiteY17" fmla="*/ 300023 h 310754"/>
                              <a:gd name="connsiteX18" fmla="*/ 296161 w 516658"/>
                              <a:gd name="connsiteY18" fmla="*/ 310440 h 310754"/>
                              <a:gd name="connsiteX19" fmla="*/ 328805 w 516658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8" h="310754" fill="none" extrusionOk="0">
                                <a:moveTo>
                                  <a:pt x="328805" y="290792"/>
                                </a:moveTo>
                                <a:cubicBezTo>
                                  <a:pt x="352653" y="284270"/>
                                  <a:pt x="365379" y="299843"/>
                                  <a:pt x="378056" y="292405"/>
                                </a:cubicBezTo>
                                <a:cubicBezTo>
                                  <a:pt x="392346" y="288091"/>
                                  <a:pt x="390991" y="266231"/>
                                  <a:pt x="401277" y="255495"/>
                                </a:cubicBezTo>
                                <a:cubicBezTo>
                                  <a:pt x="411699" y="247238"/>
                                  <a:pt x="435720" y="252353"/>
                                  <a:pt x="443671" y="244385"/>
                                </a:cubicBezTo>
                                <a:cubicBezTo>
                                  <a:pt x="455177" y="237630"/>
                                  <a:pt x="451071" y="214129"/>
                                  <a:pt x="462589" y="204218"/>
                                </a:cubicBezTo>
                                <a:cubicBezTo>
                                  <a:pt x="472135" y="196329"/>
                                  <a:pt x="492681" y="185794"/>
                                  <a:pt x="502452" y="176616"/>
                                </a:cubicBezTo>
                                <a:cubicBezTo>
                                  <a:pt x="511652" y="164913"/>
                                  <a:pt x="505678" y="154373"/>
                                  <a:pt x="516658" y="136387"/>
                                </a:cubicBezTo>
                                <a:cubicBezTo>
                                  <a:pt x="455201" y="90846"/>
                                  <a:pt x="424401" y="47365"/>
                                  <a:pt x="369169" y="13120"/>
                                </a:cubicBezTo>
                                <a:cubicBezTo>
                                  <a:pt x="301898" y="-3374"/>
                                  <a:pt x="206106" y="-2690"/>
                                  <a:pt x="143493" y="13963"/>
                                </a:cubicBezTo>
                                <a:cubicBezTo>
                                  <a:pt x="95817" y="45085"/>
                                  <a:pt x="72590" y="74480"/>
                                  <a:pt x="0" y="127000"/>
                                </a:cubicBezTo>
                                <a:cubicBezTo>
                                  <a:pt x="13495" y="142563"/>
                                  <a:pt x="3481" y="171489"/>
                                  <a:pt x="13215" y="184331"/>
                                </a:cubicBezTo>
                                <a:cubicBezTo>
                                  <a:pt x="22259" y="196553"/>
                                  <a:pt x="44545" y="188830"/>
                                  <a:pt x="57082" y="200159"/>
                                </a:cubicBezTo>
                                <a:cubicBezTo>
                                  <a:pt x="69393" y="209556"/>
                                  <a:pt x="63192" y="237011"/>
                                  <a:pt x="72756" y="243337"/>
                                </a:cubicBezTo>
                                <a:cubicBezTo>
                                  <a:pt x="84372" y="251514"/>
                                  <a:pt x="107736" y="245292"/>
                                  <a:pt x="122283" y="251236"/>
                                </a:cubicBezTo>
                                <a:cubicBezTo>
                                  <a:pt x="137201" y="258256"/>
                                  <a:pt x="137999" y="279059"/>
                                  <a:pt x="146814" y="284287"/>
                                </a:cubicBezTo>
                                <a:cubicBezTo>
                                  <a:pt x="158341" y="290392"/>
                                  <a:pt x="179217" y="279294"/>
                                  <a:pt x="188436" y="283522"/>
                                </a:cubicBezTo>
                                <a:cubicBezTo>
                                  <a:pt x="202720" y="285811"/>
                                  <a:pt x="209203" y="308151"/>
                                  <a:pt x="221954" y="310375"/>
                                </a:cubicBezTo>
                                <a:cubicBezTo>
                                  <a:pt x="234805" y="313671"/>
                                  <a:pt x="248199" y="301066"/>
                                  <a:pt x="261647" y="300023"/>
                                </a:cubicBezTo>
                                <a:cubicBezTo>
                                  <a:pt x="275419" y="300554"/>
                                  <a:pt x="287527" y="312493"/>
                                  <a:pt x="296161" y="310440"/>
                                </a:cubicBezTo>
                                <a:cubicBezTo>
                                  <a:pt x="307863" y="308962"/>
                                  <a:pt x="305197" y="296500"/>
                                  <a:pt x="328805" y="290792"/>
                                </a:cubicBezTo>
                                <a:close/>
                              </a:path>
                              <a:path w="516658" h="310754" stroke="0" extrusionOk="0">
                                <a:moveTo>
                                  <a:pt x="328805" y="290792"/>
                                </a:moveTo>
                                <a:cubicBezTo>
                                  <a:pt x="351009" y="282329"/>
                                  <a:pt x="365352" y="300022"/>
                                  <a:pt x="378056" y="292405"/>
                                </a:cubicBezTo>
                                <a:cubicBezTo>
                                  <a:pt x="389543" y="285092"/>
                                  <a:pt x="388926" y="265847"/>
                                  <a:pt x="401277" y="255495"/>
                                </a:cubicBezTo>
                                <a:cubicBezTo>
                                  <a:pt x="411078" y="247149"/>
                                  <a:pt x="432389" y="253330"/>
                                  <a:pt x="443671" y="244385"/>
                                </a:cubicBezTo>
                                <a:cubicBezTo>
                                  <a:pt x="454261" y="232754"/>
                                  <a:pt x="451013" y="215546"/>
                                  <a:pt x="462589" y="204218"/>
                                </a:cubicBezTo>
                                <a:cubicBezTo>
                                  <a:pt x="472746" y="191874"/>
                                  <a:pt x="495064" y="190401"/>
                                  <a:pt x="502452" y="176616"/>
                                </a:cubicBezTo>
                                <a:cubicBezTo>
                                  <a:pt x="511929" y="167487"/>
                                  <a:pt x="504044" y="155424"/>
                                  <a:pt x="516658" y="136387"/>
                                </a:cubicBezTo>
                                <a:cubicBezTo>
                                  <a:pt x="478818" y="115020"/>
                                  <a:pt x="412190" y="57655"/>
                                  <a:pt x="369169" y="13120"/>
                                </a:cubicBezTo>
                                <a:cubicBezTo>
                                  <a:pt x="303423" y="-442"/>
                                  <a:pt x="211541" y="-4382"/>
                                  <a:pt x="143493" y="13963"/>
                                </a:cubicBezTo>
                                <a:cubicBezTo>
                                  <a:pt x="75676" y="68155"/>
                                  <a:pt x="35549" y="110330"/>
                                  <a:pt x="0" y="127000"/>
                                </a:cubicBezTo>
                                <a:cubicBezTo>
                                  <a:pt x="15292" y="140464"/>
                                  <a:pt x="2457" y="173893"/>
                                  <a:pt x="13215" y="184331"/>
                                </a:cubicBezTo>
                                <a:cubicBezTo>
                                  <a:pt x="23854" y="196202"/>
                                  <a:pt x="46528" y="191039"/>
                                  <a:pt x="57082" y="200159"/>
                                </a:cubicBezTo>
                                <a:cubicBezTo>
                                  <a:pt x="69236" y="212095"/>
                                  <a:pt x="62251" y="234689"/>
                                  <a:pt x="72756" y="243337"/>
                                </a:cubicBezTo>
                                <a:cubicBezTo>
                                  <a:pt x="83852" y="252684"/>
                                  <a:pt x="109338" y="246000"/>
                                  <a:pt x="122283" y="251236"/>
                                </a:cubicBezTo>
                                <a:cubicBezTo>
                                  <a:pt x="132665" y="259616"/>
                                  <a:pt x="135496" y="279692"/>
                                  <a:pt x="146814" y="284287"/>
                                </a:cubicBezTo>
                                <a:cubicBezTo>
                                  <a:pt x="157680" y="289349"/>
                                  <a:pt x="175667" y="278773"/>
                                  <a:pt x="188436" y="283522"/>
                                </a:cubicBezTo>
                                <a:cubicBezTo>
                                  <a:pt x="201315" y="288311"/>
                                  <a:pt x="208276" y="310073"/>
                                  <a:pt x="221954" y="310375"/>
                                </a:cubicBezTo>
                                <a:cubicBezTo>
                                  <a:pt x="233992" y="315275"/>
                                  <a:pt x="249623" y="297666"/>
                                  <a:pt x="261647" y="300023"/>
                                </a:cubicBezTo>
                                <a:cubicBezTo>
                                  <a:pt x="274504" y="299971"/>
                                  <a:pt x="285238" y="311927"/>
                                  <a:pt x="296161" y="310440"/>
                                </a:cubicBezTo>
                                <a:cubicBezTo>
                                  <a:pt x="307181" y="309426"/>
                                  <a:pt x="306271" y="297968"/>
                                  <a:pt x="328805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3" name="フリーフォーム: 図形 1642">
                    <a:extLst>
                      <a:ext uri="{FF2B5EF4-FFF2-40B4-BE49-F238E27FC236}">
                        <a16:creationId xmlns:a16="http://schemas.microsoft.com/office/drawing/2014/main" id="{FFA171AD-71C0-4CF4-8491-9944BA9DBD5A}"/>
                      </a:ext>
                    </a:extLst>
                  </p:cNvPr>
                  <p:cNvSpPr/>
                  <p:nvPr/>
                </p:nvSpPr>
                <p:spPr>
                  <a:xfrm flipH="1">
                    <a:off x="4788653" y="3905853"/>
                    <a:ext cx="516658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97028860">
                          <a:custGeom>
                            <a:avLst/>
                            <a:gdLst>
                              <a:gd name="connsiteX0" fmla="*/ 328805 w 516658"/>
                              <a:gd name="connsiteY0" fmla="*/ 290792 h 310754"/>
                              <a:gd name="connsiteX1" fmla="*/ 378056 w 516658"/>
                              <a:gd name="connsiteY1" fmla="*/ 292405 h 310754"/>
                              <a:gd name="connsiteX2" fmla="*/ 401277 w 516658"/>
                              <a:gd name="connsiteY2" fmla="*/ 255495 h 310754"/>
                              <a:gd name="connsiteX3" fmla="*/ 443671 w 516658"/>
                              <a:gd name="connsiteY3" fmla="*/ 244385 h 310754"/>
                              <a:gd name="connsiteX4" fmla="*/ 462589 w 516658"/>
                              <a:gd name="connsiteY4" fmla="*/ 204218 h 310754"/>
                              <a:gd name="connsiteX5" fmla="*/ 502452 w 516658"/>
                              <a:gd name="connsiteY5" fmla="*/ 176616 h 310754"/>
                              <a:gd name="connsiteX6" fmla="*/ 516658 w 516658"/>
                              <a:gd name="connsiteY6" fmla="*/ 136387 h 310754"/>
                              <a:gd name="connsiteX7" fmla="*/ 369169 w 516658"/>
                              <a:gd name="connsiteY7" fmla="*/ 13120 h 310754"/>
                              <a:gd name="connsiteX8" fmla="*/ 143493 w 516658"/>
                              <a:gd name="connsiteY8" fmla="*/ 13963 h 310754"/>
                              <a:gd name="connsiteX9" fmla="*/ 0 w 516658"/>
                              <a:gd name="connsiteY9" fmla="*/ 127000 h 310754"/>
                              <a:gd name="connsiteX10" fmla="*/ 13215 w 516658"/>
                              <a:gd name="connsiteY10" fmla="*/ 184331 h 310754"/>
                              <a:gd name="connsiteX11" fmla="*/ 57082 w 516658"/>
                              <a:gd name="connsiteY11" fmla="*/ 200159 h 310754"/>
                              <a:gd name="connsiteX12" fmla="*/ 72756 w 516658"/>
                              <a:gd name="connsiteY12" fmla="*/ 243337 h 310754"/>
                              <a:gd name="connsiteX13" fmla="*/ 122283 w 516658"/>
                              <a:gd name="connsiteY13" fmla="*/ 251236 h 310754"/>
                              <a:gd name="connsiteX14" fmla="*/ 146814 w 516658"/>
                              <a:gd name="connsiteY14" fmla="*/ 284287 h 310754"/>
                              <a:gd name="connsiteX15" fmla="*/ 188436 w 516658"/>
                              <a:gd name="connsiteY15" fmla="*/ 283522 h 310754"/>
                              <a:gd name="connsiteX16" fmla="*/ 221954 w 516658"/>
                              <a:gd name="connsiteY16" fmla="*/ 310375 h 310754"/>
                              <a:gd name="connsiteX17" fmla="*/ 261647 w 516658"/>
                              <a:gd name="connsiteY17" fmla="*/ 300023 h 310754"/>
                              <a:gd name="connsiteX18" fmla="*/ 296161 w 516658"/>
                              <a:gd name="connsiteY18" fmla="*/ 310440 h 310754"/>
                              <a:gd name="connsiteX19" fmla="*/ 328805 w 516658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8" h="310754" fill="none" extrusionOk="0">
                                <a:moveTo>
                                  <a:pt x="328805" y="290792"/>
                                </a:moveTo>
                                <a:cubicBezTo>
                                  <a:pt x="350221" y="285455"/>
                                  <a:pt x="365245" y="298634"/>
                                  <a:pt x="378056" y="292405"/>
                                </a:cubicBezTo>
                                <a:cubicBezTo>
                                  <a:pt x="391870" y="284112"/>
                                  <a:pt x="389440" y="265321"/>
                                  <a:pt x="401277" y="255495"/>
                                </a:cubicBezTo>
                                <a:cubicBezTo>
                                  <a:pt x="409080" y="247996"/>
                                  <a:pt x="430830" y="254784"/>
                                  <a:pt x="443671" y="244385"/>
                                </a:cubicBezTo>
                                <a:cubicBezTo>
                                  <a:pt x="454569" y="238997"/>
                                  <a:pt x="452115" y="218852"/>
                                  <a:pt x="462589" y="204218"/>
                                </a:cubicBezTo>
                                <a:cubicBezTo>
                                  <a:pt x="471869" y="195416"/>
                                  <a:pt x="491098" y="188440"/>
                                  <a:pt x="502452" y="176616"/>
                                </a:cubicBezTo>
                                <a:cubicBezTo>
                                  <a:pt x="510924" y="164253"/>
                                  <a:pt x="505008" y="156846"/>
                                  <a:pt x="516658" y="136387"/>
                                </a:cubicBezTo>
                                <a:cubicBezTo>
                                  <a:pt x="460526" y="87134"/>
                                  <a:pt x="419496" y="59719"/>
                                  <a:pt x="369169" y="13120"/>
                                </a:cubicBezTo>
                                <a:cubicBezTo>
                                  <a:pt x="305683" y="-13229"/>
                                  <a:pt x="212987" y="-13648"/>
                                  <a:pt x="143493" y="13963"/>
                                </a:cubicBezTo>
                                <a:cubicBezTo>
                                  <a:pt x="85589" y="48178"/>
                                  <a:pt x="35460" y="88910"/>
                                  <a:pt x="0" y="127000"/>
                                </a:cubicBezTo>
                                <a:cubicBezTo>
                                  <a:pt x="13070" y="140393"/>
                                  <a:pt x="6185" y="173783"/>
                                  <a:pt x="13215" y="184331"/>
                                </a:cubicBezTo>
                                <a:cubicBezTo>
                                  <a:pt x="23593" y="196362"/>
                                  <a:pt x="46756" y="189555"/>
                                  <a:pt x="57082" y="200159"/>
                                </a:cubicBezTo>
                                <a:cubicBezTo>
                                  <a:pt x="65687" y="208896"/>
                                  <a:pt x="61991" y="234216"/>
                                  <a:pt x="72756" y="243337"/>
                                </a:cubicBezTo>
                                <a:cubicBezTo>
                                  <a:pt x="84363" y="251772"/>
                                  <a:pt x="108238" y="244729"/>
                                  <a:pt x="122283" y="251236"/>
                                </a:cubicBezTo>
                                <a:cubicBezTo>
                                  <a:pt x="133901" y="258613"/>
                                  <a:pt x="133140" y="279914"/>
                                  <a:pt x="146814" y="284287"/>
                                </a:cubicBezTo>
                                <a:cubicBezTo>
                                  <a:pt x="155772" y="287551"/>
                                  <a:pt x="175302" y="279762"/>
                                  <a:pt x="188436" y="283522"/>
                                </a:cubicBezTo>
                                <a:cubicBezTo>
                                  <a:pt x="201483" y="287696"/>
                                  <a:pt x="207177" y="306724"/>
                                  <a:pt x="221954" y="310375"/>
                                </a:cubicBezTo>
                                <a:cubicBezTo>
                                  <a:pt x="234104" y="314097"/>
                                  <a:pt x="249471" y="298822"/>
                                  <a:pt x="261647" y="300023"/>
                                </a:cubicBezTo>
                                <a:cubicBezTo>
                                  <a:pt x="273725" y="300270"/>
                                  <a:pt x="285091" y="313194"/>
                                  <a:pt x="296161" y="310440"/>
                                </a:cubicBezTo>
                                <a:cubicBezTo>
                                  <a:pt x="305876" y="308547"/>
                                  <a:pt x="305870" y="299398"/>
                                  <a:pt x="328805" y="290792"/>
                                </a:cubicBezTo>
                                <a:close/>
                              </a:path>
                              <a:path w="516658" h="310754" stroke="0" extrusionOk="0">
                                <a:moveTo>
                                  <a:pt x="328805" y="290792"/>
                                </a:moveTo>
                                <a:cubicBezTo>
                                  <a:pt x="351218" y="287084"/>
                                  <a:pt x="367737" y="299217"/>
                                  <a:pt x="378056" y="292405"/>
                                </a:cubicBezTo>
                                <a:cubicBezTo>
                                  <a:pt x="390468" y="286470"/>
                                  <a:pt x="392726" y="261854"/>
                                  <a:pt x="401277" y="255495"/>
                                </a:cubicBezTo>
                                <a:cubicBezTo>
                                  <a:pt x="412124" y="248070"/>
                                  <a:pt x="434181" y="255303"/>
                                  <a:pt x="443671" y="244385"/>
                                </a:cubicBezTo>
                                <a:cubicBezTo>
                                  <a:pt x="456601" y="238085"/>
                                  <a:pt x="451220" y="217766"/>
                                  <a:pt x="462589" y="204218"/>
                                </a:cubicBezTo>
                                <a:cubicBezTo>
                                  <a:pt x="474605" y="192202"/>
                                  <a:pt x="492472" y="187488"/>
                                  <a:pt x="502452" y="176616"/>
                                </a:cubicBezTo>
                                <a:cubicBezTo>
                                  <a:pt x="510823" y="164847"/>
                                  <a:pt x="506858" y="152429"/>
                                  <a:pt x="516658" y="136387"/>
                                </a:cubicBezTo>
                                <a:cubicBezTo>
                                  <a:pt x="460786" y="88243"/>
                                  <a:pt x="406732" y="39035"/>
                                  <a:pt x="369169" y="13120"/>
                                </a:cubicBezTo>
                                <a:cubicBezTo>
                                  <a:pt x="293567" y="-11740"/>
                                  <a:pt x="215530" y="8420"/>
                                  <a:pt x="143493" y="13963"/>
                                </a:cubicBezTo>
                                <a:cubicBezTo>
                                  <a:pt x="92713" y="64785"/>
                                  <a:pt x="37790" y="105676"/>
                                  <a:pt x="0" y="127000"/>
                                </a:cubicBezTo>
                                <a:cubicBezTo>
                                  <a:pt x="12863" y="139928"/>
                                  <a:pt x="2906" y="173506"/>
                                  <a:pt x="13215" y="184331"/>
                                </a:cubicBezTo>
                                <a:cubicBezTo>
                                  <a:pt x="19687" y="195345"/>
                                  <a:pt x="45283" y="193228"/>
                                  <a:pt x="57082" y="200159"/>
                                </a:cubicBezTo>
                                <a:cubicBezTo>
                                  <a:pt x="66134" y="210135"/>
                                  <a:pt x="63476" y="234070"/>
                                  <a:pt x="72756" y="243337"/>
                                </a:cubicBezTo>
                                <a:cubicBezTo>
                                  <a:pt x="84368" y="253323"/>
                                  <a:pt x="108431" y="243438"/>
                                  <a:pt x="122283" y="251236"/>
                                </a:cubicBezTo>
                                <a:cubicBezTo>
                                  <a:pt x="135677" y="258220"/>
                                  <a:pt x="137025" y="278662"/>
                                  <a:pt x="146814" y="284287"/>
                                </a:cubicBezTo>
                                <a:cubicBezTo>
                                  <a:pt x="160363" y="288793"/>
                                  <a:pt x="176340" y="281736"/>
                                  <a:pt x="188436" y="283522"/>
                                </a:cubicBezTo>
                                <a:cubicBezTo>
                                  <a:pt x="202115" y="290385"/>
                                  <a:pt x="209602" y="307337"/>
                                  <a:pt x="221954" y="310375"/>
                                </a:cubicBezTo>
                                <a:cubicBezTo>
                                  <a:pt x="235965" y="311829"/>
                                  <a:pt x="252334" y="300348"/>
                                  <a:pt x="261647" y="300023"/>
                                </a:cubicBezTo>
                                <a:cubicBezTo>
                                  <a:pt x="274914" y="300831"/>
                                  <a:pt x="287346" y="312012"/>
                                  <a:pt x="296161" y="310440"/>
                                </a:cubicBezTo>
                                <a:cubicBezTo>
                                  <a:pt x="306303" y="309676"/>
                                  <a:pt x="307102" y="294411"/>
                                  <a:pt x="328805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4" name="フリーフォーム: 図形 1643">
                    <a:extLst>
                      <a:ext uri="{FF2B5EF4-FFF2-40B4-BE49-F238E27FC236}">
                        <a16:creationId xmlns:a16="http://schemas.microsoft.com/office/drawing/2014/main" id="{FF9C9CED-BED8-401D-A0BC-540D38673BB8}"/>
                      </a:ext>
                    </a:extLst>
                  </p:cNvPr>
                  <p:cNvSpPr/>
                  <p:nvPr/>
                </p:nvSpPr>
                <p:spPr>
                  <a:xfrm rot="11700000" flipH="1">
                    <a:off x="4884343" y="3664160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04178128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58598" y="209554"/>
                                  <a:pt x="269366" y="219332"/>
                                  <a:pt x="277968" y="214992"/>
                                </a:cubicBezTo>
                                <a:cubicBezTo>
                                  <a:pt x="287459" y="208402"/>
                                  <a:pt x="288417" y="194414"/>
                                  <a:pt x="295041" y="187854"/>
                                </a:cubicBezTo>
                                <a:cubicBezTo>
                                  <a:pt x="302162" y="180293"/>
                                  <a:pt x="318198" y="185244"/>
                                  <a:pt x="326212" y="179686"/>
                                </a:cubicBezTo>
                                <a:cubicBezTo>
                                  <a:pt x="333363" y="171059"/>
                                  <a:pt x="333235" y="159035"/>
                                  <a:pt x="340121" y="150152"/>
                                </a:cubicBezTo>
                                <a:cubicBezTo>
                                  <a:pt x="348546" y="140766"/>
                                  <a:pt x="361557" y="139424"/>
                                  <a:pt x="369431" y="129858"/>
                                </a:cubicBezTo>
                                <a:cubicBezTo>
                                  <a:pt x="376805" y="122252"/>
                                  <a:pt x="371215" y="113831"/>
                                  <a:pt x="379876" y="100279"/>
                                </a:cubicBezTo>
                                <a:cubicBezTo>
                                  <a:pt x="332950" y="62143"/>
                                  <a:pt x="305435" y="35819"/>
                                  <a:pt x="271434" y="9646"/>
                                </a:cubicBezTo>
                                <a:cubicBezTo>
                                  <a:pt x="224574" y="-4987"/>
                                  <a:pt x="148535" y="-1340"/>
                                  <a:pt x="105504" y="10266"/>
                                </a:cubicBezTo>
                                <a:cubicBezTo>
                                  <a:pt x="66316" y="49618"/>
                                  <a:pt x="34879" y="60735"/>
                                  <a:pt x="0" y="93378"/>
                                </a:cubicBezTo>
                                <a:cubicBezTo>
                                  <a:pt x="9647" y="103749"/>
                                  <a:pt x="2125" y="125591"/>
                                  <a:pt x="9716" y="135530"/>
                                </a:cubicBezTo>
                                <a:cubicBezTo>
                                  <a:pt x="17083" y="145216"/>
                                  <a:pt x="36146" y="138953"/>
                                  <a:pt x="41970" y="147168"/>
                                </a:cubicBezTo>
                                <a:cubicBezTo>
                                  <a:pt x="47245" y="155586"/>
                                  <a:pt x="46819" y="174164"/>
                                  <a:pt x="53494" y="178915"/>
                                </a:cubicBezTo>
                                <a:cubicBezTo>
                                  <a:pt x="61248" y="185112"/>
                                  <a:pt x="83078" y="180402"/>
                                  <a:pt x="89910" y="184723"/>
                                </a:cubicBezTo>
                                <a:cubicBezTo>
                                  <a:pt x="97630" y="190564"/>
                                  <a:pt x="100204" y="204150"/>
                                  <a:pt x="107946" y="209024"/>
                                </a:cubicBezTo>
                                <a:cubicBezTo>
                                  <a:pt x="117592" y="214689"/>
                                  <a:pt x="128571" y="204474"/>
                                  <a:pt x="138549" y="208461"/>
                                </a:cubicBezTo>
                                <a:cubicBezTo>
                                  <a:pt x="147023" y="211811"/>
                                  <a:pt x="152693" y="225553"/>
                                  <a:pt x="163193" y="228205"/>
                                </a:cubicBezTo>
                                <a:cubicBezTo>
                                  <a:pt x="173040" y="228994"/>
                                  <a:pt x="183808" y="220350"/>
                                  <a:pt x="192377" y="220594"/>
                                </a:cubicBezTo>
                                <a:cubicBezTo>
                                  <a:pt x="202320" y="220573"/>
                                  <a:pt x="209949" y="229049"/>
                                  <a:pt x="217754" y="228253"/>
                                </a:cubicBezTo>
                                <a:cubicBezTo>
                                  <a:pt x="225251" y="226736"/>
                                  <a:pt x="223131" y="219323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531" y="208007"/>
                                  <a:pt x="267768" y="221277"/>
                                  <a:pt x="277968" y="214992"/>
                                </a:cubicBezTo>
                                <a:cubicBezTo>
                                  <a:pt x="286989" y="210983"/>
                                  <a:pt x="286766" y="194390"/>
                                  <a:pt x="295041" y="187854"/>
                                </a:cubicBezTo>
                                <a:cubicBezTo>
                                  <a:pt x="303749" y="182416"/>
                                  <a:pt x="318177" y="187717"/>
                                  <a:pt x="326212" y="179686"/>
                                </a:cubicBezTo>
                                <a:cubicBezTo>
                                  <a:pt x="334027" y="173342"/>
                                  <a:pt x="334553" y="159426"/>
                                  <a:pt x="340121" y="150152"/>
                                </a:cubicBezTo>
                                <a:cubicBezTo>
                                  <a:pt x="347244" y="144242"/>
                                  <a:pt x="365246" y="137371"/>
                                  <a:pt x="369431" y="129858"/>
                                </a:cubicBezTo>
                                <a:cubicBezTo>
                                  <a:pt x="375175" y="121123"/>
                                  <a:pt x="372883" y="112382"/>
                                  <a:pt x="379876" y="100279"/>
                                </a:cubicBezTo>
                                <a:cubicBezTo>
                                  <a:pt x="333848" y="57260"/>
                                  <a:pt x="316022" y="47272"/>
                                  <a:pt x="271434" y="9646"/>
                                </a:cubicBezTo>
                                <a:cubicBezTo>
                                  <a:pt x="211915" y="-6267"/>
                                  <a:pt x="155125" y="-4810"/>
                                  <a:pt x="105504" y="10266"/>
                                </a:cubicBezTo>
                                <a:cubicBezTo>
                                  <a:pt x="67807" y="38690"/>
                                  <a:pt x="46141" y="55174"/>
                                  <a:pt x="0" y="93378"/>
                                </a:cubicBezTo>
                                <a:cubicBezTo>
                                  <a:pt x="9447" y="103003"/>
                                  <a:pt x="1544" y="127783"/>
                                  <a:pt x="9716" y="135530"/>
                                </a:cubicBezTo>
                                <a:cubicBezTo>
                                  <a:pt x="19058" y="145362"/>
                                  <a:pt x="33960" y="137591"/>
                                  <a:pt x="41970" y="147168"/>
                                </a:cubicBezTo>
                                <a:cubicBezTo>
                                  <a:pt x="48281" y="153529"/>
                                  <a:pt x="45487" y="173396"/>
                                  <a:pt x="53494" y="178915"/>
                                </a:cubicBezTo>
                                <a:cubicBezTo>
                                  <a:pt x="61234" y="185616"/>
                                  <a:pt x="79929" y="180745"/>
                                  <a:pt x="89910" y="184723"/>
                                </a:cubicBezTo>
                                <a:cubicBezTo>
                                  <a:pt x="98302" y="191512"/>
                                  <a:pt x="100170" y="204600"/>
                                  <a:pt x="107946" y="209024"/>
                                </a:cubicBezTo>
                                <a:cubicBezTo>
                                  <a:pt x="116414" y="211941"/>
                                  <a:pt x="129805" y="205579"/>
                                  <a:pt x="138549" y="208461"/>
                                </a:cubicBezTo>
                                <a:cubicBezTo>
                                  <a:pt x="146684" y="210577"/>
                                  <a:pt x="155039" y="225817"/>
                                  <a:pt x="163193" y="228205"/>
                                </a:cubicBezTo>
                                <a:cubicBezTo>
                                  <a:pt x="173557" y="228803"/>
                                  <a:pt x="182093" y="221630"/>
                                  <a:pt x="192377" y="220594"/>
                                </a:cubicBezTo>
                                <a:cubicBezTo>
                                  <a:pt x="199561" y="220022"/>
                                  <a:pt x="208540" y="230636"/>
                                  <a:pt x="217754" y="228253"/>
                                </a:cubicBezTo>
                                <a:cubicBezTo>
                                  <a:pt x="225376" y="227522"/>
                                  <a:pt x="224572" y="218860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5" name="フリーフォーム: 図形 1644">
                    <a:extLst>
                      <a:ext uri="{FF2B5EF4-FFF2-40B4-BE49-F238E27FC236}">
                        <a16:creationId xmlns:a16="http://schemas.microsoft.com/office/drawing/2014/main" id="{01075DC5-BB92-4DE2-BF69-592F445F81D7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737775" y="3815225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534330799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61048" y="210022"/>
                                  <a:pt x="270202" y="218339"/>
                                  <a:pt x="277968" y="214992"/>
                                </a:cubicBezTo>
                                <a:cubicBezTo>
                                  <a:pt x="287593" y="211725"/>
                                  <a:pt x="286188" y="195476"/>
                                  <a:pt x="295041" y="187854"/>
                                </a:cubicBezTo>
                                <a:cubicBezTo>
                                  <a:pt x="302260" y="183309"/>
                                  <a:pt x="319114" y="186756"/>
                                  <a:pt x="326212" y="179686"/>
                                </a:cubicBezTo>
                                <a:cubicBezTo>
                                  <a:pt x="333750" y="173016"/>
                                  <a:pt x="332504" y="159395"/>
                                  <a:pt x="340121" y="150152"/>
                                </a:cubicBezTo>
                                <a:cubicBezTo>
                                  <a:pt x="347569" y="141667"/>
                                  <a:pt x="361988" y="136938"/>
                                  <a:pt x="369431" y="129858"/>
                                </a:cubicBezTo>
                                <a:cubicBezTo>
                                  <a:pt x="377382" y="123511"/>
                                  <a:pt x="371195" y="112681"/>
                                  <a:pt x="379876" y="100279"/>
                                </a:cubicBezTo>
                                <a:cubicBezTo>
                                  <a:pt x="351884" y="75880"/>
                                  <a:pt x="303046" y="40804"/>
                                  <a:pt x="271434" y="9646"/>
                                </a:cubicBezTo>
                                <a:cubicBezTo>
                                  <a:pt x="212604" y="-937"/>
                                  <a:pt x="159472" y="-9467"/>
                                  <a:pt x="105504" y="10266"/>
                                </a:cubicBezTo>
                                <a:cubicBezTo>
                                  <a:pt x="75637" y="40581"/>
                                  <a:pt x="42614" y="63564"/>
                                  <a:pt x="0" y="93378"/>
                                </a:cubicBezTo>
                                <a:cubicBezTo>
                                  <a:pt x="9048" y="105827"/>
                                  <a:pt x="3234" y="124298"/>
                                  <a:pt x="9716" y="135530"/>
                                </a:cubicBezTo>
                                <a:cubicBezTo>
                                  <a:pt x="17391" y="143330"/>
                                  <a:pt x="34405" y="140001"/>
                                  <a:pt x="41970" y="147168"/>
                                </a:cubicBezTo>
                                <a:cubicBezTo>
                                  <a:pt x="47969" y="153906"/>
                                  <a:pt x="44004" y="174292"/>
                                  <a:pt x="53494" y="178915"/>
                                </a:cubicBezTo>
                                <a:cubicBezTo>
                                  <a:pt x="62040" y="185517"/>
                                  <a:pt x="81086" y="180056"/>
                                  <a:pt x="89910" y="184723"/>
                                </a:cubicBezTo>
                                <a:cubicBezTo>
                                  <a:pt x="98691" y="189761"/>
                                  <a:pt x="98678" y="204775"/>
                                  <a:pt x="107946" y="209024"/>
                                </a:cubicBezTo>
                                <a:cubicBezTo>
                                  <a:pt x="118160" y="212175"/>
                                  <a:pt x="131732" y="205244"/>
                                  <a:pt x="138549" y="208461"/>
                                </a:cubicBezTo>
                                <a:cubicBezTo>
                                  <a:pt x="148001" y="211710"/>
                                  <a:pt x="153293" y="227394"/>
                                  <a:pt x="163193" y="228205"/>
                                </a:cubicBezTo>
                                <a:cubicBezTo>
                                  <a:pt x="172921" y="231225"/>
                                  <a:pt x="184023" y="219250"/>
                                  <a:pt x="192377" y="220594"/>
                                </a:cubicBezTo>
                                <a:cubicBezTo>
                                  <a:pt x="201736" y="219591"/>
                                  <a:pt x="209313" y="229193"/>
                                  <a:pt x="217754" y="228253"/>
                                </a:cubicBezTo>
                                <a:cubicBezTo>
                                  <a:pt x="226151" y="226978"/>
                                  <a:pt x="224622" y="218540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084" y="210791"/>
                                  <a:pt x="268315" y="219063"/>
                                  <a:pt x="277968" y="214992"/>
                                </a:cubicBezTo>
                                <a:cubicBezTo>
                                  <a:pt x="284848" y="211515"/>
                                  <a:pt x="288315" y="192983"/>
                                  <a:pt x="295041" y="187854"/>
                                </a:cubicBezTo>
                                <a:cubicBezTo>
                                  <a:pt x="303273" y="182875"/>
                                  <a:pt x="318382" y="184269"/>
                                  <a:pt x="326212" y="179686"/>
                                </a:cubicBezTo>
                                <a:cubicBezTo>
                                  <a:pt x="334237" y="173854"/>
                                  <a:pt x="333278" y="156742"/>
                                  <a:pt x="340121" y="150152"/>
                                </a:cubicBezTo>
                                <a:cubicBezTo>
                                  <a:pt x="345464" y="142936"/>
                                  <a:pt x="365176" y="137932"/>
                                  <a:pt x="369431" y="129858"/>
                                </a:cubicBezTo>
                                <a:cubicBezTo>
                                  <a:pt x="375139" y="121622"/>
                                  <a:pt x="372047" y="113521"/>
                                  <a:pt x="379876" y="100279"/>
                                </a:cubicBezTo>
                                <a:cubicBezTo>
                                  <a:pt x="358135" y="79719"/>
                                  <a:pt x="318810" y="49283"/>
                                  <a:pt x="271434" y="9646"/>
                                </a:cubicBezTo>
                                <a:cubicBezTo>
                                  <a:pt x="209633" y="-2797"/>
                                  <a:pt x="151755" y="-3759"/>
                                  <a:pt x="105504" y="10266"/>
                                </a:cubicBezTo>
                                <a:cubicBezTo>
                                  <a:pt x="65170" y="38860"/>
                                  <a:pt x="45371" y="53355"/>
                                  <a:pt x="0" y="93378"/>
                                </a:cubicBezTo>
                                <a:cubicBezTo>
                                  <a:pt x="9671" y="103910"/>
                                  <a:pt x="5039" y="126179"/>
                                  <a:pt x="9716" y="135530"/>
                                </a:cubicBezTo>
                                <a:cubicBezTo>
                                  <a:pt x="16404" y="144650"/>
                                  <a:pt x="34167" y="138796"/>
                                  <a:pt x="41970" y="147168"/>
                                </a:cubicBezTo>
                                <a:cubicBezTo>
                                  <a:pt x="49656" y="154431"/>
                                  <a:pt x="46040" y="170548"/>
                                  <a:pt x="53494" y="178915"/>
                                </a:cubicBezTo>
                                <a:cubicBezTo>
                                  <a:pt x="61135" y="185699"/>
                                  <a:pt x="82287" y="177937"/>
                                  <a:pt x="89910" y="184723"/>
                                </a:cubicBezTo>
                                <a:cubicBezTo>
                                  <a:pt x="100251" y="189141"/>
                                  <a:pt x="100223" y="205363"/>
                                  <a:pt x="107946" y="209024"/>
                                </a:cubicBezTo>
                                <a:cubicBezTo>
                                  <a:pt x="116333" y="212891"/>
                                  <a:pt x="128174" y="205274"/>
                                  <a:pt x="138549" y="208461"/>
                                </a:cubicBezTo>
                                <a:cubicBezTo>
                                  <a:pt x="147398" y="211796"/>
                                  <a:pt x="154623" y="226245"/>
                                  <a:pt x="163193" y="228205"/>
                                </a:cubicBezTo>
                                <a:cubicBezTo>
                                  <a:pt x="171903" y="230485"/>
                                  <a:pt x="184001" y="220827"/>
                                  <a:pt x="192377" y="220594"/>
                                </a:cubicBezTo>
                                <a:cubicBezTo>
                                  <a:pt x="201341" y="219459"/>
                                  <a:pt x="208124" y="228755"/>
                                  <a:pt x="217754" y="228253"/>
                                </a:cubicBezTo>
                                <a:cubicBezTo>
                                  <a:pt x="226450" y="227417"/>
                                  <a:pt x="226145" y="216476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6" name="フリーフォーム: 図形 1645">
                    <a:extLst>
                      <a:ext uri="{FF2B5EF4-FFF2-40B4-BE49-F238E27FC236}">
                        <a16:creationId xmlns:a16="http://schemas.microsoft.com/office/drawing/2014/main" id="{9466BB77-090D-4AF3-9C42-CAD706DA5801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4935742" y="3868270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530101717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56552" y="209270"/>
                                  <a:pt x="268422" y="219818"/>
                                  <a:pt x="277968" y="214992"/>
                                </a:cubicBezTo>
                                <a:cubicBezTo>
                                  <a:pt x="287220" y="209958"/>
                                  <a:pt x="286587" y="195024"/>
                                  <a:pt x="295041" y="187854"/>
                                </a:cubicBezTo>
                                <a:cubicBezTo>
                                  <a:pt x="302760" y="181992"/>
                                  <a:pt x="317260" y="184410"/>
                                  <a:pt x="326212" y="179686"/>
                                </a:cubicBezTo>
                                <a:cubicBezTo>
                                  <a:pt x="331593" y="173853"/>
                                  <a:pt x="333374" y="159049"/>
                                  <a:pt x="340121" y="150152"/>
                                </a:cubicBezTo>
                                <a:cubicBezTo>
                                  <a:pt x="346789" y="140926"/>
                                  <a:pt x="360669" y="137243"/>
                                  <a:pt x="369431" y="129858"/>
                                </a:cubicBezTo>
                                <a:cubicBezTo>
                                  <a:pt x="376353" y="121980"/>
                                  <a:pt x="371755" y="114214"/>
                                  <a:pt x="379876" y="100279"/>
                                </a:cubicBezTo>
                                <a:cubicBezTo>
                                  <a:pt x="323861" y="60373"/>
                                  <a:pt x="296647" y="28568"/>
                                  <a:pt x="271434" y="9646"/>
                                </a:cubicBezTo>
                                <a:cubicBezTo>
                                  <a:pt x="214229" y="-9592"/>
                                  <a:pt x="152745" y="-11630"/>
                                  <a:pt x="105504" y="10266"/>
                                </a:cubicBezTo>
                                <a:cubicBezTo>
                                  <a:pt x="85143" y="32482"/>
                                  <a:pt x="52431" y="60583"/>
                                  <a:pt x="0" y="93378"/>
                                </a:cubicBezTo>
                                <a:cubicBezTo>
                                  <a:pt x="9978" y="102428"/>
                                  <a:pt x="2670" y="127176"/>
                                  <a:pt x="9716" y="135530"/>
                                </a:cubicBezTo>
                                <a:cubicBezTo>
                                  <a:pt x="15615" y="144965"/>
                                  <a:pt x="35342" y="137749"/>
                                  <a:pt x="41970" y="147168"/>
                                </a:cubicBezTo>
                                <a:cubicBezTo>
                                  <a:pt x="50460" y="155682"/>
                                  <a:pt x="45162" y="171476"/>
                                  <a:pt x="53494" y="178915"/>
                                </a:cubicBezTo>
                                <a:cubicBezTo>
                                  <a:pt x="63085" y="184242"/>
                                  <a:pt x="82887" y="178701"/>
                                  <a:pt x="89910" y="184723"/>
                                </a:cubicBezTo>
                                <a:cubicBezTo>
                                  <a:pt x="97608" y="188791"/>
                                  <a:pt x="100713" y="204405"/>
                                  <a:pt x="107946" y="209024"/>
                                </a:cubicBezTo>
                                <a:cubicBezTo>
                                  <a:pt x="117735" y="212258"/>
                                  <a:pt x="127689" y="206732"/>
                                  <a:pt x="138549" y="208461"/>
                                </a:cubicBezTo>
                                <a:cubicBezTo>
                                  <a:pt x="145656" y="211587"/>
                                  <a:pt x="155521" y="226499"/>
                                  <a:pt x="163193" y="228205"/>
                                </a:cubicBezTo>
                                <a:cubicBezTo>
                                  <a:pt x="173218" y="230461"/>
                                  <a:pt x="183344" y="220927"/>
                                  <a:pt x="192377" y="220594"/>
                                </a:cubicBezTo>
                                <a:cubicBezTo>
                                  <a:pt x="202328" y="221971"/>
                                  <a:pt x="208735" y="228290"/>
                                  <a:pt x="217754" y="228253"/>
                                </a:cubicBezTo>
                                <a:cubicBezTo>
                                  <a:pt x="226708" y="225810"/>
                                  <a:pt x="222963" y="219657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226" y="208514"/>
                                  <a:pt x="270545" y="219095"/>
                                  <a:pt x="277968" y="214992"/>
                                </a:cubicBezTo>
                                <a:cubicBezTo>
                                  <a:pt x="285884" y="210812"/>
                                  <a:pt x="286640" y="193607"/>
                                  <a:pt x="295041" y="187854"/>
                                </a:cubicBezTo>
                                <a:cubicBezTo>
                                  <a:pt x="303626" y="183660"/>
                                  <a:pt x="317369" y="187186"/>
                                  <a:pt x="326212" y="179686"/>
                                </a:cubicBezTo>
                                <a:cubicBezTo>
                                  <a:pt x="334749" y="173268"/>
                                  <a:pt x="334562" y="158220"/>
                                  <a:pt x="340121" y="150152"/>
                                </a:cubicBezTo>
                                <a:cubicBezTo>
                                  <a:pt x="349117" y="139976"/>
                                  <a:pt x="363906" y="138513"/>
                                  <a:pt x="369431" y="129858"/>
                                </a:cubicBezTo>
                                <a:cubicBezTo>
                                  <a:pt x="374363" y="121440"/>
                                  <a:pt x="371088" y="112727"/>
                                  <a:pt x="379876" y="100279"/>
                                </a:cubicBezTo>
                                <a:cubicBezTo>
                                  <a:pt x="346494" y="72645"/>
                                  <a:pt x="310027" y="47084"/>
                                  <a:pt x="271434" y="9646"/>
                                </a:cubicBezTo>
                                <a:cubicBezTo>
                                  <a:pt x="223056" y="6482"/>
                                  <a:pt x="152891" y="-7385"/>
                                  <a:pt x="105504" y="10266"/>
                                </a:cubicBezTo>
                                <a:cubicBezTo>
                                  <a:pt x="65253" y="43521"/>
                                  <a:pt x="30993" y="63821"/>
                                  <a:pt x="0" y="93378"/>
                                </a:cubicBezTo>
                                <a:cubicBezTo>
                                  <a:pt x="11755" y="102943"/>
                                  <a:pt x="3517" y="127194"/>
                                  <a:pt x="9716" y="135530"/>
                                </a:cubicBezTo>
                                <a:cubicBezTo>
                                  <a:pt x="16213" y="142585"/>
                                  <a:pt x="34755" y="140894"/>
                                  <a:pt x="41970" y="147168"/>
                                </a:cubicBezTo>
                                <a:cubicBezTo>
                                  <a:pt x="48137" y="152890"/>
                                  <a:pt x="47699" y="171966"/>
                                  <a:pt x="53494" y="178915"/>
                                </a:cubicBezTo>
                                <a:cubicBezTo>
                                  <a:pt x="60418" y="183420"/>
                                  <a:pt x="80542" y="179731"/>
                                  <a:pt x="89910" y="184723"/>
                                </a:cubicBezTo>
                                <a:cubicBezTo>
                                  <a:pt x="97877" y="191015"/>
                                  <a:pt x="101144" y="203609"/>
                                  <a:pt x="107946" y="209024"/>
                                </a:cubicBezTo>
                                <a:cubicBezTo>
                                  <a:pt x="114743" y="212913"/>
                                  <a:pt x="129158" y="203360"/>
                                  <a:pt x="138549" y="208461"/>
                                </a:cubicBezTo>
                                <a:cubicBezTo>
                                  <a:pt x="146241" y="211561"/>
                                  <a:pt x="154215" y="224903"/>
                                  <a:pt x="163193" y="228205"/>
                                </a:cubicBezTo>
                                <a:cubicBezTo>
                                  <a:pt x="171791" y="230228"/>
                                  <a:pt x="185036" y="220585"/>
                                  <a:pt x="192377" y="220594"/>
                                </a:cubicBezTo>
                                <a:cubicBezTo>
                                  <a:pt x="201409" y="222236"/>
                                  <a:pt x="209985" y="229132"/>
                                  <a:pt x="217754" y="228253"/>
                                </a:cubicBezTo>
                                <a:cubicBezTo>
                                  <a:pt x="225922" y="226517"/>
                                  <a:pt x="224964" y="219956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7" name="フリーフォーム: 図形 1646">
                    <a:extLst>
                      <a:ext uri="{FF2B5EF4-FFF2-40B4-BE49-F238E27FC236}">
                        <a16:creationId xmlns:a16="http://schemas.microsoft.com/office/drawing/2014/main" id="{36011237-FFDB-4F1C-954F-5202D6597A94}"/>
                      </a:ext>
                    </a:extLst>
                  </p:cNvPr>
                  <p:cNvSpPr/>
                  <p:nvPr/>
                </p:nvSpPr>
                <p:spPr>
                  <a:xfrm rot="11700000" flipH="1">
                    <a:off x="4928129" y="3731678"/>
                    <a:ext cx="272823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977974524">
                          <a:custGeom>
                            <a:avLst/>
                            <a:gdLst>
                              <a:gd name="connsiteX0" fmla="*/ 173626 w 272823"/>
                              <a:gd name="connsiteY0" fmla="*/ 153553 h 164095"/>
                              <a:gd name="connsiteX1" fmla="*/ 199634 w 272823"/>
                              <a:gd name="connsiteY1" fmla="*/ 154405 h 164095"/>
                              <a:gd name="connsiteX2" fmla="*/ 211896 w 272823"/>
                              <a:gd name="connsiteY2" fmla="*/ 134915 h 164095"/>
                              <a:gd name="connsiteX3" fmla="*/ 234282 w 272823"/>
                              <a:gd name="connsiteY3" fmla="*/ 129048 h 164095"/>
                              <a:gd name="connsiteX4" fmla="*/ 244272 w 272823"/>
                              <a:gd name="connsiteY4" fmla="*/ 107838 h 164095"/>
                              <a:gd name="connsiteX5" fmla="*/ 265321 w 272823"/>
                              <a:gd name="connsiteY5" fmla="*/ 93262 h 164095"/>
                              <a:gd name="connsiteX6" fmla="*/ 272823 w 272823"/>
                              <a:gd name="connsiteY6" fmla="*/ 72020 h 164095"/>
                              <a:gd name="connsiteX7" fmla="*/ 194941 w 272823"/>
                              <a:gd name="connsiteY7" fmla="*/ 6928 h 164095"/>
                              <a:gd name="connsiteX8" fmla="*/ 75772 w 272823"/>
                              <a:gd name="connsiteY8" fmla="*/ 7373 h 164095"/>
                              <a:gd name="connsiteX9" fmla="*/ 0 w 272823"/>
                              <a:gd name="connsiteY9" fmla="*/ 67063 h 164095"/>
                              <a:gd name="connsiteX10" fmla="*/ 6978 w 272823"/>
                              <a:gd name="connsiteY10" fmla="*/ 97336 h 164095"/>
                              <a:gd name="connsiteX11" fmla="*/ 30142 w 272823"/>
                              <a:gd name="connsiteY11" fmla="*/ 105695 h 164095"/>
                              <a:gd name="connsiteX12" fmla="*/ 38419 w 272823"/>
                              <a:gd name="connsiteY12" fmla="*/ 128495 h 164095"/>
                              <a:gd name="connsiteX13" fmla="*/ 64572 w 272823"/>
                              <a:gd name="connsiteY13" fmla="*/ 132666 h 164095"/>
                              <a:gd name="connsiteX14" fmla="*/ 77525 w 272823"/>
                              <a:gd name="connsiteY14" fmla="*/ 150119 h 164095"/>
                              <a:gd name="connsiteX15" fmla="*/ 99504 w 272823"/>
                              <a:gd name="connsiteY15" fmla="*/ 149715 h 164095"/>
                              <a:gd name="connsiteX16" fmla="*/ 117203 w 272823"/>
                              <a:gd name="connsiteY16" fmla="*/ 163895 h 164095"/>
                              <a:gd name="connsiteX17" fmla="*/ 138163 w 272823"/>
                              <a:gd name="connsiteY17" fmla="*/ 158428 h 164095"/>
                              <a:gd name="connsiteX18" fmla="*/ 156389 w 272823"/>
                              <a:gd name="connsiteY18" fmla="*/ 163929 h 164095"/>
                              <a:gd name="connsiteX19" fmla="*/ 173626 w 272823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3" h="164095" fill="none" extrusionOk="0">
                                <a:moveTo>
                                  <a:pt x="173626" y="153553"/>
                                </a:moveTo>
                                <a:cubicBezTo>
                                  <a:pt x="185095" y="151679"/>
                                  <a:pt x="192964" y="157325"/>
                                  <a:pt x="199634" y="154405"/>
                                </a:cubicBezTo>
                                <a:cubicBezTo>
                                  <a:pt x="205969" y="151711"/>
                                  <a:pt x="206303" y="138997"/>
                                  <a:pt x="211896" y="134915"/>
                                </a:cubicBezTo>
                                <a:cubicBezTo>
                                  <a:pt x="217406" y="130371"/>
                                  <a:pt x="228168" y="134300"/>
                                  <a:pt x="234282" y="129048"/>
                                </a:cubicBezTo>
                                <a:cubicBezTo>
                                  <a:pt x="237946" y="125453"/>
                                  <a:pt x="239224" y="114840"/>
                                  <a:pt x="244272" y="107838"/>
                                </a:cubicBezTo>
                                <a:cubicBezTo>
                                  <a:pt x="250694" y="101654"/>
                                  <a:pt x="260727" y="100092"/>
                                  <a:pt x="265321" y="93262"/>
                                </a:cubicBezTo>
                                <a:cubicBezTo>
                                  <a:pt x="270294" y="87956"/>
                                  <a:pt x="268270" y="80962"/>
                                  <a:pt x="272823" y="72020"/>
                                </a:cubicBezTo>
                                <a:cubicBezTo>
                                  <a:pt x="244256" y="42194"/>
                                  <a:pt x="234991" y="34684"/>
                                  <a:pt x="194941" y="6928"/>
                                </a:cubicBezTo>
                                <a:cubicBezTo>
                                  <a:pt x="156396" y="-8568"/>
                                  <a:pt x="113480" y="-1015"/>
                                  <a:pt x="75772" y="7373"/>
                                </a:cubicBezTo>
                                <a:cubicBezTo>
                                  <a:pt x="44077" y="29953"/>
                                  <a:pt x="36368" y="41019"/>
                                  <a:pt x="0" y="67063"/>
                                </a:cubicBezTo>
                                <a:cubicBezTo>
                                  <a:pt x="5635" y="75619"/>
                                  <a:pt x="2198" y="91414"/>
                                  <a:pt x="6978" y="97336"/>
                                </a:cubicBezTo>
                                <a:cubicBezTo>
                                  <a:pt x="11921" y="104626"/>
                                  <a:pt x="24293" y="101346"/>
                                  <a:pt x="30142" y="105695"/>
                                </a:cubicBezTo>
                                <a:cubicBezTo>
                                  <a:pt x="34895" y="110057"/>
                                  <a:pt x="32915" y="123297"/>
                                  <a:pt x="38419" y="128495"/>
                                </a:cubicBezTo>
                                <a:cubicBezTo>
                                  <a:pt x="43986" y="133883"/>
                                  <a:pt x="59319" y="128593"/>
                                  <a:pt x="64572" y="132666"/>
                                </a:cubicBezTo>
                                <a:cubicBezTo>
                                  <a:pt x="70952" y="134849"/>
                                  <a:pt x="71431" y="147023"/>
                                  <a:pt x="77525" y="150119"/>
                                </a:cubicBezTo>
                                <a:cubicBezTo>
                                  <a:pt x="83754" y="154429"/>
                                  <a:pt x="92302" y="148057"/>
                                  <a:pt x="99504" y="149715"/>
                                </a:cubicBezTo>
                                <a:cubicBezTo>
                                  <a:pt x="106828" y="151969"/>
                                  <a:pt x="111494" y="163820"/>
                                  <a:pt x="117203" y="163895"/>
                                </a:cubicBezTo>
                                <a:cubicBezTo>
                                  <a:pt x="122851" y="165726"/>
                                  <a:pt x="132839" y="158709"/>
                                  <a:pt x="138163" y="158428"/>
                                </a:cubicBezTo>
                                <a:cubicBezTo>
                                  <a:pt x="144941" y="158367"/>
                                  <a:pt x="150392" y="165617"/>
                                  <a:pt x="156389" y="163929"/>
                                </a:cubicBezTo>
                                <a:cubicBezTo>
                                  <a:pt x="162081" y="161541"/>
                                  <a:pt x="161601" y="156583"/>
                                  <a:pt x="173626" y="153553"/>
                                </a:cubicBezTo>
                                <a:close/>
                              </a:path>
                              <a:path w="272823" h="164095" stroke="0" extrusionOk="0">
                                <a:moveTo>
                                  <a:pt x="173626" y="153553"/>
                                </a:moveTo>
                                <a:cubicBezTo>
                                  <a:pt x="185990" y="150023"/>
                                  <a:pt x="193445" y="157510"/>
                                  <a:pt x="199634" y="154405"/>
                                </a:cubicBezTo>
                                <a:cubicBezTo>
                                  <a:pt x="205783" y="153028"/>
                                  <a:pt x="206474" y="137628"/>
                                  <a:pt x="211896" y="134915"/>
                                </a:cubicBezTo>
                                <a:cubicBezTo>
                                  <a:pt x="218541" y="130736"/>
                                  <a:pt x="230490" y="134146"/>
                                  <a:pt x="234282" y="129048"/>
                                </a:cubicBezTo>
                                <a:cubicBezTo>
                                  <a:pt x="240429" y="125649"/>
                                  <a:pt x="238274" y="114116"/>
                                  <a:pt x="244272" y="107838"/>
                                </a:cubicBezTo>
                                <a:cubicBezTo>
                                  <a:pt x="249251" y="103095"/>
                                  <a:pt x="262202" y="99363"/>
                                  <a:pt x="265321" y="93262"/>
                                </a:cubicBezTo>
                                <a:cubicBezTo>
                                  <a:pt x="270442" y="86621"/>
                                  <a:pt x="265729" y="82282"/>
                                  <a:pt x="272823" y="72020"/>
                                </a:cubicBezTo>
                                <a:cubicBezTo>
                                  <a:pt x="242147" y="43651"/>
                                  <a:pt x="236251" y="35821"/>
                                  <a:pt x="194941" y="6928"/>
                                </a:cubicBezTo>
                                <a:cubicBezTo>
                                  <a:pt x="157144" y="-1647"/>
                                  <a:pt x="110405" y="-3537"/>
                                  <a:pt x="75772" y="7373"/>
                                </a:cubicBezTo>
                                <a:cubicBezTo>
                                  <a:pt x="45301" y="31194"/>
                                  <a:pt x="33800" y="35131"/>
                                  <a:pt x="0" y="67063"/>
                                </a:cubicBezTo>
                                <a:cubicBezTo>
                                  <a:pt x="6296" y="73628"/>
                                  <a:pt x="1657" y="91951"/>
                                  <a:pt x="6978" y="97336"/>
                                </a:cubicBezTo>
                                <a:cubicBezTo>
                                  <a:pt x="11505" y="105199"/>
                                  <a:pt x="23913" y="100199"/>
                                  <a:pt x="30142" y="105695"/>
                                </a:cubicBezTo>
                                <a:cubicBezTo>
                                  <a:pt x="34608" y="110601"/>
                                  <a:pt x="31982" y="123821"/>
                                  <a:pt x="38419" y="128495"/>
                                </a:cubicBezTo>
                                <a:cubicBezTo>
                                  <a:pt x="43828" y="132539"/>
                                  <a:pt x="58477" y="129182"/>
                                  <a:pt x="64572" y="132666"/>
                                </a:cubicBezTo>
                                <a:cubicBezTo>
                                  <a:pt x="71248" y="135957"/>
                                  <a:pt x="71820" y="146897"/>
                                  <a:pt x="77525" y="150119"/>
                                </a:cubicBezTo>
                                <a:cubicBezTo>
                                  <a:pt x="82953" y="153368"/>
                                  <a:pt x="92266" y="147322"/>
                                  <a:pt x="99504" y="149715"/>
                                </a:cubicBezTo>
                                <a:cubicBezTo>
                                  <a:pt x="106021" y="151047"/>
                                  <a:pt x="111079" y="162868"/>
                                  <a:pt x="117203" y="163895"/>
                                </a:cubicBezTo>
                                <a:cubicBezTo>
                                  <a:pt x="122594" y="165462"/>
                                  <a:pt x="132444" y="157855"/>
                                  <a:pt x="138163" y="158428"/>
                                </a:cubicBezTo>
                                <a:cubicBezTo>
                                  <a:pt x="143430" y="158071"/>
                                  <a:pt x="151704" y="165409"/>
                                  <a:pt x="156389" y="163929"/>
                                </a:cubicBezTo>
                                <a:cubicBezTo>
                                  <a:pt x="162546" y="163703"/>
                                  <a:pt x="160955" y="156517"/>
                                  <a:pt x="173626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8" name="フリーフォーム: 図形 1647">
                    <a:extLst>
                      <a:ext uri="{FF2B5EF4-FFF2-40B4-BE49-F238E27FC236}">
                        <a16:creationId xmlns:a16="http://schemas.microsoft.com/office/drawing/2014/main" id="{D178AE2F-18DC-43B9-827B-2772D5383EE0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822865" y="3840171"/>
                    <a:ext cx="272824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3452545">
                          <a:custGeom>
                            <a:avLst/>
                            <a:gdLst>
                              <a:gd name="connsiteX0" fmla="*/ 173627 w 272824"/>
                              <a:gd name="connsiteY0" fmla="*/ 153553 h 164095"/>
                              <a:gd name="connsiteX1" fmla="*/ 199634 w 272824"/>
                              <a:gd name="connsiteY1" fmla="*/ 154405 h 164095"/>
                              <a:gd name="connsiteX2" fmla="*/ 211896 w 272824"/>
                              <a:gd name="connsiteY2" fmla="*/ 134915 h 164095"/>
                              <a:gd name="connsiteX3" fmla="*/ 234283 w 272824"/>
                              <a:gd name="connsiteY3" fmla="*/ 129048 h 164095"/>
                              <a:gd name="connsiteX4" fmla="*/ 244272 w 272824"/>
                              <a:gd name="connsiteY4" fmla="*/ 107838 h 164095"/>
                              <a:gd name="connsiteX5" fmla="*/ 265322 w 272824"/>
                              <a:gd name="connsiteY5" fmla="*/ 93262 h 164095"/>
                              <a:gd name="connsiteX6" fmla="*/ 272824 w 272824"/>
                              <a:gd name="connsiteY6" fmla="*/ 72020 h 164095"/>
                              <a:gd name="connsiteX7" fmla="*/ 194941 w 272824"/>
                              <a:gd name="connsiteY7" fmla="*/ 6928 h 164095"/>
                              <a:gd name="connsiteX8" fmla="*/ 75772 w 272824"/>
                              <a:gd name="connsiteY8" fmla="*/ 7373 h 164095"/>
                              <a:gd name="connsiteX9" fmla="*/ 0 w 272824"/>
                              <a:gd name="connsiteY9" fmla="*/ 67063 h 164095"/>
                              <a:gd name="connsiteX10" fmla="*/ 6978 w 272824"/>
                              <a:gd name="connsiteY10" fmla="*/ 97336 h 164095"/>
                              <a:gd name="connsiteX11" fmla="*/ 30142 w 272824"/>
                              <a:gd name="connsiteY11" fmla="*/ 105695 h 164095"/>
                              <a:gd name="connsiteX12" fmla="*/ 38419 w 272824"/>
                              <a:gd name="connsiteY12" fmla="*/ 128495 h 164095"/>
                              <a:gd name="connsiteX13" fmla="*/ 64572 w 272824"/>
                              <a:gd name="connsiteY13" fmla="*/ 132666 h 164095"/>
                              <a:gd name="connsiteX14" fmla="*/ 77526 w 272824"/>
                              <a:gd name="connsiteY14" fmla="*/ 150119 h 164095"/>
                              <a:gd name="connsiteX15" fmla="*/ 99504 w 272824"/>
                              <a:gd name="connsiteY15" fmla="*/ 149715 h 164095"/>
                              <a:gd name="connsiteX16" fmla="*/ 117204 w 272824"/>
                              <a:gd name="connsiteY16" fmla="*/ 163895 h 164095"/>
                              <a:gd name="connsiteX17" fmla="*/ 138164 w 272824"/>
                              <a:gd name="connsiteY17" fmla="*/ 158428 h 164095"/>
                              <a:gd name="connsiteX18" fmla="*/ 156389 w 272824"/>
                              <a:gd name="connsiteY18" fmla="*/ 163929 h 164095"/>
                              <a:gd name="connsiteX19" fmla="*/ 173627 w 272824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4" h="164095" fill="none" extrusionOk="0">
                                <a:moveTo>
                                  <a:pt x="173627" y="153553"/>
                                </a:moveTo>
                                <a:cubicBezTo>
                                  <a:pt x="186320" y="150504"/>
                                  <a:pt x="192915" y="156428"/>
                                  <a:pt x="199634" y="154405"/>
                                </a:cubicBezTo>
                                <a:cubicBezTo>
                                  <a:pt x="204944" y="150712"/>
                                  <a:pt x="207891" y="139275"/>
                                  <a:pt x="211896" y="134915"/>
                                </a:cubicBezTo>
                                <a:cubicBezTo>
                                  <a:pt x="216920" y="131038"/>
                                  <a:pt x="228521" y="133385"/>
                                  <a:pt x="234283" y="129048"/>
                                </a:cubicBezTo>
                                <a:cubicBezTo>
                                  <a:pt x="240327" y="123099"/>
                                  <a:pt x="238790" y="113755"/>
                                  <a:pt x="244272" y="107838"/>
                                </a:cubicBezTo>
                                <a:cubicBezTo>
                                  <a:pt x="249657" y="101675"/>
                                  <a:pt x="259333" y="98804"/>
                                  <a:pt x="265322" y="93262"/>
                                </a:cubicBezTo>
                                <a:cubicBezTo>
                                  <a:pt x="269549" y="88424"/>
                                  <a:pt x="267816" y="80511"/>
                                  <a:pt x="272824" y="72020"/>
                                </a:cubicBezTo>
                                <a:cubicBezTo>
                                  <a:pt x="253698" y="55124"/>
                                  <a:pt x="222049" y="33152"/>
                                  <a:pt x="194941" y="6928"/>
                                </a:cubicBezTo>
                                <a:cubicBezTo>
                                  <a:pt x="152732" y="-4287"/>
                                  <a:pt x="110822" y="-10004"/>
                                  <a:pt x="75772" y="7373"/>
                                </a:cubicBezTo>
                                <a:cubicBezTo>
                                  <a:pt x="46758" y="31798"/>
                                  <a:pt x="35115" y="37390"/>
                                  <a:pt x="0" y="67063"/>
                                </a:cubicBezTo>
                                <a:cubicBezTo>
                                  <a:pt x="7958" y="73621"/>
                                  <a:pt x="2218" y="90875"/>
                                  <a:pt x="6978" y="97336"/>
                                </a:cubicBezTo>
                                <a:cubicBezTo>
                                  <a:pt x="11878" y="104003"/>
                                  <a:pt x="24635" y="101015"/>
                                  <a:pt x="30142" y="105695"/>
                                </a:cubicBezTo>
                                <a:cubicBezTo>
                                  <a:pt x="34878" y="110553"/>
                                  <a:pt x="31192" y="124066"/>
                                  <a:pt x="38419" y="128495"/>
                                </a:cubicBezTo>
                                <a:cubicBezTo>
                                  <a:pt x="43337" y="131448"/>
                                  <a:pt x="59018" y="128753"/>
                                  <a:pt x="64572" y="132666"/>
                                </a:cubicBezTo>
                                <a:cubicBezTo>
                                  <a:pt x="71727" y="136617"/>
                                  <a:pt x="72045" y="146496"/>
                                  <a:pt x="77526" y="150119"/>
                                </a:cubicBezTo>
                                <a:cubicBezTo>
                                  <a:pt x="82613" y="152476"/>
                                  <a:pt x="91144" y="147384"/>
                                  <a:pt x="99504" y="149715"/>
                                </a:cubicBezTo>
                                <a:cubicBezTo>
                                  <a:pt x="106900" y="151171"/>
                                  <a:pt x="111226" y="162641"/>
                                  <a:pt x="117204" y="163895"/>
                                </a:cubicBezTo>
                                <a:cubicBezTo>
                                  <a:pt x="122960" y="165529"/>
                                  <a:pt x="130785" y="157977"/>
                                  <a:pt x="138164" y="158428"/>
                                </a:cubicBezTo>
                                <a:cubicBezTo>
                                  <a:pt x="145125" y="158277"/>
                                  <a:pt x="150563" y="165253"/>
                                  <a:pt x="156389" y="163929"/>
                                </a:cubicBezTo>
                                <a:cubicBezTo>
                                  <a:pt x="162029" y="162955"/>
                                  <a:pt x="161297" y="155932"/>
                                  <a:pt x="173627" y="153553"/>
                                </a:cubicBezTo>
                                <a:close/>
                              </a:path>
                              <a:path w="272824" h="164095" stroke="0" extrusionOk="0">
                                <a:moveTo>
                                  <a:pt x="173627" y="153553"/>
                                </a:moveTo>
                                <a:cubicBezTo>
                                  <a:pt x="185598" y="148908"/>
                                  <a:pt x="192759" y="157589"/>
                                  <a:pt x="199634" y="154405"/>
                                </a:cubicBezTo>
                                <a:cubicBezTo>
                                  <a:pt x="205023" y="152413"/>
                                  <a:pt x="207163" y="138802"/>
                                  <a:pt x="211896" y="134915"/>
                                </a:cubicBezTo>
                                <a:cubicBezTo>
                                  <a:pt x="216903" y="131337"/>
                                  <a:pt x="227873" y="132999"/>
                                  <a:pt x="234283" y="129048"/>
                                </a:cubicBezTo>
                                <a:cubicBezTo>
                                  <a:pt x="240528" y="123677"/>
                                  <a:pt x="239802" y="115594"/>
                                  <a:pt x="244272" y="107838"/>
                                </a:cubicBezTo>
                                <a:cubicBezTo>
                                  <a:pt x="248549" y="100976"/>
                                  <a:pt x="261656" y="98881"/>
                                  <a:pt x="265322" y="93262"/>
                                </a:cubicBezTo>
                                <a:cubicBezTo>
                                  <a:pt x="270690" y="86669"/>
                                  <a:pt x="265923" y="81966"/>
                                  <a:pt x="272824" y="72020"/>
                                </a:cubicBezTo>
                                <a:cubicBezTo>
                                  <a:pt x="245000" y="53262"/>
                                  <a:pt x="211418" y="20004"/>
                                  <a:pt x="194941" y="6928"/>
                                </a:cubicBezTo>
                                <a:cubicBezTo>
                                  <a:pt x="157332" y="-10270"/>
                                  <a:pt x="113005" y="1004"/>
                                  <a:pt x="75772" y="7373"/>
                                </a:cubicBezTo>
                                <a:cubicBezTo>
                                  <a:pt x="39469" y="36755"/>
                                  <a:pt x="34744" y="36015"/>
                                  <a:pt x="0" y="67063"/>
                                </a:cubicBezTo>
                                <a:cubicBezTo>
                                  <a:pt x="7028" y="73485"/>
                                  <a:pt x="1293" y="92210"/>
                                  <a:pt x="6978" y="97336"/>
                                </a:cubicBezTo>
                                <a:cubicBezTo>
                                  <a:pt x="12584" y="102518"/>
                                  <a:pt x="26000" y="99342"/>
                                  <a:pt x="30142" y="105695"/>
                                </a:cubicBezTo>
                                <a:cubicBezTo>
                                  <a:pt x="35170" y="110806"/>
                                  <a:pt x="33691" y="124028"/>
                                  <a:pt x="38419" y="128495"/>
                                </a:cubicBezTo>
                                <a:cubicBezTo>
                                  <a:pt x="44379" y="134107"/>
                                  <a:pt x="59019" y="129740"/>
                                  <a:pt x="64572" y="132666"/>
                                </a:cubicBezTo>
                                <a:cubicBezTo>
                                  <a:pt x="69508" y="136172"/>
                                  <a:pt x="72099" y="146697"/>
                                  <a:pt x="77526" y="150119"/>
                                </a:cubicBezTo>
                                <a:cubicBezTo>
                                  <a:pt x="83419" y="152631"/>
                                  <a:pt x="91361" y="147530"/>
                                  <a:pt x="99504" y="149715"/>
                                </a:cubicBezTo>
                                <a:cubicBezTo>
                                  <a:pt x="106278" y="153013"/>
                                  <a:pt x="109133" y="162577"/>
                                  <a:pt x="117204" y="163895"/>
                                </a:cubicBezTo>
                                <a:cubicBezTo>
                                  <a:pt x="123503" y="165228"/>
                                  <a:pt x="131409" y="159420"/>
                                  <a:pt x="138164" y="158428"/>
                                </a:cubicBezTo>
                                <a:cubicBezTo>
                                  <a:pt x="144645" y="158573"/>
                                  <a:pt x="151065" y="165644"/>
                                  <a:pt x="156389" y="163929"/>
                                </a:cubicBezTo>
                                <a:cubicBezTo>
                                  <a:pt x="162260" y="163814"/>
                                  <a:pt x="161095" y="156136"/>
                                  <a:pt x="173627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9" name="フリーフォーム: 図形 1648">
                    <a:extLst>
                      <a:ext uri="{FF2B5EF4-FFF2-40B4-BE49-F238E27FC236}">
                        <a16:creationId xmlns:a16="http://schemas.microsoft.com/office/drawing/2014/main" id="{77D314CA-BEF4-4EE8-8B46-E214C4E1CC0D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4965043" y="3878268"/>
                    <a:ext cx="272824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68454082">
                          <a:custGeom>
                            <a:avLst/>
                            <a:gdLst>
                              <a:gd name="connsiteX0" fmla="*/ 173627 w 272824"/>
                              <a:gd name="connsiteY0" fmla="*/ 153553 h 164095"/>
                              <a:gd name="connsiteX1" fmla="*/ 199634 w 272824"/>
                              <a:gd name="connsiteY1" fmla="*/ 154405 h 164095"/>
                              <a:gd name="connsiteX2" fmla="*/ 211896 w 272824"/>
                              <a:gd name="connsiteY2" fmla="*/ 134915 h 164095"/>
                              <a:gd name="connsiteX3" fmla="*/ 234283 w 272824"/>
                              <a:gd name="connsiteY3" fmla="*/ 129048 h 164095"/>
                              <a:gd name="connsiteX4" fmla="*/ 244272 w 272824"/>
                              <a:gd name="connsiteY4" fmla="*/ 107838 h 164095"/>
                              <a:gd name="connsiteX5" fmla="*/ 265322 w 272824"/>
                              <a:gd name="connsiteY5" fmla="*/ 93262 h 164095"/>
                              <a:gd name="connsiteX6" fmla="*/ 272824 w 272824"/>
                              <a:gd name="connsiteY6" fmla="*/ 72020 h 164095"/>
                              <a:gd name="connsiteX7" fmla="*/ 194941 w 272824"/>
                              <a:gd name="connsiteY7" fmla="*/ 6928 h 164095"/>
                              <a:gd name="connsiteX8" fmla="*/ 75772 w 272824"/>
                              <a:gd name="connsiteY8" fmla="*/ 7373 h 164095"/>
                              <a:gd name="connsiteX9" fmla="*/ 0 w 272824"/>
                              <a:gd name="connsiteY9" fmla="*/ 67063 h 164095"/>
                              <a:gd name="connsiteX10" fmla="*/ 6978 w 272824"/>
                              <a:gd name="connsiteY10" fmla="*/ 97336 h 164095"/>
                              <a:gd name="connsiteX11" fmla="*/ 30142 w 272824"/>
                              <a:gd name="connsiteY11" fmla="*/ 105695 h 164095"/>
                              <a:gd name="connsiteX12" fmla="*/ 38419 w 272824"/>
                              <a:gd name="connsiteY12" fmla="*/ 128495 h 164095"/>
                              <a:gd name="connsiteX13" fmla="*/ 64572 w 272824"/>
                              <a:gd name="connsiteY13" fmla="*/ 132666 h 164095"/>
                              <a:gd name="connsiteX14" fmla="*/ 77526 w 272824"/>
                              <a:gd name="connsiteY14" fmla="*/ 150119 h 164095"/>
                              <a:gd name="connsiteX15" fmla="*/ 99504 w 272824"/>
                              <a:gd name="connsiteY15" fmla="*/ 149715 h 164095"/>
                              <a:gd name="connsiteX16" fmla="*/ 117204 w 272824"/>
                              <a:gd name="connsiteY16" fmla="*/ 163895 h 164095"/>
                              <a:gd name="connsiteX17" fmla="*/ 138164 w 272824"/>
                              <a:gd name="connsiteY17" fmla="*/ 158428 h 164095"/>
                              <a:gd name="connsiteX18" fmla="*/ 156389 w 272824"/>
                              <a:gd name="connsiteY18" fmla="*/ 163929 h 164095"/>
                              <a:gd name="connsiteX19" fmla="*/ 173627 w 272824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4" h="164095" fill="none" extrusionOk="0">
                                <a:moveTo>
                                  <a:pt x="173627" y="153553"/>
                                </a:moveTo>
                                <a:cubicBezTo>
                                  <a:pt x="186071" y="149364"/>
                                  <a:pt x="193708" y="159184"/>
                                  <a:pt x="199634" y="154405"/>
                                </a:cubicBezTo>
                                <a:cubicBezTo>
                                  <a:pt x="206502" y="151308"/>
                                  <a:pt x="206183" y="137873"/>
                                  <a:pt x="211896" y="134915"/>
                                </a:cubicBezTo>
                                <a:cubicBezTo>
                                  <a:pt x="217230" y="130153"/>
                                  <a:pt x="229768" y="132396"/>
                                  <a:pt x="234283" y="129048"/>
                                </a:cubicBezTo>
                                <a:cubicBezTo>
                                  <a:pt x="239102" y="124230"/>
                                  <a:pt x="238882" y="114575"/>
                                  <a:pt x="244272" y="107838"/>
                                </a:cubicBezTo>
                                <a:cubicBezTo>
                                  <a:pt x="248682" y="101918"/>
                                  <a:pt x="261904" y="99301"/>
                                  <a:pt x="265322" y="93262"/>
                                </a:cubicBezTo>
                                <a:cubicBezTo>
                                  <a:pt x="269903" y="87270"/>
                                  <a:pt x="267510" y="81020"/>
                                  <a:pt x="272824" y="72020"/>
                                </a:cubicBezTo>
                                <a:cubicBezTo>
                                  <a:pt x="240830" y="39740"/>
                                  <a:pt x="224498" y="33387"/>
                                  <a:pt x="194941" y="6928"/>
                                </a:cubicBezTo>
                                <a:cubicBezTo>
                                  <a:pt x="158255" y="-2678"/>
                                  <a:pt x="108876" y="797"/>
                                  <a:pt x="75772" y="7373"/>
                                </a:cubicBezTo>
                                <a:cubicBezTo>
                                  <a:pt x="61935" y="21418"/>
                                  <a:pt x="15910" y="52212"/>
                                  <a:pt x="0" y="67063"/>
                                </a:cubicBezTo>
                                <a:cubicBezTo>
                                  <a:pt x="6902" y="74781"/>
                                  <a:pt x="2295" y="91470"/>
                                  <a:pt x="6978" y="97336"/>
                                </a:cubicBezTo>
                                <a:cubicBezTo>
                                  <a:pt x="11174" y="104003"/>
                                  <a:pt x="24105" y="98856"/>
                                  <a:pt x="30142" y="105695"/>
                                </a:cubicBezTo>
                                <a:cubicBezTo>
                                  <a:pt x="35236" y="111844"/>
                                  <a:pt x="32292" y="122318"/>
                                  <a:pt x="38419" y="128495"/>
                                </a:cubicBezTo>
                                <a:cubicBezTo>
                                  <a:pt x="44792" y="133399"/>
                                  <a:pt x="57391" y="129485"/>
                                  <a:pt x="64572" y="132666"/>
                                </a:cubicBezTo>
                                <a:cubicBezTo>
                                  <a:pt x="71227" y="135914"/>
                                  <a:pt x="72818" y="146145"/>
                                  <a:pt x="77526" y="150119"/>
                                </a:cubicBezTo>
                                <a:cubicBezTo>
                                  <a:pt x="83588" y="152359"/>
                                  <a:pt x="92319" y="147596"/>
                                  <a:pt x="99504" y="149715"/>
                                </a:cubicBezTo>
                                <a:cubicBezTo>
                                  <a:pt x="107568" y="152313"/>
                                  <a:pt x="112275" y="162214"/>
                                  <a:pt x="117204" y="163895"/>
                                </a:cubicBezTo>
                                <a:cubicBezTo>
                                  <a:pt x="123638" y="164315"/>
                                  <a:pt x="132293" y="157120"/>
                                  <a:pt x="138164" y="158428"/>
                                </a:cubicBezTo>
                                <a:cubicBezTo>
                                  <a:pt x="144289" y="158812"/>
                                  <a:pt x="151450" y="164481"/>
                                  <a:pt x="156389" y="163929"/>
                                </a:cubicBezTo>
                                <a:cubicBezTo>
                                  <a:pt x="162173" y="163246"/>
                                  <a:pt x="162406" y="157313"/>
                                  <a:pt x="173627" y="153553"/>
                                </a:cubicBezTo>
                                <a:close/>
                              </a:path>
                              <a:path w="272824" h="164095" stroke="0" extrusionOk="0">
                                <a:moveTo>
                                  <a:pt x="173627" y="153553"/>
                                </a:moveTo>
                                <a:cubicBezTo>
                                  <a:pt x="186768" y="149800"/>
                                  <a:pt x="194615" y="158080"/>
                                  <a:pt x="199634" y="154405"/>
                                </a:cubicBezTo>
                                <a:cubicBezTo>
                                  <a:pt x="207032" y="151798"/>
                                  <a:pt x="205614" y="139218"/>
                                  <a:pt x="211896" y="134915"/>
                                </a:cubicBezTo>
                                <a:cubicBezTo>
                                  <a:pt x="217951" y="129950"/>
                                  <a:pt x="229931" y="134107"/>
                                  <a:pt x="234283" y="129048"/>
                                </a:cubicBezTo>
                                <a:cubicBezTo>
                                  <a:pt x="240455" y="125052"/>
                                  <a:pt x="237928" y="115091"/>
                                  <a:pt x="244272" y="107838"/>
                                </a:cubicBezTo>
                                <a:cubicBezTo>
                                  <a:pt x="248243" y="101524"/>
                                  <a:pt x="260395" y="99611"/>
                                  <a:pt x="265322" y="93262"/>
                                </a:cubicBezTo>
                                <a:cubicBezTo>
                                  <a:pt x="269401" y="88200"/>
                                  <a:pt x="266069" y="81004"/>
                                  <a:pt x="272824" y="72020"/>
                                </a:cubicBezTo>
                                <a:cubicBezTo>
                                  <a:pt x="250564" y="50380"/>
                                  <a:pt x="214776" y="28550"/>
                                  <a:pt x="194941" y="6928"/>
                                </a:cubicBezTo>
                                <a:cubicBezTo>
                                  <a:pt x="161402" y="-2332"/>
                                  <a:pt x="110061" y="-3214"/>
                                  <a:pt x="75772" y="7373"/>
                                </a:cubicBezTo>
                                <a:cubicBezTo>
                                  <a:pt x="41015" y="32216"/>
                                  <a:pt x="28908" y="38869"/>
                                  <a:pt x="0" y="67063"/>
                                </a:cubicBezTo>
                                <a:cubicBezTo>
                                  <a:pt x="7528" y="73418"/>
                                  <a:pt x="2530" y="90387"/>
                                  <a:pt x="6978" y="97336"/>
                                </a:cubicBezTo>
                                <a:cubicBezTo>
                                  <a:pt x="12893" y="104820"/>
                                  <a:pt x="24312" y="98920"/>
                                  <a:pt x="30142" y="105695"/>
                                </a:cubicBezTo>
                                <a:cubicBezTo>
                                  <a:pt x="34520" y="111330"/>
                                  <a:pt x="33299" y="124902"/>
                                  <a:pt x="38419" y="128495"/>
                                </a:cubicBezTo>
                                <a:cubicBezTo>
                                  <a:pt x="43582" y="132828"/>
                                  <a:pt x="58496" y="130145"/>
                                  <a:pt x="64572" y="132666"/>
                                </a:cubicBezTo>
                                <a:cubicBezTo>
                                  <a:pt x="70514" y="135439"/>
                                  <a:pt x="71599" y="146476"/>
                                  <a:pt x="77526" y="150119"/>
                                </a:cubicBezTo>
                                <a:cubicBezTo>
                                  <a:pt x="83278" y="152778"/>
                                  <a:pt x="93578" y="147906"/>
                                  <a:pt x="99504" y="149715"/>
                                </a:cubicBezTo>
                                <a:cubicBezTo>
                                  <a:pt x="105782" y="151766"/>
                                  <a:pt x="111261" y="162788"/>
                                  <a:pt x="117204" y="163895"/>
                                </a:cubicBezTo>
                                <a:cubicBezTo>
                                  <a:pt x="123161" y="164938"/>
                                  <a:pt x="131873" y="159478"/>
                                  <a:pt x="138164" y="158428"/>
                                </a:cubicBezTo>
                                <a:cubicBezTo>
                                  <a:pt x="144544" y="158700"/>
                                  <a:pt x="150593" y="166172"/>
                                  <a:pt x="156389" y="163929"/>
                                </a:cubicBezTo>
                                <a:cubicBezTo>
                                  <a:pt x="162384" y="161684"/>
                                  <a:pt x="161408" y="156938"/>
                                  <a:pt x="173627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50" name="フリーフォーム: 図形 1649">
                    <a:extLst>
                      <a:ext uri="{FF2B5EF4-FFF2-40B4-BE49-F238E27FC236}">
                        <a16:creationId xmlns:a16="http://schemas.microsoft.com/office/drawing/2014/main" id="{BC36632A-B733-4991-8869-D1B2A57B4FE9}"/>
                      </a:ext>
                    </a:extLst>
                  </p:cNvPr>
                  <p:cNvSpPr/>
                  <p:nvPr/>
                </p:nvSpPr>
                <p:spPr>
                  <a:xfrm rot="14400000" flipH="1">
                    <a:off x="5012438" y="3829186"/>
                    <a:ext cx="158129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141978185">
                          <a:custGeom>
                            <a:avLst/>
                            <a:gdLst>
                              <a:gd name="connsiteX0" fmla="*/ 100634 w 158129"/>
                              <a:gd name="connsiteY0" fmla="*/ 89000 h 95110"/>
                              <a:gd name="connsiteX1" fmla="*/ 115708 w 158129"/>
                              <a:gd name="connsiteY1" fmla="*/ 89494 h 95110"/>
                              <a:gd name="connsiteX2" fmla="*/ 122815 w 158129"/>
                              <a:gd name="connsiteY2" fmla="*/ 78197 h 95110"/>
                              <a:gd name="connsiteX3" fmla="*/ 135790 w 158129"/>
                              <a:gd name="connsiteY3" fmla="*/ 74797 h 95110"/>
                              <a:gd name="connsiteX4" fmla="*/ 141580 w 158129"/>
                              <a:gd name="connsiteY4" fmla="*/ 62503 h 95110"/>
                              <a:gd name="connsiteX5" fmla="*/ 153781 w 158129"/>
                              <a:gd name="connsiteY5" fmla="*/ 54055 h 95110"/>
                              <a:gd name="connsiteX6" fmla="*/ 158129 w 158129"/>
                              <a:gd name="connsiteY6" fmla="*/ 41743 h 95110"/>
                              <a:gd name="connsiteX7" fmla="*/ 112988 w 158129"/>
                              <a:gd name="connsiteY7" fmla="*/ 4015 h 95110"/>
                              <a:gd name="connsiteX8" fmla="*/ 43917 w 158129"/>
                              <a:gd name="connsiteY8" fmla="*/ 4273 h 95110"/>
                              <a:gd name="connsiteX9" fmla="*/ 0 w 158129"/>
                              <a:gd name="connsiteY9" fmla="*/ 38870 h 95110"/>
                              <a:gd name="connsiteX10" fmla="*/ 4044 w 158129"/>
                              <a:gd name="connsiteY10" fmla="*/ 56416 h 95110"/>
                              <a:gd name="connsiteX11" fmla="*/ 17470 w 158129"/>
                              <a:gd name="connsiteY11" fmla="*/ 61261 h 95110"/>
                              <a:gd name="connsiteX12" fmla="*/ 22267 w 158129"/>
                              <a:gd name="connsiteY12" fmla="*/ 74476 h 95110"/>
                              <a:gd name="connsiteX13" fmla="*/ 37426 w 158129"/>
                              <a:gd name="connsiteY13" fmla="*/ 76893 h 95110"/>
                              <a:gd name="connsiteX14" fmla="*/ 44934 w 158129"/>
                              <a:gd name="connsiteY14" fmla="*/ 87009 h 95110"/>
                              <a:gd name="connsiteX15" fmla="*/ 57673 w 158129"/>
                              <a:gd name="connsiteY15" fmla="*/ 86775 h 95110"/>
                              <a:gd name="connsiteX16" fmla="*/ 67931 w 158129"/>
                              <a:gd name="connsiteY16" fmla="*/ 94994 h 95110"/>
                              <a:gd name="connsiteX17" fmla="*/ 80080 w 158129"/>
                              <a:gd name="connsiteY17" fmla="*/ 91825 h 95110"/>
                              <a:gd name="connsiteX18" fmla="*/ 90643 w 158129"/>
                              <a:gd name="connsiteY18" fmla="*/ 95014 h 95110"/>
                              <a:gd name="connsiteX19" fmla="*/ 100634 w 158129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29" h="95110" fill="none" extrusionOk="0">
                                <a:moveTo>
                                  <a:pt x="100634" y="89000"/>
                                </a:moveTo>
                                <a:cubicBezTo>
                                  <a:pt x="107547" y="87244"/>
                                  <a:pt x="112591" y="91390"/>
                                  <a:pt x="115708" y="89494"/>
                                </a:cubicBezTo>
                                <a:cubicBezTo>
                                  <a:pt x="119729" y="88056"/>
                                  <a:pt x="119981" y="79913"/>
                                  <a:pt x="122815" y="78197"/>
                                </a:cubicBezTo>
                                <a:cubicBezTo>
                                  <a:pt x="125985" y="75893"/>
                                  <a:pt x="131871" y="77553"/>
                                  <a:pt x="135790" y="74797"/>
                                </a:cubicBezTo>
                                <a:cubicBezTo>
                                  <a:pt x="138821" y="72070"/>
                                  <a:pt x="138191" y="66030"/>
                                  <a:pt x="141580" y="62503"/>
                                </a:cubicBezTo>
                                <a:cubicBezTo>
                                  <a:pt x="144904" y="58629"/>
                                  <a:pt x="150958" y="57613"/>
                                  <a:pt x="153781" y="54055"/>
                                </a:cubicBezTo>
                                <a:cubicBezTo>
                                  <a:pt x="156746" y="50299"/>
                                  <a:pt x="154663" y="47098"/>
                                  <a:pt x="158129" y="41743"/>
                                </a:cubicBezTo>
                                <a:cubicBezTo>
                                  <a:pt x="146328" y="32925"/>
                                  <a:pt x="133810" y="17823"/>
                                  <a:pt x="112988" y="4015"/>
                                </a:cubicBezTo>
                                <a:cubicBezTo>
                                  <a:pt x="91187" y="-3383"/>
                                  <a:pt x="66297" y="-2985"/>
                                  <a:pt x="43917" y="4273"/>
                                </a:cubicBezTo>
                                <a:cubicBezTo>
                                  <a:pt x="35013" y="13287"/>
                                  <a:pt x="10668" y="32396"/>
                                  <a:pt x="0" y="38870"/>
                                </a:cubicBezTo>
                                <a:cubicBezTo>
                                  <a:pt x="3812" y="42687"/>
                                  <a:pt x="1425" y="52308"/>
                                  <a:pt x="4044" y="56416"/>
                                </a:cubicBezTo>
                                <a:cubicBezTo>
                                  <a:pt x="7816" y="60182"/>
                                  <a:pt x="14566" y="58014"/>
                                  <a:pt x="17470" y="61261"/>
                                </a:cubicBezTo>
                                <a:cubicBezTo>
                                  <a:pt x="20118" y="63633"/>
                                  <a:pt x="19605" y="71968"/>
                                  <a:pt x="22267" y="74476"/>
                                </a:cubicBezTo>
                                <a:cubicBezTo>
                                  <a:pt x="25361" y="76410"/>
                                  <a:pt x="34208" y="74241"/>
                                  <a:pt x="37426" y="76893"/>
                                </a:cubicBezTo>
                                <a:cubicBezTo>
                                  <a:pt x="40629" y="79553"/>
                                  <a:pt x="41277" y="85336"/>
                                  <a:pt x="44934" y="87009"/>
                                </a:cubicBezTo>
                                <a:cubicBezTo>
                                  <a:pt x="48007" y="89133"/>
                                  <a:pt x="54394" y="85550"/>
                                  <a:pt x="57673" y="86775"/>
                                </a:cubicBezTo>
                                <a:cubicBezTo>
                                  <a:pt x="61698" y="87488"/>
                                  <a:pt x="64004" y="94959"/>
                                  <a:pt x="67931" y="94994"/>
                                </a:cubicBezTo>
                                <a:cubicBezTo>
                                  <a:pt x="72050" y="95722"/>
                                  <a:pt x="76778" y="92440"/>
                                  <a:pt x="80080" y="91825"/>
                                </a:cubicBezTo>
                                <a:cubicBezTo>
                                  <a:pt x="83206" y="92255"/>
                                  <a:pt x="86695" y="95060"/>
                                  <a:pt x="90643" y="95014"/>
                                </a:cubicBezTo>
                                <a:cubicBezTo>
                                  <a:pt x="94987" y="94442"/>
                                  <a:pt x="93409" y="91033"/>
                                  <a:pt x="100634" y="89000"/>
                                </a:cubicBezTo>
                                <a:close/>
                              </a:path>
                              <a:path w="158129" h="95110" stroke="0" extrusionOk="0">
                                <a:moveTo>
                                  <a:pt x="100634" y="89000"/>
                                </a:moveTo>
                                <a:cubicBezTo>
                                  <a:pt x="107947" y="87807"/>
                                  <a:pt x="111906" y="92165"/>
                                  <a:pt x="115708" y="89494"/>
                                </a:cubicBezTo>
                                <a:cubicBezTo>
                                  <a:pt x="118954" y="88533"/>
                                  <a:pt x="120476" y="80564"/>
                                  <a:pt x="122815" y="78197"/>
                                </a:cubicBezTo>
                                <a:cubicBezTo>
                                  <a:pt x="125377" y="75828"/>
                                  <a:pt x="133026" y="76942"/>
                                  <a:pt x="135790" y="74797"/>
                                </a:cubicBezTo>
                                <a:cubicBezTo>
                                  <a:pt x="138821" y="72534"/>
                                  <a:pt x="138518" y="66326"/>
                                  <a:pt x="141580" y="62503"/>
                                </a:cubicBezTo>
                                <a:cubicBezTo>
                                  <a:pt x="144591" y="59147"/>
                                  <a:pt x="150715" y="56812"/>
                                  <a:pt x="153781" y="54055"/>
                                </a:cubicBezTo>
                                <a:cubicBezTo>
                                  <a:pt x="156113" y="50916"/>
                                  <a:pt x="154838" y="46429"/>
                                  <a:pt x="158129" y="41743"/>
                                </a:cubicBezTo>
                                <a:cubicBezTo>
                                  <a:pt x="144481" y="28181"/>
                                  <a:pt x="124263" y="11536"/>
                                  <a:pt x="112988" y="4015"/>
                                </a:cubicBezTo>
                                <a:cubicBezTo>
                                  <a:pt x="93721" y="581"/>
                                  <a:pt x="60832" y="-3944"/>
                                  <a:pt x="43917" y="4273"/>
                                </a:cubicBezTo>
                                <a:cubicBezTo>
                                  <a:pt x="32860" y="15379"/>
                                  <a:pt x="18104" y="22991"/>
                                  <a:pt x="0" y="38870"/>
                                </a:cubicBezTo>
                                <a:cubicBezTo>
                                  <a:pt x="3831" y="43345"/>
                                  <a:pt x="82" y="52333"/>
                                  <a:pt x="4044" y="56416"/>
                                </a:cubicBezTo>
                                <a:cubicBezTo>
                                  <a:pt x="6577" y="61138"/>
                                  <a:pt x="14184" y="57327"/>
                                  <a:pt x="17470" y="61261"/>
                                </a:cubicBezTo>
                                <a:cubicBezTo>
                                  <a:pt x="20788" y="63759"/>
                                  <a:pt x="19314" y="72328"/>
                                  <a:pt x="22267" y="74476"/>
                                </a:cubicBezTo>
                                <a:cubicBezTo>
                                  <a:pt x="25553" y="77504"/>
                                  <a:pt x="33526" y="75673"/>
                                  <a:pt x="37426" y="76893"/>
                                </a:cubicBezTo>
                                <a:cubicBezTo>
                                  <a:pt x="41048" y="79430"/>
                                  <a:pt x="41462" y="85108"/>
                                  <a:pt x="44934" y="87009"/>
                                </a:cubicBezTo>
                                <a:cubicBezTo>
                                  <a:pt x="49219" y="88974"/>
                                  <a:pt x="53190" y="85191"/>
                                  <a:pt x="57673" y="86775"/>
                                </a:cubicBezTo>
                                <a:cubicBezTo>
                                  <a:pt x="61970" y="87586"/>
                                  <a:pt x="64566" y="94409"/>
                                  <a:pt x="67931" y="94994"/>
                                </a:cubicBezTo>
                                <a:cubicBezTo>
                                  <a:pt x="71767" y="96403"/>
                                  <a:pt x="76722" y="92007"/>
                                  <a:pt x="80080" y="91825"/>
                                </a:cubicBezTo>
                                <a:cubicBezTo>
                                  <a:pt x="83679" y="92265"/>
                                  <a:pt x="86634" y="95557"/>
                                  <a:pt x="90643" y="95014"/>
                                </a:cubicBezTo>
                                <a:cubicBezTo>
                                  <a:pt x="93806" y="95417"/>
                                  <a:pt x="93197" y="90906"/>
                                  <a:pt x="100634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51" name="フリーフォーム: 図形 1650">
                    <a:extLst>
                      <a:ext uri="{FF2B5EF4-FFF2-40B4-BE49-F238E27FC236}">
                        <a16:creationId xmlns:a16="http://schemas.microsoft.com/office/drawing/2014/main" id="{5AADAE46-4C0C-4F8B-973A-D87CE87C173A}"/>
                      </a:ext>
                    </a:extLst>
                  </p:cNvPr>
                  <p:cNvSpPr/>
                  <p:nvPr/>
                </p:nvSpPr>
                <p:spPr>
                  <a:xfrm rot="7200000" flipH="1">
                    <a:off x="4924830" y="3830510"/>
                    <a:ext cx="158130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437798044">
                          <a:custGeom>
                            <a:avLst/>
                            <a:gdLst>
                              <a:gd name="connsiteX0" fmla="*/ 100635 w 158130"/>
                              <a:gd name="connsiteY0" fmla="*/ 89000 h 95110"/>
                              <a:gd name="connsiteX1" fmla="*/ 115709 w 158130"/>
                              <a:gd name="connsiteY1" fmla="*/ 89494 h 95110"/>
                              <a:gd name="connsiteX2" fmla="*/ 122816 w 158130"/>
                              <a:gd name="connsiteY2" fmla="*/ 78197 h 95110"/>
                              <a:gd name="connsiteX3" fmla="*/ 135791 w 158130"/>
                              <a:gd name="connsiteY3" fmla="*/ 74797 h 95110"/>
                              <a:gd name="connsiteX4" fmla="*/ 141581 w 158130"/>
                              <a:gd name="connsiteY4" fmla="*/ 62503 h 95110"/>
                              <a:gd name="connsiteX5" fmla="*/ 153782 w 158130"/>
                              <a:gd name="connsiteY5" fmla="*/ 54055 h 95110"/>
                              <a:gd name="connsiteX6" fmla="*/ 158130 w 158130"/>
                              <a:gd name="connsiteY6" fmla="*/ 41743 h 95110"/>
                              <a:gd name="connsiteX7" fmla="*/ 112989 w 158130"/>
                              <a:gd name="connsiteY7" fmla="*/ 4015 h 95110"/>
                              <a:gd name="connsiteX8" fmla="*/ 43918 w 158130"/>
                              <a:gd name="connsiteY8" fmla="*/ 4273 h 95110"/>
                              <a:gd name="connsiteX9" fmla="*/ 0 w 158130"/>
                              <a:gd name="connsiteY9" fmla="*/ 38870 h 95110"/>
                              <a:gd name="connsiteX10" fmla="*/ 4044 w 158130"/>
                              <a:gd name="connsiteY10" fmla="*/ 56416 h 95110"/>
                              <a:gd name="connsiteX11" fmla="*/ 17470 w 158130"/>
                              <a:gd name="connsiteY11" fmla="*/ 61261 h 95110"/>
                              <a:gd name="connsiteX12" fmla="*/ 22268 w 158130"/>
                              <a:gd name="connsiteY12" fmla="*/ 74476 h 95110"/>
                              <a:gd name="connsiteX13" fmla="*/ 37426 w 158130"/>
                              <a:gd name="connsiteY13" fmla="*/ 76893 h 95110"/>
                              <a:gd name="connsiteX14" fmla="*/ 44934 w 158130"/>
                              <a:gd name="connsiteY14" fmla="*/ 87009 h 95110"/>
                              <a:gd name="connsiteX15" fmla="*/ 57673 w 158130"/>
                              <a:gd name="connsiteY15" fmla="*/ 86775 h 95110"/>
                              <a:gd name="connsiteX16" fmla="*/ 67932 w 158130"/>
                              <a:gd name="connsiteY16" fmla="*/ 94994 h 95110"/>
                              <a:gd name="connsiteX17" fmla="*/ 80080 w 158130"/>
                              <a:gd name="connsiteY17" fmla="*/ 91825 h 95110"/>
                              <a:gd name="connsiteX18" fmla="*/ 90644 w 158130"/>
                              <a:gd name="connsiteY18" fmla="*/ 95014 h 95110"/>
                              <a:gd name="connsiteX19" fmla="*/ 100635 w 158130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30" h="95110" fill="none" extrusionOk="0">
                                <a:moveTo>
                                  <a:pt x="100635" y="89000"/>
                                </a:moveTo>
                                <a:cubicBezTo>
                                  <a:pt x="108310" y="87193"/>
                                  <a:pt x="111404" y="91007"/>
                                  <a:pt x="115709" y="89494"/>
                                </a:cubicBezTo>
                                <a:cubicBezTo>
                                  <a:pt x="119310" y="87328"/>
                                  <a:pt x="119455" y="79940"/>
                                  <a:pt x="122816" y="78197"/>
                                </a:cubicBezTo>
                                <a:cubicBezTo>
                                  <a:pt x="125877" y="76586"/>
                                  <a:pt x="131744" y="77174"/>
                                  <a:pt x="135791" y="74797"/>
                                </a:cubicBezTo>
                                <a:cubicBezTo>
                                  <a:pt x="139062" y="71862"/>
                                  <a:pt x="138519" y="65711"/>
                                  <a:pt x="141581" y="62503"/>
                                </a:cubicBezTo>
                                <a:cubicBezTo>
                                  <a:pt x="144528" y="58945"/>
                                  <a:pt x="151124" y="58170"/>
                                  <a:pt x="153782" y="54055"/>
                                </a:cubicBezTo>
                                <a:cubicBezTo>
                                  <a:pt x="156894" y="50548"/>
                                  <a:pt x="154455" y="47064"/>
                                  <a:pt x="158130" y="41743"/>
                                </a:cubicBezTo>
                                <a:cubicBezTo>
                                  <a:pt x="150068" y="31526"/>
                                  <a:pt x="124114" y="15881"/>
                                  <a:pt x="112989" y="4015"/>
                                </a:cubicBezTo>
                                <a:cubicBezTo>
                                  <a:pt x="90709" y="-1947"/>
                                  <a:pt x="63496" y="-6319"/>
                                  <a:pt x="43918" y="4273"/>
                                </a:cubicBezTo>
                                <a:cubicBezTo>
                                  <a:pt x="22764" y="17946"/>
                                  <a:pt x="10228" y="27842"/>
                                  <a:pt x="0" y="38870"/>
                                </a:cubicBezTo>
                                <a:cubicBezTo>
                                  <a:pt x="3969" y="42648"/>
                                  <a:pt x="1302" y="52909"/>
                                  <a:pt x="4044" y="56416"/>
                                </a:cubicBezTo>
                                <a:cubicBezTo>
                                  <a:pt x="6733" y="60271"/>
                                  <a:pt x="15295" y="57875"/>
                                  <a:pt x="17470" y="61261"/>
                                </a:cubicBezTo>
                                <a:cubicBezTo>
                                  <a:pt x="20264" y="64131"/>
                                  <a:pt x="18937" y="71512"/>
                                  <a:pt x="22268" y="74476"/>
                                </a:cubicBezTo>
                                <a:cubicBezTo>
                                  <a:pt x="25712" y="77827"/>
                                  <a:pt x="33734" y="74874"/>
                                  <a:pt x="37426" y="76893"/>
                                </a:cubicBezTo>
                                <a:cubicBezTo>
                                  <a:pt x="40959" y="78819"/>
                                  <a:pt x="41113" y="85068"/>
                                  <a:pt x="44934" y="87009"/>
                                </a:cubicBezTo>
                                <a:cubicBezTo>
                                  <a:pt x="47446" y="88523"/>
                                  <a:pt x="53534" y="85615"/>
                                  <a:pt x="57673" y="86775"/>
                                </a:cubicBezTo>
                                <a:cubicBezTo>
                                  <a:pt x="61554" y="88436"/>
                                  <a:pt x="63741" y="94038"/>
                                  <a:pt x="67932" y="94994"/>
                                </a:cubicBezTo>
                                <a:cubicBezTo>
                                  <a:pt x="71438" y="95088"/>
                                  <a:pt x="76686" y="91251"/>
                                  <a:pt x="80080" y="91825"/>
                                </a:cubicBezTo>
                                <a:cubicBezTo>
                                  <a:pt x="83298" y="91496"/>
                                  <a:pt x="87503" y="95073"/>
                                  <a:pt x="90644" y="95014"/>
                                </a:cubicBezTo>
                                <a:cubicBezTo>
                                  <a:pt x="94449" y="95386"/>
                                  <a:pt x="93048" y="91086"/>
                                  <a:pt x="100635" y="89000"/>
                                </a:cubicBezTo>
                                <a:close/>
                              </a:path>
                              <a:path w="158130" h="95110" stroke="0" extrusionOk="0">
                                <a:moveTo>
                                  <a:pt x="100635" y="89000"/>
                                </a:moveTo>
                                <a:cubicBezTo>
                                  <a:pt x="107383" y="87265"/>
                                  <a:pt x="112219" y="91114"/>
                                  <a:pt x="115709" y="89494"/>
                                </a:cubicBezTo>
                                <a:cubicBezTo>
                                  <a:pt x="119680" y="87161"/>
                                  <a:pt x="120195" y="79964"/>
                                  <a:pt x="122816" y="78197"/>
                                </a:cubicBezTo>
                                <a:cubicBezTo>
                                  <a:pt x="125794" y="75554"/>
                                  <a:pt x="133256" y="76768"/>
                                  <a:pt x="135791" y="74797"/>
                                </a:cubicBezTo>
                                <a:cubicBezTo>
                                  <a:pt x="139886" y="72296"/>
                                  <a:pt x="138701" y="65753"/>
                                  <a:pt x="141581" y="62503"/>
                                </a:cubicBezTo>
                                <a:cubicBezTo>
                                  <a:pt x="144680" y="58710"/>
                                  <a:pt x="150647" y="57689"/>
                                  <a:pt x="153782" y="54055"/>
                                </a:cubicBezTo>
                                <a:cubicBezTo>
                                  <a:pt x="156968" y="50384"/>
                                  <a:pt x="153813" y="46994"/>
                                  <a:pt x="158130" y="41743"/>
                                </a:cubicBezTo>
                                <a:cubicBezTo>
                                  <a:pt x="143918" y="28413"/>
                                  <a:pt x="128049" y="16989"/>
                                  <a:pt x="112989" y="4015"/>
                                </a:cubicBezTo>
                                <a:cubicBezTo>
                                  <a:pt x="92575" y="-1059"/>
                                  <a:pt x="64432" y="-2723"/>
                                  <a:pt x="43918" y="4273"/>
                                </a:cubicBezTo>
                                <a:cubicBezTo>
                                  <a:pt x="35033" y="13836"/>
                                  <a:pt x="15912" y="24831"/>
                                  <a:pt x="0" y="38870"/>
                                </a:cubicBezTo>
                                <a:cubicBezTo>
                                  <a:pt x="3904" y="44090"/>
                                  <a:pt x="1394" y="53537"/>
                                  <a:pt x="4044" y="56416"/>
                                </a:cubicBezTo>
                                <a:cubicBezTo>
                                  <a:pt x="6738" y="60572"/>
                                  <a:pt x="14296" y="58374"/>
                                  <a:pt x="17470" y="61261"/>
                                </a:cubicBezTo>
                                <a:cubicBezTo>
                                  <a:pt x="19967" y="63826"/>
                                  <a:pt x="19484" y="70963"/>
                                  <a:pt x="22268" y="74476"/>
                                </a:cubicBezTo>
                                <a:cubicBezTo>
                                  <a:pt x="26523" y="76697"/>
                                  <a:pt x="33019" y="75361"/>
                                  <a:pt x="37426" y="76893"/>
                                </a:cubicBezTo>
                                <a:cubicBezTo>
                                  <a:pt x="41267" y="79257"/>
                                  <a:pt x="40726" y="85261"/>
                                  <a:pt x="44934" y="87009"/>
                                </a:cubicBezTo>
                                <a:cubicBezTo>
                                  <a:pt x="48450" y="88260"/>
                                  <a:pt x="54044" y="85438"/>
                                  <a:pt x="57673" y="86775"/>
                                </a:cubicBezTo>
                                <a:cubicBezTo>
                                  <a:pt x="61927" y="87812"/>
                                  <a:pt x="64376" y="94847"/>
                                  <a:pt x="67932" y="94994"/>
                                </a:cubicBezTo>
                                <a:cubicBezTo>
                                  <a:pt x="71640" y="96025"/>
                                  <a:pt x="75630" y="92402"/>
                                  <a:pt x="80080" y="91825"/>
                                </a:cubicBezTo>
                                <a:cubicBezTo>
                                  <a:pt x="84017" y="91865"/>
                                  <a:pt x="86684" y="95928"/>
                                  <a:pt x="90644" y="95014"/>
                                </a:cubicBezTo>
                                <a:cubicBezTo>
                                  <a:pt x="94501" y="94534"/>
                                  <a:pt x="93802" y="90743"/>
                                  <a:pt x="100635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52" name="フリーフォーム: 図形 1651">
                    <a:extLst>
                      <a:ext uri="{FF2B5EF4-FFF2-40B4-BE49-F238E27FC236}">
                        <a16:creationId xmlns:a16="http://schemas.microsoft.com/office/drawing/2014/main" id="{F8CBF964-AEFD-4DEA-8435-C63FA5BA18EF}"/>
                      </a:ext>
                    </a:extLst>
                  </p:cNvPr>
                  <p:cNvSpPr/>
                  <p:nvPr/>
                </p:nvSpPr>
                <p:spPr>
                  <a:xfrm flipH="1">
                    <a:off x="4967487" y="3904394"/>
                    <a:ext cx="158130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45677609">
                          <a:custGeom>
                            <a:avLst/>
                            <a:gdLst>
                              <a:gd name="connsiteX0" fmla="*/ 100635 w 158130"/>
                              <a:gd name="connsiteY0" fmla="*/ 89000 h 95110"/>
                              <a:gd name="connsiteX1" fmla="*/ 115709 w 158130"/>
                              <a:gd name="connsiteY1" fmla="*/ 89494 h 95110"/>
                              <a:gd name="connsiteX2" fmla="*/ 122816 w 158130"/>
                              <a:gd name="connsiteY2" fmla="*/ 78197 h 95110"/>
                              <a:gd name="connsiteX3" fmla="*/ 135791 w 158130"/>
                              <a:gd name="connsiteY3" fmla="*/ 74797 h 95110"/>
                              <a:gd name="connsiteX4" fmla="*/ 141581 w 158130"/>
                              <a:gd name="connsiteY4" fmla="*/ 62503 h 95110"/>
                              <a:gd name="connsiteX5" fmla="*/ 153782 w 158130"/>
                              <a:gd name="connsiteY5" fmla="*/ 54055 h 95110"/>
                              <a:gd name="connsiteX6" fmla="*/ 158130 w 158130"/>
                              <a:gd name="connsiteY6" fmla="*/ 41743 h 95110"/>
                              <a:gd name="connsiteX7" fmla="*/ 112989 w 158130"/>
                              <a:gd name="connsiteY7" fmla="*/ 4015 h 95110"/>
                              <a:gd name="connsiteX8" fmla="*/ 43918 w 158130"/>
                              <a:gd name="connsiteY8" fmla="*/ 4273 h 95110"/>
                              <a:gd name="connsiteX9" fmla="*/ 0 w 158130"/>
                              <a:gd name="connsiteY9" fmla="*/ 38870 h 95110"/>
                              <a:gd name="connsiteX10" fmla="*/ 4044 w 158130"/>
                              <a:gd name="connsiteY10" fmla="*/ 56416 h 95110"/>
                              <a:gd name="connsiteX11" fmla="*/ 17470 w 158130"/>
                              <a:gd name="connsiteY11" fmla="*/ 61261 h 95110"/>
                              <a:gd name="connsiteX12" fmla="*/ 22268 w 158130"/>
                              <a:gd name="connsiteY12" fmla="*/ 74476 h 95110"/>
                              <a:gd name="connsiteX13" fmla="*/ 37426 w 158130"/>
                              <a:gd name="connsiteY13" fmla="*/ 76893 h 95110"/>
                              <a:gd name="connsiteX14" fmla="*/ 44934 w 158130"/>
                              <a:gd name="connsiteY14" fmla="*/ 87009 h 95110"/>
                              <a:gd name="connsiteX15" fmla="*/ 57673 w 158130"/>
                              <a:gd name="connsiteY15" fmla="*/ 86775 h 95110"/>
                              <a:gd name="connsiteX16" fmla="*/ 67932 w 158130"/>
                              <a:gd name="connsiteY16" fmla="*/ 94994 h 95110"/>
                              <a:gd name="connsiteX17" fmla="*/ 80080 w 158130"/>
                              <a:gd name="connsiteY17" fmla="*/ 91825 h 95110"/>
                              <a:gd name="connsiteX18" fmla="*/ 90644 w 158130"/>
                              <a:gd name="connsiteY18" fmla="*/ 95014 h 95110"/>
                              <a:gd name="connsiteX19" fmla="*/ 100635 w 158130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30" h="95110" fill="none" extrusionOk="0">
                                <a:moveTo>
                                  <a:pt x="100635" y="89000"/>
                                </a:moveTo>
                                <a:cubicBezTo>
                                  <a:pt x="107606" y="88066"/>
                                  <a:pt x="112133" y="92158"/>
                                  <a:pt x="115709" y="89494"/>
                                </a:cubicBezTo>
                                <a:cubicBezTo>
                                  <a:pt x="119746" y="87135"/>
                                  <a:pt x="119817" y="80650"/>
                                  <a:pt x="122816" y="78197"/>
                                </a:cubicBezTo>
                                <a:cubicBezTo>
                                  <a:pt x="125907" y="75728"/>
                                  <a:pt x="131927" y="77338"/>
                                  <a:pt x="135791" y="74797"/>
                                </a:cubicBezTo>
                                <a:cubicBezTo>
                                  <a:pt x="137786" y="72026"/>
                                  <a:pt x="139411" y="66642"/>
                                  <a:pt x="141581" y="62503"/>
                                </a:cubicBezTo>
                                <a:cubicBezTo>
                                  <a:pt x="143884" y="59019"/>
                                  <a:pt x="150209" y="56993"/>
                                  <a:pt x="153782" y="54055"/>
                                </a:cubicBezTo>
                                <a:cubicBezTo>
                                  <a:pt x="156139" y="50833"/>
                                  <a:pt x="154084" y="47309"/>
                                  <a:pt x="158130" y="41743"/>
                                </a:cubicBezTo>
                                <a:cubicBezTo>
                                  <a:pt x="146039" y="31890"/>
                                  <a:pt x="130314" y="19227"/>
                                  <a:pt x="112989" y="4015"/>
                                </a:cubicBezTo>
                                <a:cubicBezTo>
                                  <a:pt x="89814" y="-4535"/>
                                  <a:pt x="64453" y="-629"/>
                                  <a:pt x="43918" y="4273"/>
                                </a:cubicBezTo>
                                <a:cubicBezTo>
                                  <a:pt x="26565" y="20840"/>
                                  <a:pt x="13801" y="29742"/>
                                  <a:pt x="0" y="38870"/>
                                </a:cubicBezTo>
                                <a:cubicBezTo>
                                  <a:pt x="4203" y="43500"/>
                                  <a:pt x="1304" y="52759"/>
                                  <a:pt x="4044" y="56416"/>
                                </a:cubicBezTo>
                                <a:cubicBezTo>
                                  <a:pt x="6464" y="60250"/>
                                  <a:pt x="15349" y="58584"/>
                                  <a:pt x="17470" y="61261"/>
                                </a:cubicBezTo>
                                <a:cubicBezTo>
                                  <a:pt x="20791" y="64539"/>
                                  <a:pt x="18262" y="72054"/>
                                  <a:pt x="22268" y="74476"/>
                                </a:cubicBezTo>
                                <a:cubicBezTo>
                                  <a:pt x="24712" y="77178"/>
                                  <a:pt x="34207" y="75504"/>
                                  <a:pt x="37426" y="76893"/>
                                </a:cubicBezTo>
                                <a:cubicBezTo>
                                  <a:pt x="41158" y="79352"/>
                                  <a:pt x="40926" y="85481"/>
                                  <a:pt x="44934" y="87009"/>
                                </a:cubicBezTo>
                                <a:cubicBezTo>
                                  <a:pt x="48314" y="88931"/>
                                  <a:pt x="54070" y="84817"/>
                                  <a:pt x="57673" y="86775"/>
                                </a:cubicBezTo>
                                <a:cubicBezTo>
                                  <a:pt x="61357" y="88126"/>
                                  <a:pt x="64362" y="94196"/>
                                  <a:pt x="67932" y="94994"/>
                                </a:cubicBezTo>
                                <a:cubicBezTo>
                                  <a:pt x="71973" y="95184"/>
                                  <a:pt x="76621" y="92297"/>
                                  <a:pt x="80080" y="91825"/>
                                </a:cubicBezTo>
                                <a:cubicBezTo>
                                  <a:pt x="83785" y="91250"/>
                                  <a:pt x="86682" y="95641"/>
                                  <a:pt x="90644" y="95014"/>
                                </a:cubicBezTo>
                                <a:cubicBezTo>
                                  <a:pt x="93645" y="94575"/>
                                  <a:pt x="92816" y="90613"/>
                                  <a:pt x="100635" y="89000"/>
                                </a:cubicBezTo>
                                <a:close/>
                              </a:path>
                              <a:path w="158130" h="95110" stroke="0" extrusionOk="0">
                                <a:moveTo>
                                  <a:pt x="100635" y="89000"/>
                                </a:moveTo>
                                <a:cubicBezTo>
                                  <a:pt x="108497" y="87241"/>
                                  <a:pt x="112072" y="91366"/>
                                  <a:pt x="115709" y="89494"/>
                                </a:cubicBezTo>
                                <a:cubicBezTo>
                                  <a:pt x="120097" y="87462"/>
                                  <a:pt x="119734" y="80560"/>
                                  <a:pt x="122816" y="78197"/>
                                </a:cubicBezTo>
                                <a:cubicBezTo>
                                  <a:pt x="126093" y="76422"/>
                                  <a:pt x="132684" y="77999"/>
                                  <a:pt x="135791" y="74797"/>
                                </a:cubicBezTo>
                                <a:cubicBezTo>
                                  <a:pt x="137926" y="72577"/>
                                  <a:pt x="138308" y="66029"/>
                                  <a:pt x="141581" y="62503"/>
                                </a:cubicBezTo>
                                <a:cubicBezTo>
                                  <a:pt x="144288" y="58806"/>
                                  <a:pt x="151953" y="57972"/>
                                  <a:pt x="153782" y="54055"/>
                                </a:cubicBezTo>
                                <a:cubicBezTo>
                                  <a:pt x="156361" y="50617"/>
                                  <a:pt x="154847" y="47801"/>
                                  <a:pt x="158130" y="41743"/>
                                </a:cubicBezTo>
                                <a:cubicBezTo>
                                  <a:pt x="142664" y="27868"/>
                                  <a:pt x="134033" y="22472"/>
                                  <a:pt x="112989" y="4015"/>
                                </a:cubicBezTo>
                                <a:cubicBezTo>
                                  <a:pt x="95256" y="548"/>
                                  <a:pt x="63038" y="-2398"/>
                                  <a:pt x="43918" y="4273"/>
                                </a:cubicBezTo>
                                <a:cubicBezTo>
                                  <a:pt x="21237" y="18816"/>
                                  <a:pt x="19808" y="26296"/>
                                  <a:pt x="0" y="38870"/>
                                </a:cubicBezTo>
                                <a:cubicBezTo>
                                  <a:pt x="3932" y="42836"/>
                                  <a:pt x="982" y="52660"/>
                                  <a:pt x="4044" y="56416"/>
                                </a:cubicBezTo>
                                <a:cubicBezTo>
                                  <a:pt x="6751" y="60299"/>
                                  <a:pt x="14062" y="59237"/>
                                  <a:pt x="17470" y="61261"/>
                                </a:cubicBezTo>
                                <a:cubicBezTo>
                                  <a:pt x="19901" y="65020"/>
                                  <a:pt x="17892" y="71761"/>
                                  <a:pt x="22268" y="74476"/>
                                </a:cubicBezTo>
                                <a:cubicBezTo>
                                  <a:pt x="25656" y="77901"/>
                                  <a:pt x="33835" y="74853"/>
                                  <a:pt x="37426" y="76893"/>
                                </a:cubicBezTo>
                                <a:cubicBezTo>
                                  <a:pt x="40956" y="78737"/>
                                  <a:pt x="42413" y="85239"/>
                                  <a:pt x="44934" y="87009"/>
                                </a:cubicBezTo>
                                <a:cubicBezTo>
                                  <a:pt x="49032" y="88610"/>
                                  <a:pt x="54483" y="85793"/>
                                  <a:pt x="57673" y="86775"/>
                                </a:cubicBezTo>
                                <a:cubicBezTo>
                                  <a:pt x="61487" y="87495"/>
                                  <a:pt x="64298" y="94502"/>
                                  <a:pt x="67932" y="94994"/>
                                </a:cubicBezTo>
                                <a:cubicBezTo>
                                  <a:pt x="71738" y="95681"/>
                                  <a:pt x="76425" y="91628"/>
                                  <a:pt x="80080" y="91825"/>
                                </a:cubicBezTo>
                                <a:cubicBezTo>
                                  <a:pt x="83896" y="91228"/>
                                  <a:pt x="86919" y="95162"/>
                                  <a:pt x="90644" y="95014"/>
                                </a:cubicBezTo>
                                <a:cubicBezTo>
                                  <a:pt x="94253" y="94653"/>
                                  <a:pt x="93447" y="90528"/>
                                  <a:pt x="100635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1756" name="グループ化 1755">
            <a:extLst>
              <a:ext uri="{FF2B5EF4-FFF2-40B4-BE49-F238E27FC236}">
                <a16:creationId xmlns:a16="http://schemas.microsoft.com/office/drawing/2014/main" id="{D41DDA02-DD80-429D-B6D2-D210D12AE0C1}"/>
              </a:ext>
            </a:extLst>
          </p:cNvPr>
          <p:cNvGrpSpPr/>
          <p:nvPr/>
        </p:nvGrpSpPr>
        <p:grpSpPr>
          <a:xfrm>
            <a:off x="6436104" y="3057329"/>
            <a:ext cx="1440949" cy="931256"/>
            <a:chOff x="6530649" y="3633840"/>
            <a:chExt cx="2562286" cy="1655954"/>
          </a:xfrm>
        </p:grpSpPr>
        <p:grpSp>
          <p:nvGrpSpPr>
            <p:cNvPr id="1757" name="グループ化 1756">
              <a:extLst>
                <a:ext uri="{FF2B5EF4-FFF2-40B4-BE49-F238E27FC236}">
                  <a16:creationId xmlns:a16="http://schemas.microsoft.com/office/drawing/2014/main" id="{99D603AD-2EC9-4A64-A122-DAA8D2C61348}"/>
                </a:ext>
              </a:extLst>
            </p:cNvPr>
            <p:cNvGrpSpPr/>
            <p:nvPr/>
          </p:nvGrpSpPr>
          <p:grpSpPr>
            <a:xfrm>
              <a:off x="6530649" y="3753095"/>
              <a:ext cx="2562286" cy="1536699"/>
              <a:chOff x="746064" y="1894185"/>
              <a:chExt cx="2562286" cy="1536699"/>
            </a:xfrm>
          </p:grpSpPr>
          <p:grpSp>
            <p:nvGrpSpPr>
              <p:cNvPr id="1835" name="グループ化 1834">
                <a:extLst>
                  <a:ext uri="{FF2B5EF4-FFF2-40B4-BE49-F238E27FC236}">
                    <a16:creationId xmlns:a16="http://schemas.microsoft.com/office/drawing/2014/main" id="{F91BF8FD-ADAF-4FDC-BAF3-A8F1056B14F2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838" name="フリーフォーム: 図形 1837">
                  <a:extLst>
                    <a:ext uri="{FF2B5EF4-FFF2-40B4-BE49-F238E27FC236}">
                      <a16:creationId xmlns:a16="http://schemas.microsoft.com/office/drawing/2014/main" id="{38499F3B-61F8-4FEC-A1A5-D5DC654F66F3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839" name="楕円 1838">
                  <a:extLst>
                    <a:ext uri="{FF2B5EF4-FFF2-40B4-BE49-F238E27FC236}">
                      <a16:creationId xmlns:a16="http://schemas.microsoft.com/office/drawing/2014/main" id="{0AD91D1A-11FC-4A77-BB7C-A282457C07F6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836" name="楕円 1835">
                <a:extLst>
                  <a:ext uri="{FF2B5EF4-FFF2-40B4-BE49-F238E27FC236}">
                    <a16:creationId xmlns:a16="http://schemas.microsoft.com/office/drawing/2014/main" id="{4B571E0B-36DC-4C2B-A397-AF8DE73B5044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837" name="フリーフォーム: 図形 1836">
                <a:extLst>
                  <a:ext uri="{FF2B5EF4-FFF2-40B4-BE49-F238E27FC236}">
                    <a16:creationId xmlns:a16="http://schemas.microsoft.com/office/drawing/2014/main" id="{6DC624C4-E0E3-448D-B578-61FEB1439798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758" name="グループ化 1757">
              <a:extLst>
                <a:ext uri="{FF2B5EF4-FFF2-40B4-BE49-F238E27FC236}">
                  <a16:creationId xmlns:a16="http://schemas.microsoft.com/office/drawing/2014/main" id="{05A32CEE-6CE7-4B77-8DBA-652D18AA936F}"/>
                </a:ext>
              </a:extLst>
            </p:cNvPr>
            <p:cNvGrpSpPr/>
            <p:nvPr/>
          </p:nvGrpSpPr>
          <p:grpSpPr>
            <a:xfrm rot="17744038" flipH="1">
              <a:off x="7444676" y="3597626"/>
              <a:ext cx="405197" cy="1119375"/>
              <a:chOff x="7383270" y="3535995"/>
              <a:chExt cx="910377" cy="2514956"/>
            </a:xfrm>
          </p:grpSpPr>
          <p:sp>
            <p:nvSpPr>
              <p:cNvPr id="1825" name="台形 1824">
                <a:extLst>
                  <a:ext uri="{FF2B5EF4-FFF2-40B4-BE49-F238E27FC236}">
                    <a16:creationId xmlns:a16="http://schemas.microsoft.com/office/drawing/2014/main" id="{5D4BB363-B4C9-4E9D-9112-6183A56B5FDE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6"/>
                <a:ext cx="160744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6" name="台形 1825">
                <a:extLst>
                  <a:ext uri="{FF2B5EF4-FFF2-40B4-BE49-F238E27FC236}">
                    <a16:creationId xmlns:a16="http://schemas.microsoft.com/office/drawing/2014/main" id="{3B071A34-523B-40D8-AE4E-7CA89EC44A4B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7" name="台形 1826">
                <a:extLst>
                  <a:ext uri="{FF2B5EF4-FFF2-40B4-BE49-F238E27FC236}">
                    <a16:creationId xmlns:a16="http://schemas.microsoft.com/office/drawing/2014/main" id="{02AA0F5E-4F76-442C-BDE7-B99D78F5063D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8" name="台形 1827">
                <a:extLst>
                  <a:ext uri="{FF2B5EF4-FFF2-40B4-BE49-F238E27FC236}">
                    <a16:creationId xmlns:a16="http://schemas.microsoft.com/office/drawing/2014/main" id="{7061CF06-6C9B-46CF-A7F8-12F2978DC775}"/>
                  </a:ext>
                </a:extLst>
              </p:cNvPr>
              <p:cNvSpPr/>
              <p:nvPr/>
            </p:nvSpPr>
            <p:spPr bwMode="auto">
              <a:xfrm rot="20700000">
                <a:off x="7500985" y="358292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9" name="台形 1828">
                <a:extLst>
                  <a:ext uri="{FF2B5EF4-FFF2-40B4-BE49-F238E27FC236}">
                    <a16:creationId xmlns:a16="http://schemas.microsoft.com/office/drawing/2014/main" id="{C338FB25-5904-4846-B204-B2EF2D2BA311}"/>
                  </a:ext>
                </a:extLst>
              </p:cNvPr>
              <p:cNvSpPr/>
              <p:nvPr/>
            </p:nvSpPr>
            <p:spPr bwMode="auto">
              <a:xfrm>
                <a:off x="7706681" y="353599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30" name="フリーフォーム: 図形 1829">
                <a:extLst>
                  <a:ext uri="{FF2B5EF4-FFF2-40B4-BE49-F238E27FC236}">
                    <a16:creationId xmlns:a16="http://schemas.microsoft.com/office/drawing/2014/main" id="{C01AF7E5-7C1C-4CD7-9472-64E613D69F95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31" name="月 1830">
                <a:extLst>
                  <a:ext uri="{FF2B5EF4-FFF2-40B4-BE49-F238E27FC236}">
                    <a16:creationId xmlns:a16="http://schemas.microsoft.com/office/drawing/2014/main" id="{CCFAD655-0A9E-4402-99B2-85A04688F2B8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32" name="月 1831">
                <a:extLst>
                  <a:ext uri="{FF2B5EF4-FFF2-40B4-BE49-F238E27FC236}">
                    <a16:creationId xmlns:a16="http://schemas.microsoft.com/office/drawing/2014/main" id="{68032A79-094E-4C4A-B5AA-5B6BD6F29A82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33" name="月 1832">
                <a:extLst>
                  <a:ext uri="{FF2B5EF4-FFF2-40B4-BE49-F238E27FC236}">
                    <a16:creationId xmlns:a16="http://schemas.microsoft.com/office/drawing/2014/main" id="{DB78DEB7-4839-4362-ABDA-1F60BAF894C3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34" name="月 1833">
                <a:extLst>
                  <a:ext uri="{FF2B5EF4-FFF2-40B4-BE49-F238E27FC236}">
                    <a16:creationId xmlns:a16="http://schemas.microsoft.com/office/drawing/2014/main" id="{354C5F86-F025-421B-8989-A140EB919DBD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759" name="グループ化 1758">
              <a:extLst>
                <a:ext uri="{FF2B5EF4-FFF2-40B4-BE49-F238E27FC236}">
                  <a16:creationId xmlns:a16="http://schemas.microsoft.com/office/drawing/2014/main" id="{377D6022-B0AD-45FA-BF55-DAFF6AFC10E7}"/>
                </a:ext>
              </a:extLst>
            </p:cNvPr>
            <p:cNvGrpSpPr/>
            <p:nvPr/>
          </p:nvGrpSpPr>
          <p:grpSpPr>
            <a:xfrm rot="5193566">
              <a:off x="7166490" y="3791267"/>
              <a:ext cx="405197" cy="1119375"/>
              <a:chOff x="7383270" y="3535994"/>
              <a:chExt cx="910377" cy="2514957"/>
            </a:xfrm>
          </p:grpSpPr>
          <p:sp>
            <p:nvSpPr>
              <p:cNvPr id="1815" name="台形 1814">
                <a:extLst>
                  <a:ext uri="{FF2B5EF4-FFF2-40B4-BE49-F238E27FC236}">
                    <a16:creationId xmlns:a16="http://schemas.microsoft.com/office/drawing/2014/main" id="{3F8C4966-3D7E-48A7-B11C-31FE432727AA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16" name="台形 1815">
                <a:extLst>
                  <a:ext uri="{FF2B5EF4-FFF2-40B4-BE49-F238E27FC236}">
                    <a16:creationId xmlns:a16="http://schemas.microsoft.com/office/drawing/2014/main" id="{3828184B-9C54-4831-8F9F-F827BC6040FD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17" name="台形 1816">
                <a:extLst>
                  <a:ext uri="{FF2B5EF4-FFF2-40B4-BE49-F238E27FC236}">
                    <a16:creationId xmlns:a16="http://schemas.microsoft.com/office/drawing/2014/main" id="{71D2586E-0664-4303-82A4-CD5C1A6469F9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18" name="台形 1817">
                <a:extLst>
                  <a:ext uri="{FF2B5EF4-FFF2-40B4-BE49-F238E27FC236}">
                    <a16:creationId xmlns:a16="http://schemas.microsoft.com/office/drawing/2014/main" id="{C878ACC7-9829-4319-BE46-8813B74829E3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19" name="台形 1818">
                <a:extLst>
                  <a:ext uri="{FF2B5EF4-FFF2-40B4-BE49-F238E27FC236}">
                    <a16:creationId xmlns:a16="http://schemas.microsoft.com/office/drawing/2014/main" id="{6403BAD4-6772-46F3-A4B9-DE1EAA3803E7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0" name="フリーフォーム: 図形 1819">
                <a:extLst>
                  <a:ext uri="{FF2B5EF4-FFF2-40B4-BE49-F238E27FC236}">
                    <a16:creationId xmlns:a16="http://schemas.microsoft.com/office/drawing/2014/main" id="{33AD4B18-A419-474F-BBD1-E82E733ACD79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1" name="月 1820">
                <a:extLst>
                  <a:ext uri="{FF2B5EF4-FFF2-40B4-BE49-F238E27FC236}">
                    <a16:creationId xmlns:a16="http://schemas.microsoft.com/office/drawing/2014/main" id="{BC9FFC9B-5D08-4EB1-BE84-B50DE06D9F96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2" name="月 1821">
                <a:extLst>
                  <a:ext uri="{FF2B5EF4-FFF2-40B4-BE49-F238E27FC236}">
                    <a16:creationId xmlns:a16="http://schemas.microsoft.com/office/drawing/2014/main" id="{BA183B63-F3B9-4979-93C3-C7123F7EDA95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3" name="月 1822">
                <a:extLst>
                  <a:ext uri="{FF2B5EF4-FFF2-40B4-BE49-F238E27FC236}">
                    <a16:creationId xmlns:a16="http://schemas.microsoft.com/office/drawing/2014/main" id="{E0B5367E-BA4E-4DCA-B833-35B0BEDD195B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4" name="月 1823">
                <a:extLst>
                  <a:ext uri="{FF2B5EF4-FFF2-40B4-BE49-F238E27FC236}">
                    <a16:creationId xmlns:a16="http://schemas.microsoft.com/office/drawing/2014/main" id="{A7FBE8F2-9C2C-43FB-9B08-6B0F05DAA0EE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760" name="グループ化 1759">
              <a:extLst>
                <a:ext uri="{FF2B5EF4-FFF2-40B4-BE49-F238E27FC236}">
                  <a16:creationId xmlns:a16="http://schemas.microsoft.com/office/drawing/2014/main" id="{BF997FF8-8E4D-435A-8BB5-001E36BEE437}"/>
                </a:ext>
              </a:extLst>
            </p:cNvPr>
            <p:cNvGrpSpPr/>
            <p:nvPr/>
          </p:nvGrpSpPr>
          <p:grpSpPr>
            <a:xfrm rot="17793566" flipH="1">
              <a:off x="7010589" y="4036811"/>
              <a:ext cx="405197" cy="1119375"/>
              <a:chOff x="7383270" y="3535995"/>
              <a:chExt cx="910377" cy="2514956"/>
            </a:xfrm>
          </p:grpSpPr>
          <p:sp>
            <p:nvSpPr>
              <p:cNvPr id="1805" name="台形 1804">
                <a:extLst>
                  <a:ext uri="{FF2B5EF4-FFF2-40B4-BE49-F238E27FC236}">
                    <a16:creationId xmlns:a16="http://schemas.microsoft.com/office/drawing/2014/main" id="{055D1E01-45E2-4FAC-8CCE-D972E101F773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6"/>
                <a:ext cx="160744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06" name="台形 1805">
                <a:extLst>
                  <a:ext uri="{FF2B5EF4-FFF2-40B4-BE49-F238E27FC236}">
                    <a16:creationId xmlns:a16="http://schemas.microsoft.com/office/drawing/2014/main" id="{30393DEA-A3D2-40BD-A6C6-442FD53F2E86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07" name="台形 1806">
                <a:extLst>
                  <a:ext uri="{FF2B5EF4-FFF2-40B4-BE49-F238E27FC236}">
                    <a16:creationId xmlns:a16="http://schemas.microsoft.com/office/drawing/2014/main" id="{0A8E6CBD-D3DF-40F4-B9F7-63BA31F6A607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08" name="台形 1807">
                <a:extLst>
                  <a:ext uri="{FF2B5EF4-FFF2-40B4-BE49-F238E27FC236}">
                    <a16:creationId xmlns:a16="http://schemas.microsoft.com/office/drawing/2014/main" id="{40C1C1CA-9105-4A6E-971F-D52EEAD3AA51}"/>
                  </a:ext>
                </a:extLst>
              </p:cNvPr>
              <p:cNvSpPr/>
              <p:nvPr/>
            </p:nvSpPr>
            <p:spPr bwMode="auto">
              <a:xfrm rot="20700000">
                <a:off x="7500985" y="358292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09" name="台形 1808">
                <a:extLst>
                  <a:ext uri="{FF2B5EF4-FFF2-40B4-BE49-F238E27FC236}">
                    <a16:creationId xmlns:a16="http://schemas.microsoft.com/office/drawing/2014/main" id="{BD3BC2A5-B60B-40FF-8765-BFFFB718A6DB}"/>
                  </a:ext>
                </a:extLst>
              </p:cNvPr>
              <p:cNvSpPr/>
              <p:nvPr/>
            </p:nvSpPr>
            <p:spPr bwMode="auto">
              <a:xfrm>
                <a:off x="7706681" y="353599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10" name="フリーフォーム: 図形 1809">
                <a:extLst>
                  <a:ext uri="{FF2B5EF4-FFF2-40B4-BE49-F238E27FC236}">
                    <a16:creationId xmlns:a16="http://schemas.microsoft.com/office/drawing/2014/main" id="{61E7ABD3-D65A-4AB4-ABF5-DB45E953CC47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11" name="月 1810">
                <a:extLst>
                  <a:ext uri="{FF2B5EF4-FFF2-40B4-BE49-F238E27FC236}">
                    <a16:creationId xmlns:a16="http://schemas.microsoft.com/office/drawing/2014/main" id="{591FC3EE-9C7A-4F54-AAC7-7F36C87D300B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12" name="月 1811">
                <a:extLst>
                  <a:ext uri="{FF2B5EF4-FFF2-40B4-BE49-F238E27FC236}">
                    <a16:creationId xmlns:a16="http://schemas.microsoft.com/office/drawing/2014/main" id="{8750C786-3DE7-4514-80EE-A479A6AA7DD5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13" name="月 1812">
                <a:extLst>
                  <a:ext uri="{FF2B5EF4-FFF2-40B4-BE49-F238E27FC236}">
                    <a16:creationId xmlns:a16="http://schemas.microsoft.com/office/drawing/2014/main" id="{52886BCE-2B2D-4918-8B00-4756FD62BCB2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14" name="月 1813">
                <a:extLst>
                  <a:ext uri="{FF2B5EF4-FFF2-40B4-BE49-F238E27FC236}">
                    <a16:creationId xmlns:a16="http://schemas.microsoft.com/office/drawing/2014/main" id="{5E61C907-1CDB-48F0-9F2A-1F3EC8D1B23B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761" name="グループ化 1760">
              <a:extLst>
                <a:ext uri="{FF2B5EF4-FFF2-40B4-BE49-F238E27FC236}">
                  <a16:creationId xmlns:a16="http://schemas.microsoft.com/office/drawing/2014/main" id="{82016845-1580-45D2-8F94-A29E47FD7200}"/>
                </a:ext>
              </a:extLst>
            </p:cNvPr>
            <p:cNvGrpSpPr/>
            <p:nvPr/>
          </p:nvGrpSpPr>
          <p:grpSpPr>
            <a:xfrm rot="2349166">
              <a:off x="8187062" y="3633840"/>
              <a:ext cx="405197" cy="1119375"/>
              <a:chOff x="7383270" y="3535994"/>
              <a:chExt cx="910377" cy="2514957"/>
            </a:xfrm>
          </p:grpSpPr>
          <p:sp>
            <p:nvSpPr>
              <p:cNvPr id="1795" name="台形 1794">
                <a:extLst>
                  <a:ext uri="{FF2B5EF4-FFF2-40B4-BE49-F238E27FC236}">
                    <a16:creationId xmlns:a16="http://schemas.microsoft.com/office/drawing/2014/main" id="{F9B2EDA5-A648-4F87-917B-E0402869C36D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6" name="台形 1795">
                <a:extLst>
                  <a:ext uri="{FF2B5EF4-FFF2-40B4-BE49-F238E27FC236}">
                    <a16:creationId xmlns:a16="http://schemas.microsoft.com/office/drawing/2014/main" id="{2866838C-1D81-4503-9A92-09ECA8195BE7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7" name="台形 1796">
                <a:extLst>
                  <a:ext uri="{FF2B5EF4-FFF2-40B4-BE49-F238E27FC236}">
                    <a16:creationId xmlns:a16="http://schemas.microsoft.com/office/drawing/2014/main" id="{F35FC318-B971-4369-A632-27FBFA7245D8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8" name="台形 1797">
                <a:extLst>
                  <a:ext uri="{FF2B5EF4-FFF2-40B4-BE49-F238E27FC236}">
                    <a16:creationId xmlns:a16="http://schemas.microsoft.com/office/drawing/2014/main" id="{800F76EE-47F7-46F3-AAF2-0C9EB348C31C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9" name="台形 1798">
                <a:extLst>
                  <a:ext uri="{FF2B5EF4-FFF2-40B4-BE49-F238E27FC236}">
                    <a16:creationId xmlns:a16="http://schemas.microsoft.com/office/drawing/2014/main" id="{C6F6C153-4D04-473E-B147-20391CA6F787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00" name="フリーフォーム: 図形 1799">
                <a:extLst>
                  <a:ext uri="{FF2B5EF4-FFF2-40B4-BE49-F238E27FC236}">
                    <a16:creationId xmlns:a16="http://schemas.microsoft.com/office/drawing/2014/main" id="{534B18C8-2B86-44EF-BB73-2D5D851C8249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01" name="月 1800">
                <a:extLst>
                  <a:ext uri="{FF2B5EF4-FFF2-40B4-BE49-F238E27FC236}">
                    <a16:creationId xmlns:a16="http://schemas.microsoft.com/office/drawing/2014/main" id="{51CFA343-FEF2-451A-A3DD-8590806A1EB3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02" name="月 1801">
                <a:extLst>
                  <a:ext uri="{FF2B5EF4-FFF2-40B4-BE49-F238E27FC236}">
                    <a16:creationId xmlns:a16="http://schemas.microsoft.com/office/drawing/2014/main" id="{EDD8765B-1856-46E5-B1EC-D48C488C28B7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03" name="月 1802">
                <a:extLst>
                  <a:ext uri="{FF2B5EF4-FFF2-40B4-BE49-F238E27FC236}">
                    <a16:creationId xmlns:a16="http://schemas.microsoft.com/office/drawing/2014/main" id="{7868AF60-D08C-4D00-90B9-24507F1C7B06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04" name="月 1803">
                <a:extLst>
                  <a:ext uri="{FF2B5EF4-FFF2-40B4-BE49-F238E27FC236}">
                    <a16:creationId xmlns:a16="http://schemas.microsoft.com/office/drawing/2014/main" id="{D68A9CAF-CB41-4F5E-90A9-6FA0D8B49590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762" name="グループ化 1761">
              <a:extLst>
                <a:ext uri="{FF2B5EF4-FFF2-40B4-BE49-F238E27FC236}">
                  <a16:creationId xmlns:a16="http://schemas.microsoft.com/office/drawing/2014/main" id="{4351F176-F621-409A-8036-00808CDA5636}"/>
                </a:ext>
              </a:extLst>
            </p:cNvPr>
            <p:cNvGrpSpPr/>
            <p:nvPr/>
          </p:nvGrpSpPr>
          <p:grpSpPr>
            <a:xfrm rot="3823338">
              <a:off x="8134436" y="3899882"/>
              <a:ext cx="405197" cy="1119375"/>
              <a:chOff x="7383270" y="3535994"/>
              <a:chExt cx="910377" cy="2514957"/>
            </a:xfrm>
          </p:grpSpPr>
          <p:sp>
            <p:nvSpPr>
              <p:cNvPr id="1785" name="台形 1784">
                <a:extLst>
                  <a:ext uri="{FF2B5EF4-FFF2-40B4-BE49-F238E27FC236}">
                    <a16:creationId xmlns:a16="http://schemas.microsoft.com/office/drawing/2014/main" id="{B7D4C206-0BC9-48F3-9DBE-FB397DAF5563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6" name="台形 1785">
                <a:extLst>
                  <a:ext uri="{FF2B5EF4-FFF2-40B4-BE49-F238E27FC236}">
                    <a16:creationId xmlns:a16="http://schemas.microsoft.com/office/drawing/2014/main" id="{1C2D1445-7B75-421E-B514-E8DD01307141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7" name="台形 1786">
                <a:extLst>
                  <a:ext uri="{FF2B5EF4-FFF2-40B4-BE49-F238E27FC236}">
                    <a16:creationId xmlns:a16="http://schemas.microsoft.com/office/drawing/2014/main" id="{B7B33E47-1E5D-4EBC-A950-7F6717BAB496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8" name="台形 1787">
                <a:extLst>
                  <a:ext uri="{FF2B5EF4-FFF2-40B4-BE49-F238E27FC236}">
                    <a16:creationId xmlns:a16="http://schemas.microsoft.com/office/drawing/2014/main" id="{B8509702-2167-406A-8135-CB86C6BE3025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9" name="台形 1788">
                <a:extLst>
                  <a:ext uri="{FF2B5EF4-FFF2-40B4-BE49-F238E27FC236}">
                    <a16:creationId xmlns:a16="http://schemas.microsoft.com/office/drawing/2014/main" id="{013350CF-9799-4F2E-A75F-4F023BBCD03E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0" name="フリーフォーム: 図形 1789">
                <a:extLst>
                  <a:ext uri="{FF2B5EF4-FFF2-40B4-BE49-F238E27FC236}">
                    <a16:creationId xmlns:a16="http://schemas.microsoft.com/office/drawing/2014/main" id="{27F31422-A377-43E7-AAB2-F5AE78EFB8F1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1" name="月 1790">
                <a:extLst>
                  <a:ext uri="{FF2B5EF4-FFF2-40B4-BE49-F238E27FC236}">
                    <a16:creationId xmlns:a16="http://schemas.microsoft.com/office/drawing/2014/main" id="{4BE2CEA9-2943-483A-B01D-57811E049F37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2" name="月 1791">
                <a:extLst>
                  <a:ext uri="{FF2B5EF4-FFF2-40B4-BE49-F238E27FC236}">
                    <a16:creationId xmlns:a16="http://schemas.microsoft.com/office/drawing/2014/main" id="{26910E9F-1DE3-4551-A6E0-B1940201535F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3" name="月 1792">
                <a:extLst>
                  <a:ext uri="{FF2B5EF4-FFF2-40B4-BE49-F238E27FC236}">
                    <a16:creationId xmlns:a16="http://schemas.microsoft.com/office/drawing/2014/main" id="{413D9731-5918-4160-901C-AF48E3B7BCDF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4" name="月 1793">
                <a:extLst>
                  <a:ext uri="{FF2B5EF4-FFF2-40B4-BE49-F238E27FC236}">
                    <a16:creationId xmlns:a16="http://schemas.microsoft.com/office/drawing/2014/main" id="{28B6753A-DBB9-48EF-9B61-DCB9E8AA9BB2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763" name="グループ化 1762">
              <a:extLst>
                <a:ext uri="{FF2B5EF4-FFF2-40B4-BE49-F238E27FC236}">
                  <a16:creationId xmlns:a16="http://schemas.microsoft.com/office/drawing/2014/main" id="{9B8CDA93-BBA7-4D7A-8BDA-026757B260BA}"/>
                </a:ext>
              </a:extLst>
            </p:cNvPr>
            <p:cNvGrpSpPr/>
            <p:nvPr/>
          </p:nvGrpSpPr>
          <p:grpSpPr>
            <a:xfrm rot="4107755">
              <a:off x="7942476" y="4192869"/>
              <a:ext cx="405197" cy="1119375"/>
              <a:chOff x="7383270" y="3535994"/>
              <a:chExt cx="910377" cy="2514957"/>
            </a:xfrm>
          </p:grpSpPr>
          <p:sp>
            <p:nvSpPr>
              <p:cNvPr id="1775" name="台形 1774">
                <a:extLst>
                  <a:ext uri="{FF2B5EF4-FFF2-40B4-BE49-F238E27FC236}">
                    <a16:creationId xmlns:a16="http://schemas.microsoft.com/office/drawing/2014/main" id="{CBEFDD42-2D47-453F-8FA0-6CBEA3EF9319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6" name="台形 1775">
                <a:extLst>
                  <a:ext uri="{FF2B5EF4-FFF2-40B4-BE49-F238E27FC236}">
                    <a16:creationId xmlns:a16="http://schemas.microsoft.com/office/drawing/2014/main" id="{B7DEA799-BEE3-4FCA-8F71-2AD9562F3B36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7" name="台形 1776">
                <a:extLst>
                  <a:ext uri="{FF2B5EF4-FFF2-40B4-BE49-F238E27FC236}">
                    <a16:creationId xmlns:a16="http://schemas.microsoft.com/office/drawing/2014/main" id="{DC544E7C-AD71-4C3F-8A23-9527E5EF8E1E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8" name="台形 1777">
                <a:extLst>
                  <a:ext uri="{FF2B5EF4-FFF2-40B4-BE49-F238E27FC236}">
                    <a16:creationId xmlns:a16="http://schemas.microsoft.com/office/drawing/2014/main" id="{CE16A382-7BD1-45FE-958B-CCA54CE6B28E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9" name="台形 1778">
                <a:extLst>
                  <a:ext uri="{FF2B5EF4-FFF2-40B4-BE49-F238E27FC236}">
                    <a16:creationId xmlns:a16="http://schemas.microsoft.com/office/drawing/2014/main" id="{339BAE41-DD20-465C-AD3B-7A2474B6F5F8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0" name="フリーフォーム: 図形 1779">
                <a:extLst>
                  <a:ext uri="{FF2B5EF4-FFF2-40B4-BE49-F238E27FC236}">
                    <a16:creationId xmlns:a16="http://schemas.microsoft.com/office/drawing/2014/main" id="{59B69BBD-71FE-423D-95B3-A1FFE6019085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1" name="月 1780">
                <a:extLst>
                  <a:ext uri="{FF2B5EF4-FFF2-40B4-BE49-F238E27FC236}">
                    <a16:creationId xmlns:a16="http://schemas.microsoft.com/office/drawing/2014/main" id="{8CAEC7D9-553C-4B1A-9280-01C20D6B1976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2" name="月 1781">
                <a:extLst>
                  <a:ext uri="{FF2B5EF4-FFF2-40B4-BE49-F238E27FC236}">
                    <a16:creationId xmlns:a16="http://schemas.microsoft.com/office/drawing/2014/main" id="{FEA912BE-34D0-4E32-A2F1-5B613BB28D82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3" name="月 1782">
                <a:extLst>
                  <a:ext uri="{FF2B5EF4-FFF2-40B4-BE49-F238E27FC236}">
                    <a16:creationId xmlns:a16="http://schemas.microsoft.com/office/drawing/2014/main" id="{68CE42A2-3BF6-4B2B-86F2-51D794362F8B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4" name="月 1783">
                <a:extLst>
                  <a:ext uri="{FF2B5EF4-FFF2-40B4-BE49-F238E27FC236}">
                    <a16:creationId xmlns:a16="http://schemas.microsoft.com/office/drawing/2014/main" id="{695EF7EE-DD0C-48E1-A85A-E61188CC8F28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764" name="グループ化 1763">
              <a:extLst>
                <a:ext uri="{FF2B5EF4-FFF2-40B4-BE49-F238E27FC236}">
                  <a16:creationId xmlns:a16="http://schemas.microsoft.com/office/drawing/2014/main" id="{2B2E7116-0D61-481E-A002-1A526B0EBD2F}"/>
                </a:ext>
              </a:extLst>
            </p:cNvPr>
            <p:cNvGrpSpPr/>
            <p:nvPr/>
          </p:nvGrpSpPr>
          <p:grpSpPr>
            <a:xfrm rot="3086090">
              <a:off x="7579759" y="4068365"/>
              <a:ext cx="405197" cy="1119375"/>
              <a:chOff x="7383270" y="3535994"/>
              <a:chExt cx="910377" cy="2514957"/>
            </a:xfrm>
          </p:grpSpPr>
          <p:sp>
            <p:nvSpPr>
              <p:cNvPr id="1765" name="台形 1764">
                <a:extLst>
                  <a:ext uri="{FF2B5EF4-FFF2-40B4-BE49-F238E27FC236}">
                    <a16:creationId xmlns:a16="http://schemas.microsoft.com/office/drawing/2014/main" id="{D241B0BB-BAF9-47DD-9493-E84248067AFF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66" name="台形 1765">
                <a:extLst>
                  <a:ext uri="{FF2B5EF4-FFF2-40B4-BE49-F238E27FC236}">
                    <a16:creationId xmlns:a16="http://schemas.microsoft.com/office/drawing/2014/main" id="{4DC1ACA8-B67D-4244-A6F7-3C793D90F2D7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67" name="台形 1766">
                <a:extLst>
                  <a:ext uri="{FF2B5EF4-FFF2-40B4-BE49-F238E27FC236}">
                    <a16:creationId xmlns:a16="http://schemas.microsoft.com/office/drawing/2014/main" id="{D5124EA1-D9F0-4079-88BC-874F69FF0D36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68" name="台形 1767">
                <a:extLst>
                  <a:ext uri="{FF2B5EF4-FFF2-40B4-BE49-F238E27FC236}">
                    <a16:creationId xmlns:a16="http://schemas.microsoft.com/office/drawing/2014/main" id="{2E583451-A1F9-49B4-911F-556C309343F3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69" name="台形 1768">
                <a:extLst>
                  <a:ext uri="{FF2B5EF4-FFF2-40B4-BE49-F238E27FC236}">
                    <a16:creationId xmlns:a16="http://schemas.microsoft.com/office/drawing/2014/main" id="{FD225753-AC45-4B85-AB67-12BCAF9C683C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0" name="フリーフォーム: 図形 1769">
                <a:extLst>
                  <a:ext uri="{FF2B5EF4-FFF2-40B4-BE49-F238E27FC236}">
                    <a16:creationId xmlns:a16="http://schemas.microsoft.com/office/drawing/2014/main" id="{C2C4EFFC-F8A4-495A-AA88-7C25C73B9D4A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1" name="月 1770">
                <a:extLst>
                  <a:ext uri="{FF2B5EF4-FFF2-40B4-BE49-F238E27FC236}">
                    <a16:creationId xmlns:a16="http://schemas.microsoft.com/office/drawing/2014/main" id="{E6972F28-7657-492D-B139-0EAA3E19ACB8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2" name="月 1771">
                <a:extLst>
                  <a:ext uri="{FF2B5EF4-FFF2-40B4-BE49-F238E27FC236}">
                    <a16:creationId xmlns:a16="http://schemas.microsoft.com/office/drawing/2014/main" id="{53B99A86-C6A7-4754-8921-A6AC13EFEC6B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3" name="月 1772">
                <a:extLst>
                  <a:ext uri="{FF2B5EF4-FFF2-40B4-BE49-F238E27FC236}">
                    <a16:creationId xmlns:a16="http://schemas.microsoft.com/office/drawing/2014/main" id="{A3A1EFC2-1C0E-445F-BA34-DB2D20F9AA8C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4" name="月 1773">
                <a:extLst>
                  <a:ext uri="{FF2B5EF4-FFF2-40B4-BE49-F238E27FC236}">
                    <a16:creationId xmlns:a16="http://schemas.microsoft.com/office/drawing/2014/main" id="{61D57B51-4EDD-4EC1-9F26-4D26CAF6C8D2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sp>
        <p:nvSpPr>
          <p:cNvPr id="1840" name="テキスト ボックス 1839">
            <a:extLst>
              <a:ext uri="{FF2B5EF4-FFF2-40B4-BE49-F238E27FC236}">
                <a16:creationId xmlns:a16="http://schemas.microsoft.com/office/drawing/2014/main" id="{0194BE72-738E-4E5B-965D-F0955900E829}"/>
              </a:ext>
            </a:extLst>
          </p:cNvPr>
          <p:cNvSpPr txBox="1"/>
          <p:nvPr/>
        </p:nvSpPr>
        <p:spPr>
          <a:xfrm>
            <a:off x="6783226" y="3997770"/>
            <a:ext cx="8002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ワサビ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1841" name="テキスト ボックス 1840">
            <a:extLst>
              <a:ext uri="{FF2B5EF4-FFF2-40B4-BE49-F238E27FC236}">
                <a16:creationId xmlns:a16="http://schemas.microsoft.com/office/drawing/2014/main" id="{75E540BD-DDCA-432F-89B3-244D9E18DBED}"/>
              </a:ext>
            </a:extLst>
          </p:cNvPr>
          <p:cNvSpPr txBox="1"/>
          <p:nvPr/>
        </p:nvSpPr>
        <p:spPr>
          <a:xfrm>
            <a:off x="1454053" y="6034888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カーネーション</a:t>
            </a:r>
            <a:endParaRPr kumimoji="1" lang="en-US" altLang="ja-JP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1699250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テキスト ボックス 662">
            <a:extLst>
              <a:ext uri="{FF2B5EF4-FFF2-40B4-BE49-F238E27FC236}">
                <a16:creationId xmlns:a16="http://schemas.microsoft.com/office/drawing/2014/main" id="{B9340BC4-ACE6-44F5-9004-2D3BFF98CF26}"/>
              </a:ext>
            </a:extLst>
          </p:cNvPr>
          <p:cNvSpPr txBox="1"/>
          <p:nvPr/>
        </p:nvSpPr>
        <p:spPr>
          <a:xfrm>
            <a:off x="276046" y="232912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24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長野県と言えば</a:t>
            </a:r>
          </a:p>
        </p:txBody>
      </p:sp>
      <p:sp>
        <p:nvSpPr>
          <p:cNvPr id="664" name="テキスト ボックス 663">
            <a:extLst>
              <a:ext uri="{FF2B5EF4-FFF2-40B4-BE49-F238E27FC236}">
                <a16:creationId xmlns:a16="http://schemas.microsoft.com/office/drawing/2014/main" id="{F2C34C76-9E15-4E41-940A-AC2DFF4230EC}"/>
              </a:ext>
            </a:extLst>
          </p:cNvPr>
          <p:cNvSpPr txBox="1"/>
          <p:nvPr/>
        </p:nvSpPr>
        <p:spPr>
          <a:xfrm>
            <a:off x="638175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リンゴ</a:t>
            </a:r>
          </a:p>
        </p:txBody>
      </p:sp>
      <p:sp>
        <p:nvSpPr>
          <p:cNvPr id="665" name="テキスト ボックス 664">
            <a:extLst>
              <a:ext uri="{FF2B5EF4-FFF2-40B4-BE49-F238E27FC236}">
                <a16:creationId xmlns:a16="http://schemas.microsoft.com/office/drawing/2014/main" id="{18AC474C-2585-432D-8F26-67E626554A64}"/>
              </a:ext>
            </a:extLst>
          </p:cNvPr>
          <p:cNvSpPr txBox="1"/>
          <p:nvPr/>
        </p:nvSpPr>
        <p:spPr>
          <a:xfrm>
            <a:off x="638175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水ワサビ</a:t>
            </a:r>
          </a:p>
        </p:txBody>
      </p:sp>
      <p:sp>
        <p:nvSpPr>
          <p:cNvPr id="666" name="テキスト ボックス 665">
            <a:extLst>
              <a:ext uri="{FF2B5EF4-FFF2-40B4-BE49-F238E27FC236}">
                <a16:creationId xmlns:a16="http://schemas.microsoft.com/office/drawing/2014/main" id="{CED487C4-96AA-4E76-B22C-8B050F6D72F9}"/>
              </a:ext>
            </a:extLst>
          </p:cNvPr>
          <p:cNvSpPr txBox="1"/>
          <p:nvPr/>
        </p:nvSpPr>
        <p:spPr>
          <a:xfrm>
            <a:off x="358140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ブドウ</a:t>
            </a:r>
          </a:p>
        </p:txBody>
      </p:sp>
      <p:sp>
        <p:nvSpPr>
          <p:cNvPr id="667" name="テキスト ボックス 666">
            <a:extLst>
              <a:ext uri="{FF2B5EF4-FFF2-40B4-BE49-F238E27FC236}">
                <a16:creationId xmlns:a16="http://schemas.microsoft.com/office/drawing/2014/main" id="{BF6EA86A-24E9-4C84-A19F-FF201A925092}"/>
              </a:ext>
            </a:extLst>
          </p:cNvPr>
          <p:cNvSpPr txBox="1"/>
          <p:nvPr/>
        </p:nvSpPr>
        <p:spPr>
          <a:xfrm>
            <a:off x="3581400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信州そば</a:t>
            </a:r>
          </a:p>
        </p:txBody>
      </p:sp>
      <p:sp>
        <p:nvSpPr>
          <p:cNvPr id="668" name="テキスト ボックス 667">
            <a:extLst>
              <a:ext uri="{FF2B5EF4-FFF2-40B4-BE49-F238E27FC236}">
                <a16:creationId xmlns:a16="http://schemas.microsoft.com/office/drawing/2014/main" id="{3CDD6617-40CC-49FD-97D1-0D05CAB7E614}"/>
              </a:ext>
            </a:extLst>
          </p:cNvPr>
          <p:cNvSpPr txBox="1"/>
          <p:nvPr/>
        </p:nvSpPr>
        <p:spPr>
          <a:xfrm>
            <a:off x="653415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マスカット</a:t>
            </a:r>
          </a:p>
        </p:txBody>
      </p:sp>
      <p:sp>
        <p:nvSpPr>
          <p:cNvPr id="669" name="テキスト ボックス 668">
            <a:extLst>
              <a:ext uri="{FF2B5EF4-FFF2-40B4-BE49-F238E27FC236}">
                <a16:creationId xmlns:a16="http://schemas.microsoft.com/office/drawing/2014/main" id="{F5C7988C-9220-486C-A1E5-266604599758}"/>
              </a:ext>
            </a:extLst>
          </p:cNvPr>
          <p:cNvSpPr txBox="1"/>
          <p:nvPr/>
        </p:nvSpPr>
        <p:spPr>
          <a:xfrm>
            <a:off x="6534150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高島城</a:t>
            </a:r>
          </a:p>
        </p:txBody>
      </p:sp>
      <p:grpSp>
        <p:nvGrpSpPr>
          <p:cNvPr id="670" name="グループ化 669">
            <a:extLst>
              <a:ext uri="{FF2B5EF4-FFF2-40B4-BE49-F238E27FC236}">
                <a16:creationId xmlns:a16="http://schemas.microsoft.com/office/drawing/2014/main" id="{35E1B7EF-CA2F-4B86-80B2-D2A7EB034BAD}"/>
              </a:ext>
            </a:extLst>
          </p:cNvPr>
          <p:cNvGrpSpPr/>
          <p:nvPr/>
        </p:nvGrpSpPr>
        <p:grpSpPr>
          <a:xfrm>
            <a:off x="720351" y="1255774"/>
            <a:ext cx="2562286" cy="1982922"/>
            <a:chOff x="6106832" y="5016076"/>
            <a:chExt cx="2562286" cy="1982922"/>
          </a:xfrm>
        </p:grpSpPr>
        <p:grpSp>
          <p:nvGrpSpPr>
            <p:cNvPr id="671" name="グループ化 670">
              <a:extLst>
                <a:ext uri="{FF2B5EF4-FFF2-40B4-BE49-F238E27FC236}">
                  <a16:creationId xmlns:a16="http://schemas.microsoft.com/office/drawing/2014/main" id="{B6E2E732-3942-4595-9422-25314830871D}"/>
                </a:ext>
              </a:extLst>
            </p:cNvPr>
            <p:cNvGrpSpPr/>
            <p:nvPr/>
          </p:nvGrpSpPr>
          <p:grpSpPr>
            <a:xfrm>
              <a:off x="6106832" y="5462299"/>
              <a:ext cx="2562286" cy="1536699"/>
              <a:chOff x="746064" y="1894185"/>
              <a:chExt cx="2562286" cy="1536699"/>
            </a:xfrm>
          </p:grpSpPr>
          <p:grpSp>
            <p:nvGrpSpPr>
              <p:cNvPr id="692" name="グループ化 691">
                <a:extLst>
                  <a:ext uri="{FF2B5EF4-FFF2-40B4-BE49-F238E27FC236}">
                    <a16:creationId xmlns:a16="http://schemas.microsoft.com/office/drawing/2014/main" id="{44BF21D7-5DEF-405D-92D2-EAF68E912DB6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695" name="フリーフォーム: 図形 694">
                  <a:extLst>
                    <a:ext uri="{FF2B5EF4-FFF2-40B4-BE49-F238E27FC236}">
                      <a16:creationId xmlns:a16="http://schemas.microsoft.com/office/drawing/2014/main" id="{55B5A0D1-50DE-459F-97FA-6EE0E5908142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6" name="楕円 695">
                  <a:extLst>
                    <a:ext uri="{FF2B5EF4-FFF2-40B4-BE49-F238E27FC236}">
                      <a16:creationId xmlns:a16="http://schemas.microsoft.com/office/drawing/2014/main" id="{A03BFAD6-638A-4167-AD68-ACFDF46304D7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693" name="楕円 692">
                <a:extLst>
                  <a:ext uri="{FF2B5EF4-FFF2-40B4-BE49-F238E27FC236}">
                    <a16:creationId xmlns:a16="http://schemas.microsoft.com/office/drawing/2014/main" id="{27798DC5-0D08-45EE-AE36-DF4B9D6D2D6A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4" name="フリーフォーム: 図形 693">
                <a:extLst>
                  <a:ext uri="{FF2B5EF4-FFF2-40B4-BE49-F238E27FC236}">
                    <a16:creationId xmlns:a16="http://schemas.microsoft.com/office/drawing/2014/main" id="{7B52ECAA-2081-4EF6-940C-5AEF0BC6FE18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672" name="グループ化 671">
              <a:extLst>
                <a:ext uri="{FF2B5EF4-FFF2-40B4-BE49-F238E27FC236}">
                  <a16:creationId xmlns:a16="http://schemas.microsoft.com/office/drawing/2014/main" id="{AAE1A9B2-398D-4471-A6B5-EBA7EB90940B}"/>
                </a:ext>
              </a:extLst>
            </p:cNvPr>
            <p:cNvGrpSpPr/>
            <p:nvPr/>
          </p:nvGrpSpPr>
          <p:grpSpPr>
            <a:xfrm rot="20972371">
              <a:off x="6670556" y="5016076"/>
              <a:ext cx="932705" cy="959300"/>
              <a:chOff x="561151" y="3098800"/>
              <a:chExt cx="3959830" cy="4072737"/>
            </a:xfrm>
          </p:grpSpPr>
          <p:sp>
            <p:nvSpPr>
              <p:cNvPr id="689" name="フリーフォーム: 図形 688">
                <a:extLst>
                  <a:ext uri="{FF2B5EF4-FFF2-40B4-BE49-F238E27FC236}">
                    <a16:creationId xmlns:a16="http://schemas.microsoft.com/office/drawing/2014/main" id="{14DEE397-5906-466F-B295-E9DF445CE69B}"/>
                  </a:ext>
                </a:extLst>
              </p:cNvPr>
              <p:cNvSpPr/>
              <p:nvPr/>
            </p:nvSpPr>
            <p:spPr>
              <a:xfrm>
                <a:off x="561151" y="3535994"/>
                <a:ext cx="3959830" cy="3635543"/>
              </a:xfrm>
              <a:custGeom>
                <a:avLst/>
                <a:gdLst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67580 w 1337157"/>
                  <a:gd name="connsiteY6" fmla="*/ 1220105 h 1228759"/>
                  <a:gd name="connsiteX7" fmla="*/ 558630 w 1337157"/>
                  <a:gd name="connsiteY7" fmla="*/ 1226588 h 1228759"/>
                  <a:gd name="connsiteX8" fmla="*/ 554736 w 1337157"/>
                  <a:gd name="connsiteY8" fmla="*/ 1226265 h 1228759"/>
                  <a:gd name="connsiteX9" fmla="*/ 63 w 1337157"/>
                  <a:gd name="connsiteY9" fmla="*/ 391985 h 1228759"/>
                  <a:gd name="connsiteX10" fmla="*/ 674960 w 1337157"/>
                  <a:gd name="connsiteY10" fmla="*/ 54582 h 1228759"/>
                  <a:gd name="connsiteX11" fmla="*/ 979738 w 1337157"/>
                  <a:gd name="connsiteY11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58630 w 1337157"/>
                  <a:gd name="connsiteY6" fmla="*/ 1226588 h 1228759"/>
                  <a:gd name="connsiteX7" fmla="*/ 554736 w 1337157"/>
                  <a:gd name="connsiteY7" fmla="*/ 1226265 h 1228759"/>
                  <a:gd name="connsiteX8" fmla="*/ 63 w 1337157"/>
                  <a:gd name="connsiteY8" fmla="*/ 391985 h 1228759"/>
                  <a:gd name="connsiteX9" fmla="*/ 674960 w 1337157"/>
                  <a:gd name="connsiteY9" fmla="*/ 54582 h 1228759"/>
                  <a:gd name="connsiteX10" fmla="*/ 979738 w 1337157"/>
                  <a:gd name="connsiteY10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664118 w 1337157"/>
                  <a:gd name="connsiteY4" fmla="*/ 1200576 h 1228759"/>
                  <a:gd name="connsiteX5" fmla="*/ 558630 w 1337157"/>
                  <a:gd name="connsiteY5" fmla="*/ 1226588 h 1228759"/>
                  <a:gd name="connsiteX6" fmla="*/ 554736 w 1337157"/>
                  <a:gd name="connsiteY6" fmla="*/ 1226265 h 1228759"/>
                  <a:gd name="connsiteX7" fmla="*/ 63 w 1337157"/>
                  <a:gd name="connsiteY7" fmla="*/ 391985 h 1228759"/>
                  <a:gd name="connsiteX8" fmla="*/ 674960 w 1337157"/>
                  <a:gd name="connsiteY8" fmla="*/ 54582 h 1228759"/>
                  <a:gd name="connsiteX9" fmla="*/ 979738 w 1337157"/>
                  <a:gd name="connsiteY9" fmla="*/ 315 h 1228759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73120 w 1337157"/>
                  <a:gd name="connsiteY4" fmla="*/ 1222021 h 1226588"/>
                  <a:gd name="connsiteX5" fmla="*/ 558630 w 1337157"/>
                  <a:gd name="connsiteY5" fmla="*/ 1226588 h 1226588"/>
                  <a:gd name="connsiteX6" fmla="*/ 554736 w 1337157"/>
                  <a:gd name="connsiteY6" fmla="*/ 1226265 h 1226588"/>
                  <a:gd name="connsiteX7" fmla="*/ 63 w 1337157"/>
                  <a:gd name="connsiteY7" fmla="*/ 391985 h 1226588"/>
                  <a:gd name="connsiteX8" fmla="*/ 674960 w 1337157"/>
                  <a:gd name="connsiteY8" fmla="*/ 54582 h 1226588"/>
                  <a:gd name="connsiteX9" fmla="*/ 979738 w 1337157"/>
                  <a:gd name="connsiteY9" fmla="*/ 315 h 1226588"/>
                  <a:gd name="connsiteX0" fmla="*/ 979738 w 1337157"/>
                  <a:gd name="connsiteY0" fmla="*/ 315 h 1271607"/>
                  <a:gd name="connsiteX1" fmla="*/ 1337157 w 1337157"/>
                  <a:gd name="connsiteY1" fmla="*/ 391985 h 1271607"/>
                  <a:gd name="connsiteX2" fmla="*/ 859484 w 1337157"/>
                  <a:gd name="connsiteY2" fmla="*/ 1212917 h 1271607"/>
                  <a:gd name="connsiteX3" fmla="*/ 664118 w 1337157"/>
                  <a:gd name="connsiteY3" fmla="*/ 1200576 h 1271607"/>
                  <a:gd name="connsiteX4" fmla="*/ 609573 w 1337157"/>
                  <a:gd name="connsiteY4" fmla="*/ 1271340 h 1271607"/>
                  <a:gd name="connsiteX5" fmla="*/ 558630 w 1337157"/>
                  <a:gd name="connsiteY5" fmla="*/ 1226588 h 1271607"/>
                  <a:gd name="connsiteX6" fmla="*/ 554736 w 1337157"/>
                  <a:gd name="connsiteY6" fmla="*/ 1226265 h 1271607"/>
                  <a:gd name="connsiteX7" fmla="*/ 63 w 1337157"/>
                  <a:gd name="connsiteY7" fmla="*/ 391985 h 1271607"/>
                  <a:gd name="connsiteX8" fmla="*/ 674960 w 1337157"/>
                  <a:gd name="connsiteY8" fmla="*/ 54582 h 1271607"/>
                  <a:gd name="connsiteX9" fmla="*/ 979738 w 1337157"/>
                  <a:gd name="connsiteY9" fmla="*/ 315 h 1271607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54464"/>
                  <a:gd name="connsiteX1" fmla="*/ 1337157 w 1337157"/>
                  <a:gd name="connsiteY1" fmla="*/ 391985 h 1254464"/>
                  <a:gd name="connsiteX2" fmla="*/ 859484 w 1337157"/>
                  <a:gd name="connsiteY2" fmla="*/ 1212917 h 1254464"/>
                  <a:gd name="connsiteX3" fmla="*/ 664118 w 1337157"/>
                  <a:gd name="connsiteY3" fmla="*/ 1200576 h 1254464"/>
                  <a:gd name="connsiteX4" fmla="*/ 627247 w 1337157"/>
                  <a:gd name="connsiteY4" fmla="*/ 1254464 h 1254464"/>
                  <a:gd name="connsiteX5" fmla="*/ 554736 w 1337157"/>
                  <a:gd name="connsiteY5" fmla="*/ 1226265 h 1254464"/>
                  <a:gd name="connsiteX6" fmla="*/ 63 w 1337157"/>
                  <a:gd name="connsiteY6" fmla="*/ 391985 h 1254464"/>
                  <a:gd name="connsiteX7" fmla="*/ 674960 w 1337157"/>
                  <a:gd name="connsiteY7" fmla="*/ 54582 h 1254464"/>
                  <a:gd name="connsiteX8" fmla="*/ 979738 w 1337157"/>
                  <a:gd name="connsiteY8" fmla="*/ 315 h 1254464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7157" h="1227654">
                    <a:moveTo>
                      <a:pt x="979738" y="315"/>
                    </a:moveTo>
                    <a:cubicBezTo>
                      <a:pt x="1233084" y="6197"/>
                      <a:pt x="1337157" y="178581"/>
                      <a:pt x="1337157" y="391985"/>
                    </a:cubicBezTo>
                    <a:cubicBezTo>
                      <a:pt x="1337157" y="640957"/>
                      <a:pt x="1273106" y="1106260"/>
                      <a:pt x="859484" y="1212917"/>
                    </a:cubicBezTo>
                    <a:cubicBezTo>
                      <a:pt x="765772" y="1235249"/>
                      <a:pt x="781417" y="1197542"/>
                      <a:pt x="700571" y="1196287"/>
                    </a:cubicBezTo>
                    <a:cubicBezTo>
                      <a:pt x="619725" y="1195032"/>
                      <a:pt x="641945" y="1235570"/>
                      <a:pt x="554736" y="1226265"/>
                    </a:cubicBezTo>
                    <a:cubicBezTo>
                      <a:pt x="58134" y="1148382"/>
                      <a:pt x="-2277" y="576424"/>
                      <a:pt x="63" y="391985"/>
                    </a:cubicBezTo>
                    <a:cubicBezTo>
                      <a:pt x="2559" y="195250"/>
                      <a:pt x="172382" y="-129568"/>
                      <a:pt x="674960" y="54582"/>
                    </a:cubicBezTo>
                    <a:cubicBezTo>
                      <a:pt x="794255" y="14895"/>
                      <a:pt x="895289" y="-1645"/>
                      <a:pt x="979738" y="315"/>
                    </a:cubicBezTo>
                    <a:close/>
                  </a:path>
                </a:pathLst>
              </a:custGeom>
              <a:gradFill>
                <a:gsLst>
                  <a:gs pos="30000">
                    <a:srgbClr val="C00000"/>
                  </a:gs>
                  <a:gs pos="0">
                    <a:srgbClr val="92D050"/>
                  </a:gs>
                  <a:gs pos="6000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0" name="フリーフォーム: 図形 689">
                <a:extLst>
                  <a:ext uri="{FF2B5EF4-FFF2-40B4-BE49-F238E27FC236}">
                    <a16:creationId xmlns:a16="http://schemas.microsoft.com/office/drawing/2014/main" id="{C26445D7-0D4D-4271-9CD7-66F9EAEF4637}"/>
                  </a:ext>
                </a:extLst>
              </p:cNvPr>
              <p:cNvSpPr/>
              <p:nvPr/>
            </p:nvSpPr>
            <p:spPr>
              <a:xfrm rot="16200000">
                <a:off x="2206874" y="3356644"/>
                <a:ext cx="749720" cy="234032"/>
              </a:xfrm>
              <a:custGeom>
                <a:avLst/>
                <a:gdLst>
                  <a:gd name="connsiteX0" fmla="*/ 791417 w 791944"/>
                  <a:gd name="connsiteY0" fmla="*/ 67522 h 272580"/>
                  <a:gd name="connsiteX1" fmla="*/ 764786 w 791944"/>
                  <a:gd name="connsiteY1" fmla="*/ 236494 h 272580"/>
                  <a:gd name="connsiteX2" fmla="*/ 715921 w 791944"/>
                  <a:gd name="connsiteY2" fmla="*/ 272053 h 272580"/>
                  <a:gd name="connsiteX3" fmla="*/ 715921 w 791944"/>
                  <a:gd name="connsiteY3" fmla="*/ 272052 h 272580"/>
                  <a:gd name="connsiteX4" fmla="*/ 680362 w 791944"/>
                  <a:gd name="connsiteY4" fmla="*/ 223187 h 272580"/>
                  <a:gd name="connsiteX5" fmla="*/ 681759 w 791944"/>
                  <a:gd name="connsiteY5" fmla="*/ 214322 h 272580"/>
                  <a:gd name="connsiteX6" fmla="*/ 496993 w 791944"/>
                  <a:gd name="connsiteY6" fmla="*/ 171543 h 272580"/>
                  <a:gd name="connsiteX7" fmla="*/ 94621 w 791944"/>
                  <a:gd name="connsiteY7" fmla="*/ 162291 h 272580"/>
                  <a:gd name="connsiteX8" fmla="*/ 7502 w 791944"/>
                  <a:gd name="connsiteY8" fmla="*/ 177161 h 272580"/>
                  <a:gd name="connsiteX9" fmla="*/ 0 w 791944"/>
                  <a:gd name="connsiteY9" fmla="*/ 70187 h 272580"/>
                  <a:gd name="connsiteX10" fmla="*/ 1299 w 791944"/>
                  <a:gd name="connsiteY10" fmla="*/ 51668 h 272580"/>
                  <a:gd name="connsiteX11" fmla="*/ 20678 w 791944"/>
                  <a:gd name="connsiteY11" fmla="*/ 43383 h 272580"/>
                  <a:gd name="connsiteX12" fmla="*/ 521906 w 791944"/>
                  <a:gd name="connsiteY12" fmla="*/ 16727 h 272580"/>
                  <a:gd name="connsiteX13" fmla="*/ 658797 w 791944"/>
                  <a:gd name="connsiteY13" fmla="*/ 46201 h 272580"/>
                  <a:gd name="connsiteX14" fmla="*/ 705803 w 791944"/>
                  <a:gd name="connsiteY14" fmla="*/ 61779 h 272580"/>
                  <a:gd name="connsiteX15" fmla="*/ 706994 w 791944"/>
                  <a:gd name="connsiteY15" fmla="*/ 54216 h 272580"/>
                  <a:gd name="connsiteX16" fmla="*/ 724062 w 791944"/>
                  <a:gd name="connsiteY16" fmla="*/ 26316 h 272580"/>
                  <a:gd name="connsiteX17" fmla="*/ 755858 w 791944"/>
                  <a:gd name="connsiteY17" fmla="*/ 18657 h 272580"/>
                  <a:gd name="connsiteX18" fmla="*/ 783758 w 791944"/>
                  <a:gd name="connsiteY18" fmla="*/ 35725 h 272580"/>
                  <a:gd name="connsiteX19" fmla="*/ 791417 w 791944"/>
                  <a:gd name="connsiteY19" fmla="*/ 67522 h 27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944" h="272580">
                    <a:moveTo>
                      <a:pt x="791417" y="67522"/>
                    </a:moveTo>
                    <a:lnTo>
                      <a:pt x="764786" y="236494"/>
                    </a:lnTo>
                    <a:cubicBezTo>
                      <a:pt x="761111" y="259807"/>
                      <a:pt x="739234" y="275727"/>
                      <a:pt x="715921" y="272053"/>
                    </a:cubicBezTo>
                    <a:lnTo>
                      <a:pt x="715921" y="272052"/>
                    </a:lnTo>
                    <a:cubicBezTo>
                      <a:pt x="692608" y="268377"/>
                      <a:pt x="676688" y="246500"/>
                      <a:pt x="680362" y="223187"/>
                    </a:cubicBezTo>
                    <a:lnTo>
                      <a:pt x="681759" y="214322"/>
                    </a:lnTo>
                    <a:lnTo>
                      <a:pt x="496993" y="171543"/>
                    </a:lnTo>
                    <a:cubicBezTo>
                      <a:pt x="356654" y="148959"/>
                      <a:pt x="218375" y="146408"/>
                      <a:pt x="94621" y="162291"/>
                    </a:cubicBezTo>
                    <a:lnTo>
                      <a:pt x="7502" y="177161"/>
                    </a:lnTo>
                    <a:lnTo>
                      <a:pt x="0" y="70187"/>
                    </a:lnTo>
                    <a:lnTo>
                      <a:pt x="1299" y="51668"/>
                    </a:lnTo>
                    <a:lnTo>
                      <a:pt x="20678" y="43383"/>
                    </a:lnTo>
                    <a:cubicBezTo>
                      <a:pt x="155046" y="-1300"/>
                      <a:pt x="332739" y="-13715"/>
                      <a:pt x="521906" y="16727"/>
                    </a:cubicBezTo>
                    <a:cubicBezTo>
                      <a:pt x="569198" y="24337"/>
                      <a:pt x="614969" y="34267"/>
                      <a:pt x="658797" y="46201"/>
                    </a:cubicBezTo>
                    <a:lnTo>
                      <a:pt x="705803" y="61779"/>
                    </a:lnTo>
                    <a:lnTo>
                      <a:pt x="706994" y="54216"/>
                    </a:lnTo>
                    <a:cubicBezTo>
                      <a:pt x="708832" y="42560"/>
                      <a:pt x="715220" y="32751"/>
                      <a:pt x="724062" y="26316"/>
                    </a:cubicBezTo>
                    <a:lnTo>
                      <a:pt x="755858" y="18657"/>
                    </a:lnTo>
                    <a:lnTo>
                      <a:pt x="783758" y="35725"/>
                    </a:lnTo>
                    <a:cubicBezTo>
                      <a:pt x="790193" y="44567"/>
                      <a:pt x="793254" y="55866"/>
                      <a:pt x="791417" y="67522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91" name="月 690">
                <a:extLst>
                  <a:ext uri="{FF2B5EF4-FFF2-40B4-BE49-F238E27FC236}">
                    <a16:creationId xmlns:a16="http://schemas.microsoft.com/office/drawing/2014/main" id="{E229EACA-AB45-4E88-AA25-764E62196A6F}"/>
                  </a:ext>
                </a:extLst>
              </p:cNvPr>
              <p:cNvSpPr/>
              <p:nvPr/>
            </p:nvSpPr>
            <p:spPr>
              <a:xfrm rot="16200000">
                <a:off x="2410164" y="3418545"/>
                <a:ext cx="223634" cy="747240"/>
              </a:xfrm>
              <a:prstGeom prst="moon">
                <a:avLst>
                  <a:gd name="adj" fmla="val 35803"/>
                </a:avLst>
              </a:prstGeom>
              <a:solidFill>
                <a:srgbClr val="C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673" name="グループ化 672">
              <a:extLst>
                <a:ext uri="{FF2B5EF4-FFF2-40B4-BE49-F238E27FC236}">
                  <a16:creationId xmlns:a16="http://schemas.microsoft.com/office/drawing/2014/main" id="{77DEEDD2-5A55-4520-9D29-7726565272D4}"/>
                </a:ext>
              </a:extLst>
            </p:cNvPr>
            <p:cNvGrpSpPr/>
            <p:nvPr/>
          </p:nvGrpSpPr>
          <p:grpSpPr>
            <a:xfrm>
              <a:off x="7455760" y="5110931"/>
              <a:ext cx="932705" cy="959300"/>
              <a:chOff x="561151" y="3098800"/>
              <a:chExt cx="3959830" cy="4072737"/>
            </a:xfrm>
          </p:grpSpPr>
          <p:sp>
            <p:nvSpPr>
              <p:cNvPr id="686" name="フリーフォーム: 図形 685">
                <a:extLst>
                  <a:ext uri="{FF2B5EF4-FFF2-40B4-BE49-F238E27FC236}">
                    <a16:creationId xmlns:a16="http://schemas.microsoft.com/office/drawing/2014/main" id="{EF9DFB76-2954-4B50-A81D-F657B5AD79F2}"/>
                  </a:ext>
                </a:extLst>
              </p:cNvPr>
              <p:cNvSpPr/>
              <p:nvPr/>
            </p:nvSpPr>
            <p:spPr>
              <a:xfrm>
                <a:off x="561151" y="3535994"/>
                <a:ext cx="3959830" cy="3635543"/>
              </a:xfrm>
              <a:custGeom>
                <a:avLst/>
                <a:gdLst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67580 w 1337157"/>
                  <a:gd name="connsiteY6" fmla="*/ 1220105 h 1228759"/>
                  <a:gd name="connsiteX7" fmla="*/ 558630 w 1337157"/>
                  <a:gd name="connsiteY7" fmla="*/ 1226588 h 1228759"/>
                  <a:gd name="connsiteX8" fmla="*/ 554736 w 1337157"/>
                  <a:gd name="connsiteY8" fmla="*/ 1226265 h 1228759"/>
                  <a:gd name="connsiteX9" fmla="*/ 63 w 1337157"/>
                  <a:gd name="connsiteY9" fmla="*/ 391985 h 1228759"/>
                  <a:gd name="connsiteX10" fmla="*/ 674960 w 1337157"/>
                  <a:gd name="connsiteY10" fmla="*/ 54582 h 1228759"/>
                  <a:gd name="connsiteX11" fmla="*/ 979738 w 1337157"/>
                  <a:gd name="connsiteY11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58630 w 1337157"/>
                  <a:gd name="connsiteY6" fmla="*/ 1226588 h 1228759"/>
                  <a:gd name="connsiteX7" fmla="*/ 554736 w 1337157"/>
                  <a:gd name="connsiteY7" fmla="*/ 1226265 h 1228759"/>
                  <a:gd name="connsiteX8" fmla="*/ 63 w 1337157"/>
                  <a:gd name="connsiteY8" fmla="*/ 391985 h 1228759"/>
                  <a:gd name="connsiteX9" fmla="*/ 674960 w 1337157"/>
                  <a:gd name="connsiteY9" fmla="*/ 54582 h 1228759"/>
                  <a:gd name="connsiteX10" fmla="*/ 979738 w 1337157"/>
                  <a:gd name="connsiteY10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664118 w 1337157"/>
                  <a:gd name="connsiteY4" fmla="*/ 1200576 h 1228759"/>
                  <a:gd name="connsiteX5" fmla="*/ 558630 w 1337157"/>
                  <a:gd name="connsiteY5" fmla="*/ 1226588 h 1228759"/>
                  <a:gd name="connsiteX6" fmla="*/ 554736 w 1337157"/>
                  <a:gd name="connsiteY6" fmla="*/ 1226265 h 1228759"/>
                  <a:gd name="connsiteX7" fmla="*/ 63 w 1337157"/>
                  <a:gd name="connsiteY7" fmla="*/ 391985 h 1228759"/>
                  <a:gd name="connsiteX8" fmla="*/ 674960 w 1337157"/>
                  <a:gd name="connsiteY8" fmla="*/ 54582 h 1228759"/>
                  <a:gd name="connsiteX9" fmla="*/ 979738 w 1337157"/>
                  <a:gd name="connsiteY9" fmla="*/ 315 h 1228759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73120 w 1337157"/>
                  <a:gd name="connsiteY4" fmla="*/ 1222021 h 1226588"/>
                  <a:gd name="connsiteX5" fmla="*/ 558630 w 1337157"/>
                  <a:gd name="connsiteY5" fmla="*/ 1226588 h 1226588"/>
                  <a:gd name="connsiteX6" fmla="*/ 554736 w 1337157"/>
                  <a:gd name="connsiteY6" fmla="*/ 1226265 h 1226588"/>
                  <a:gd name="connsiteX7" fmla="*/ 63 w 1337157"/>
                  <a:gd name="connsiteY7" fmla="*/ 391985 h 1226588"/>
                  <a:gd name="connsiteX8" fmla="*/ 674960 w 1337157"/>
                  <a:gd name="connsiteY8" fmla="*/ 54582 h 1226588"/>
                  <a:gd name="connsiteX9" fmla="*/ 979738 w 1337157"/>
                  <a:gd name="connsiteY9" fmla="*/ 315 h 1226588"/>
                  <a:gd name="connsiteX0" fmla="*/ 979738 w 1337157"/>
                  <a:gd name="connsiteY0" fmla="*/ 315 h 1271607"/>
                  <a:gd name="connsiteX1" fmla="*/ 1337157 w 1337157"/>
                  <a:gd name="connsiteY1" fmla="*/ 391985 h 1271607"/>
                  <a:gd name="connsiteX2" fmla="*/ 859484 w 1337157"/>
                  <a:gd name="connsiteY2" fmla="*/ 1212917 h 1271607"/>
                  <a:gd name="connsiteX3" fmla="*/ 664118 w 1337157"/>
                  <a:gd name="connsiteY3" fmla="*/ 1200576 h 1271607"/>
                  <a:gd name="connsiteX4" fmla="*/ 609573 w 1337157"/>
                  <a:gd name="connsiteY4" fmla="*/ 1271340 h 1271607"/>
                  <a:gd name="connsiteX5" fmla="*/ 558630 w 1337157"/>
                  <a:gd name="connsiteY5" fmla="*/ 1226588 h 1271607"/>
                  <a:gd name="connsiteX6" fmla="*/ 554736 w 1337157"/>
                  <a:gd name="connsiteY6" fmla="*/ 1226265 h 1271607"/>
                  <a:gd name="connsiteX7" fmla="*/ 63 w 1337157"/>
                  <a:gd name="connsiteY7" fmla="*/ 391985 h 1271607"/>
                  <a:gd name="connsiteX8" fmla="*/ 674960 w 1337157"/>
                  <a:gd name="connsiteY8" fmla="*/ 54582 h 1271607"/>
                  <a:gd name="connsiteX9" fmla="*/ 979738 w 1337157"/>
                  <a:gd name="connsiteY9" fmla="*/ 315 h 1271607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54464"/>
                  <a:gd name="connsiteX1" fmla="*/ 1337157 w 1337157"/>
                  <a:gd name="connsiteY1" fmla="*/ 391985 h 1254464"/>
                  <a:gd name="connsiteX2" fmla="*/ 859484 w 1337157"/>
                  <a:gd name="connsiteY2" fmla="*/ 1212917 h 1254464"/>
                  <a:gd name="connsiteX3" fmla="*/ 664118 w 1337157"/>
                  <a:gd name="connsiteY3" fmla="*/ 1200576 h 1254464"/>
                  <a:gd name="connsiteX4" fmla="*/ 627247 w 1337157"/>
                  <a:gd name="connsiteY4" fmla="*/ 1254464 h 1254464"/>
                  <a:gd name="connsiteX5" fmla="*/ 554736 w 1337157"/>
                  <a:gd name="connsiteY5" fmla="*/ 1226265 h 1254464"/>
                  <a:gd name="connsiteX6" fmla="*/ 63 w 1337157"/>
                  <a:gd name="connsiteY6" fmla="*/ 391985 h 1254464"/>
                  <a:gd name="connsiteX7" fmla="*/ 674960 w 1337157"/>
                  <a:gd name="connsiteY7" fmla="*/ 54582 h 1254464"/>
                  <a:gd name="connsiteX8" fmla="*/ 979738 w 1337157"/>
                  <a:gd name="connsiteY8" fmla="*/ 315 h 1254464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7157" h="1227654">
                    <a:moveTo>
                      <a:pt x="979738" y="315"/>
                    </a:moveTo>
                    <a:cubicBezTo>
                      <a:pt x="1233084" y="6197"/>
                      <a:pt x="1337157" y="178581"/>
                      <a:pt x="1337157" y="391985"/>
                    </a:cubicBezTo>
                    <a:cubicBezTo>
                      <a:pt x="1337157" y="640957"/>
                      <a:pt x="1273106" y="1106260"/>
                      <a:pt x="859484" y="1212917"/>
                    </a:cubicBezTo>
                    <a:cubicBezTo>
                      <a:pt x="765772" y="1235249"/>
                      <a:pt x="781417" y="1197542"/>
                      <a:pt x="700571" y="1196287"/>
                    </a:cubicBezTo>
                    <a:cubicBezTo>
                      <a:pt x="619725" y="1195032"/>
                      <a:pt x="641945" y="1235570"/>
                      <a:pt x="554736" y="1226265"/>
                    </a:cubicBezTo>
                    <a:cubicBezTo>
                      <a:pt x="58134" y="1148382"/>
                      <a:pt x="-2277" y="576424"/>
                      <a:pt x="63" y="391985"/>
                    </a:cubicBezTo>
                    <a:cubicBezTo>
                      <a:pt x="2559" y="195250"/>
                      <a:pt x="172382" y="-129568"/>
                      <a:pt x="674960" y="54582"/>
                    </a:cubicBezTo>
                    <a:cubicBezTo>
                      <a:pt x="794255" y="14895"/>
                      <a:pt x="895289" y="-1645"/>
                      <a:pt x="979738" y="315"/>
                    </a:cubicBezTo>
                    <a:close/>
                  </a:path>
                </a:pathLst>
              </a:custGeom>
              <a:gradFill>
                <a:gsLst>
                  <a:gs pos="30000">
                    <a:srgbClr val="C00000"/>
                  </a:gs>
                  <a:gs pos="0">
                    <a:srgbClr val="92D050"/>
                  </a:gs>
                  <a:gs pos="6000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7" name="フリーフォーム: 図形 686">
                <a:extLst>
                  <a:ext uri="{FF2B5EF4-FFF2-40B4-BE49-F238E27FC236}">
                    <a16:creationId xmlns:a16="http://schemas.microsoft.com/office/drawing/2014/main" id="{23E50097-6952-4597-8B63-DDA50DB11FAB}"/>
                  </a:ext>
                </a:extLst>
              </p:cNvPr>
              <p:cNvSpPr/>
              <p:nvPr/>
            </p:nvSpPr>
            <p:spPr>
              <a:xfrm rot="16200000">
                <a:off x="2206874" y="3356644"/>
                <a:ext cx="749720" cy="234032"/>
              </a:xfrm>
              <a:custGeom>
                <a:avLst/>
                <a:gdLst>
                  <a:gd name="connsiteX0" fmla="*/ 791417 w 791944"/>
                  <a:gd name="connsiteY0" fmla="*/ 67522 h 272580"/>
                  <a:gd name="connsiteX1" fmla="*/ 764786 w 791944"/>
                  <a:gd name="connsiteY1" fmla="*/ 236494 h 272580"/>
                  <a:gd name="connsiteX2" fmla="*/ 715921 w 791944"/>
                  <a:gd name="connsiteY2" fmla="*/ 272053 h 272580"/>
                  <a:gd name="connsiteX3" fmla="*/ 715921 w 791944"/>
                  <a:gd name="connsiteY3" fmla="*/ 272052 h 272580"/>
                  <a:gd name="connsiteX4" fmla="*/ 680362 w 791944"/>
                  <a:gd name="connsiteY4" fmla="*/ 223187 h 272580"/>
                  <a:gd name="connsiteX5" fmla="*/ 681759 w 791944"/>
                  <a:gd name="connsiteY5" fmla="*/ 214322 h 272580"/>
                  <a:gd name="connsiteX6" fmla="*/ 496993 w 791944"/>
                  <a:gd name="connsiteY6" fmla="*/ 171543 h 272580"/>
                  <a:gd name="connsiteX7" fmla="*/ 94621 w 791944"/>
                  <a:gd name="connsiteY7" fmla="*/ 162291 h 272580"/>
                  <a:gd name="connsiteX8" fmla="*/ 7502 w 791944"/>
                  <a:gd name="connsiteY8" fmla="*/ 177161 h 272580"/>
                  <a:gd name="connsiteX9" fmla="*/ 0 w 791944"/>
                  <a:gd name="connsiteY9" fmla="*/ 70187 h 272580"/>
                  <a:gd name="connsiteX10" fmla="*/ 1299 w 791944"/>
                  <a:gd name="connsiteY10" fmla="*/ 51668 h 272580"/>
                  <a:gd name="connsiteX11" fmla="*/ 20678 w 791944"/>
                  <a:gd name="connsiteY11" fmla="*/ 43383 h 272580"/>
                  <a:gd name="connsiteX12" fmla="*/ 521906 w 791944"/>
                  <a:gd name="connsiteY12" fmla="*/ 16727 h 272580"/>
                  <a:gd name="connsiteX13" fmla="*/ 658797 w 791944"/>
                  <a:gd name="connsiteY13" fmla="*/ 46201 h 272580"/>
                  <a:gd name="connsiteX14" fmla="*/ 705803 w 791944"/>
                  <a:gd name="connsiteY14" fmla="*/ 61779 h 272580"/>
                  <a:gd name="connsiteX15" fmla="*/ 706994 w 791944"/>
                  <a:gd name="connsiteY15" fmla="*/ 54216 h 272580"/>
                  <a:gd name="connsiteX16" fmla="*/ 724062 w 791944"/>
                  <a:gd name="connsiteY16" fmla="*/ 26316 h 272580"/>
                  <a:gd name="connsiteX17" fmla="*/ 755858 w 791944"/>
                  <a:gd name="connsiteY17" fmla="*/ 18657 h 272580"/>
                  <a:gd name="connsiteX18" fmla="*/ 783758 w 791944"/>
                  <a:gd name="connsiteY18" fmla="*/ 35725 h 272580"/>
                  <a:gd name="connsiteX19" fmla="*/ 791417 w 791944"/>
                  <a:gd name="connsiteY19" fmla="*/ 67522 h 27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944" h="272580">
                    <a:moveTo>
                      <a:pt x="791417" y="67522"/>
                    </a:moveTo>
                    <a:lnTo>
                      <a:pt x="764786" y="236494"/>
                    </a:lnTo>
                    <a:cubicBezTo>
                      <a:pt x="761111" y="259807"/>
                      <a:pt x="739234" y="275727"/>
                      <a:pt x="715921" y="272053"/>
                    </a:cubicBezTo>
                    <a:lnTo>
                      <a:pt x="715921" y="272052"/>
                    </a:lnTo>
                    <a:cubicBezTo>
                      <a:pt x="692608" y="268377"/>
                      <a:pt x="676688" y="246500"/>
                      <a:pt x="680362" y="223187"/>
                    </a:cubicBezTo>
                    <a:lnTo>
                      <a:pt x="681759" y="214322"/>
                    </a:lnTo>
                    <a:lnTo>
                      <a:pt x="496993" y="171543"/>
                    </a:lnTo>
                    <a:cubicBezTo>
                      <a:pt x="356654" y="148959"/>
                      <a:pt x="218375" y="146408"/>
                      <a:pt x="94621" y="162291"/>
                    </a:cubicBezTo>
                    <a:lnTo>
                      <a:pt x="7502" y="177161"/>
                    </a:lnTo>
                    <a:lnTo>
                      <a:pt x="0" y="70187"/>
                    </a:lnTo>
                    <a:lnTo>
                      <a:pt x="1299" y="51668"/>
                    </a:lnTo>
                    <a:lnTo>
                      <a:pt x="20678" y="43383"/>
                    </a:lnTo>
                    <a:cubicBezTo>
                      <a:pt x="155046" y="-1300"/>
                      <a:pt x="332739" y="-13715"/>
                      <a:pt x="521906" y="16727"/>
                    </a:cubicBezTo>
                    <a:cubicBezTo>
                      <a:pt x="569198" y="24337"/>
                      <a:pt x="614969" y="34267"/>
                      <a:pt x="658797" y="46201"/>
                    </a:cubicBezTo>
                    <a:lnTo>
                      <a:pt x="705803" y="61779"/>
                    </a:lnTo>
                    <a:lnTo>
                      <a:pt x="706994" y="54216"/>
                    </a:lnTo>
                    <a:cubicBezTo>
                      <a:pt x="708832" y="42560"/>
                      <a:pt x="715220" y="32751"/>
                      <a:pt x="724062" y="26316"/>
                    </a:cubicBezTo>
                    <a:lnTo>
                      <a:pt x="755858" y="18657"/>
                    </a:lnTo>
                    <a:lnTo>
                      <a:pt x="783758" y="35725"/>
                    </a:lnTo>
                    <a:cubicBezTo>
                      <a:pt x="790193" y="44567"/>
                      <a:pt x="793254" y="55866"/>
                      <a:pt x="791417" y="67522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8" name="月 687">
                <a:extLst>
                  <a:ext uri="{FF2B5EF4-FFF2-40B4-BE49-F238E27FC236}">
                    <a16:creationId xmlns:a16="http://schemas.microsoft.com/office/drawing/2014/main" id="{C4F26B86-209E-477C-85CA-F4BC895D5DAA}"/>
                  </a:ext>
                </a:extLst>
              </p:cNvPr>
              <p:cNvSpPr/>
              <p:nvPr/>
            </p:nvSpPr>
            <p:spPr>
              <a:xfrm rot="16200000">
                <a:off x="2410164" y="3418545"/>
                <a:ext cx="223634" cy="747240"/>
              </a:xfrm>
              <a:prstGeom prst="moon">
                <a:avLst>
                  <a:gd name="adj" fmla="val 35803"/>
                </a:avLst>
              </a:prstGeom>
              <a:solidFill>
                <a:srgbClr val="C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674" name="グループ化 673">
              <a:extLst>
                <a:ext uri="{FF2B5EF4-FFF2-40B4-BE49-F238E27FC236}">
                  <a16:creationId xmlns:a16="http://schemas.microsoft.com/office/drawing/2014/main" id="{5DDD9343-9DE4-47DC-A27A-BEC257467513}"/>
                </a:ext>
              </a:extLst>
            </p:cNvPr>
            <p:cNvGrpSpPr/>
            <p:nvPr/>
          </p:nvGrpSpPr>
          <p:grpSpPr>
            <a:xfrm>
              <a:off x="6186733" y="5411736"/>
              <a:ext cx="932705" cy="959300"/>
              <a:chOff x="561151" y="3098800"/>
              <a:chExt cx="3959830" cy="4072737"/>
            </a:xfrm>
          </p:grpSpPr>
          <p:sp>
            <p:nvSpPr>
              <p:cNvPr id="683" name="フリーフォーム: 図形 682">
                <a:extLst>
                  <a:ext uri="{FF2B5EF4-FFF2-40B4-BE49-F238E27FC236}">
                    <a16:creationId xmlns:a16="http://schemas.microsoft.com/office/drawing/2014/main" id="{4321CC56-84D5-4975-B4F8-748C4E71920C}"/>
                  </a:ext>
                </a:extLst>
              </p:cNvPr>
              <p:cNvSpPr/>
              <p:nvPr/>
            </p:nvSpPr>
            <p:spPr>
              <a:xfrm>
                <a:off x="561151" y="3535994"/>
                <a:ext cx="3959830" cy="3635543"/>
              </a:xfrm>
              <a:custGeom>
                <a:avLst/>
                <a:gdLst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67580 w 1337157"/>
                  <a:gd name="connsiteY6" fmla="*/ 1220105 h 1228759"/>
                  <a:gd name="connsiteX7" fmla="*/ 558630 w 1337157"/>
                  <a:gd name="connsiteY7" fmla="*/ 1226588 h 1228759"/>
                  <a:gd name="connsiteX8" fmla="*/ 554736 w 1337157"/>
                  <a:gd name="connsiteY8" fmla="*/ 1226265 h 1228759"/>
                  <a:gd name="connsiteX9" fmla="*/ 63 w 1337157"/>
                  <a:gd name="connsiteY9" fmla="*/ 391985 h 1228759"/>
                  <a:gd name="connsiteX10" fmla="*/ 674960 w 1337157"/>
                  <a:gd name="connsiteY10" fmla="*/ 54582 h 1228759"/>
                  <a:gd name="connsiteX11" fmla="*/ 979738 w 1337157"/>
                  <a:gd name="connsiteY11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58630 w 1337157"/>
                  <a:gd name="connsiteY6" fmla="*/ 1226588 h 1228759"/>
                  <a:gd name="connsiteX7" fmla="*/ 554736 w 1337157"/>
                  <a:gd name="connsiteY7" fmla="*/ 1226265 h 1228759"/>
                  <a:gd name="connsiteX8" fmla="*/ 63 w 1337157"/>
                  <a:gd name="connsiteY8" fmla="*/ 391985 h 1228759"/>
                  <a:gd name="connsiteX9" fmla="*/ 674960 w 1337157"/>
                  <a:gd name="connsiteY9" fmla="*/ 54582 h 1228759"/>
                  <a:gd name="connsiteX10" fmla="*/ 979738 w 1337157"/>
                  <a:gd name="connsiteY10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664118 w 1337157"/>
                  <a:gd name="connsiteY4" fmla="*/ 1200576 h 1228759"/>
                  <a:gd name="connsiteX5" fmla="*/ 558630 w 1337157"/>
                  <a:gd name="connsiteY5" fmla="*/ 1226588 h 1228759"/>
                  <a:gd name="connsiteX6" fmla="*/ 554736 w 1337157"/>
                  <a:gd name="connsiteY6" fmla="*/ 1226265 h 1228759"/>
                  <a:gd name="connsiteX7" fmla="*/ 63 w 1337157"/>
                  <a:gd name="connsiteY7" fmla="*/ 391985 h 1228759"/>
                  <a:gd name="connsiteX8" fmla="*/ 674960 w 1337157"/>
                  <a:gd name="connsiteY8" fmla="*/ 54582 h 1228759"/>
                  <a:gd name="connsiteX9" fmla="*/ 979738 w 1337157"/>
                  <a:gd name="connsiteY9" fmla="*/ 315 h 1228759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73120 w 1337157"/>
                  <a:gd name="connsiteY4" fmla="*/ 1222021 h 1226588"/>
                  <a:gd name="connsiteX5" fmla="*/ 558630 w 1337157"/>
                  <a:gd name="connsiteY5" fmla="*/ 1226588 h 1226588"/>
                  <a:gd name="connsiteX6" fmla="*/ 554736 w 1337157"/>
                  <a:gd name="connsiteY6" fmla="*/ 1226265 h 1226588"/>
                  <a:gd name="connsiteX7" fmla="*/ 63 w 1337157"/>
                  <a:gd name="connsiteY7" fmla="*/ 391985 h 1226588"/>
                  <a:gd name="connsiteX8" fmla="*/ 674960 w 1337157"/>
                  <a:gd name="connsiteY8" fmla="*/ 54582 h 1226588"/>
                  <a:gd name="connsiteX9" fmla="*/ 979738 w 1337157"/>
                  <a:gd name="connsiteY9" fmla="*/ 315 h 1226588"/>
                  <a:gd name="connsiteX0" fmla="*/ 979738 w 1337157"/>
                  <a:gd name="connsiteY0" fmla="*/ 315 h 1271607"/>
                  <a:gd name="connsiteX1" fmla="*/ 1337157 w 1337157"/>
                  <a:gd name="connsiteY1" fmla="*/ 391985 h 1271607"/>
                  <a:gd name="connsiteX2" fmla="*/ 859484 w 1337157"/>
                  <a:gd name="connsiteY2" fmla="*/ 1212917 h 1271607"/>
                  <a:gd name="connsiteX3" fmla="*/ 664118 w 1337157"/>
                  <a:gd name="connsiteY3" fmla="*/ 1200576 h 1271607"/>
                  <a:gd name="connsiteX4" fmla="*/ 609573 w 1337157"/>
                  <a:gd name="connsiteY4" fmla="*/ 1271340 h 1271607"/>
                  <a:gd name="connsiteX5" fmla="*/ 558630 w 1337157"/>
                  <a:gd name="connsiteY5" fmla="*/ 1226588 h 1271607"/>
                  <a:gd name="connsiteX6" fmla="*/ 554736 w 1337157"/>
                  <a:gd name="connsiteY6" fmla="*/ 1226265 h 1271607"/>
                  <a:gd name="connsiteX7" fmla="*/ 63 w 1337157"/>
                  <a:gd name="connsiteY7" fmla="*/ 391985 h 1271607"/>
                  <a:gd name="connsiteX8" fmla="*/ 674960 w 1337157"/>
                  <a:gd name="connsiteY8" fmla="*/ 54582 h 1271607"/>
                  <a:gd name="connsiteX9" fmla="*/ 979738 w 1337157"/>
                  <a:gd name="connsiteY9" fmla="*/ 315 h 1271607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54464"/>
                  <a:gd name="connsiteX1" fmla="*/ 1337157 w 1337157"/>
                  <a:gd name="connsiteY1" fmla="*/ 391985 h 1254464"/>
                  <a:gd name="connsiteX2" fmla="*/ 859484 w 1337157"/>
                  <a:gd name="connsiteY2" fmla="*/ 1212917 h 1254464"/>
                  <a:gd name="connsiteX3" fmla="*/ 664118 w 1337157"/>
                  <a:gd name="connsiteY3" fmla="*/ 1200576 h 1254464"/>
                  <a:gd name="connsiteX4" fmla="*/ 627247 w 1337157"/>
                  <a:gd name="connsiteY4" fmla="*/ 1254464 h 1254464"/>
                  <a:gd name="connsiteX5" fmla="*/ 554736 w 1337157"/>
                  <a:gd name="connsiteY5" fmla="*/ 1226265 h 1254464"/>
                  <a:gd name="connsiteX6" fmla="*/ 63 w 1337157"/>
                  <a:gd name="connsiteY6" fmla="*/ 391985 h 1254464"/>
                  <a:gd name="connsiteX7" fmla="*/ 674960 w 1337157"/>
                  <a:gd name="connsiteY7" fmla="*/ 54582 h 1254464"/>
                  <a:gd name="connsiteX8" fmla="*/ 979738 w 1337157"/>
                  <a:gd name="connsiteY8" fmla="*/ 315 h 1254464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7157" h="1227654">
                    <a:moveTo>
                      <a:pt x="979738" y="315"/>
                    </a:moveTo>
                    <a:cubicBezTo>
                      <a:pt x="1233084" y="6197"/>
                      <a:pt x="1337157" y="178581"/>
                      <a:pt x="1337157" y="391985"/>
                    </a:cubicBezTo>
                    <a:cubicBezTo>
                      <a:pt x="1337157" y="640957"/>
                      <a:pt x="1273106" y="1106260"/>
                      <a:pt x="859484" y="1212917"/>
                    </a:cubicBezTo>
                    <a:cubicBezTo>
                      <a:pt x="765772" y="1235249"/>
                      <a:pt x="781417" y="1197542"/>
                      <a:pt x="700571" y="1196287"/>
                    </a:cubicBezTo>
                    <a:cubicBezTo>
                      <a:pt x="619725" y="1195032"/>
                      <a:pt x="641945" y="1235570"/>
                      <a:pt x="554736" y="1226265"/>
                    </a:cubicBezTo>
                    <a:cubicBezTo>
                      <a:pt x="58134" y="1148382"/>
                      <a:pt x="-2277" y="576424"/>
                      <a:pt x="63" y="391985"/>
                    </a:cubicBezTo>
                    <a:cubicBezTo>
                      <a:pt x="2559" y="195250"/>
                      <a:pt x="172382" y="-129568"/>
                      <a:pt x="674960" y="54582"/>
                    </a:cubicBezTo>
                    <a:cubicBezTo>
                      <a:pt x="794255" y="14895"/>
                      <a:pt x="895289" y="-1645"/>
                      <a:pt x="979738" y="315"/>
                    </a:cubicBezTo>
                    <a:close/>
                  </a:path>
                </a:pathLst>
              </a:custGeom>
              <a:gradFill>
                <a:gsLst>
                  <a:gs pos="30000">
                    <a:srgbClr val="C00000"/>
                  </a:gs>
                  <a:gs pos="0">
                    <a:srgbClr val="92D050"/>
                  </a:gs>
                  <a:gs pos="6000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4" name="フリーフォーム: 図形 683">
                <a:extLst>
                  <a:ext uri="{FF2B5EF4-FFF2-40B4-BE49-F238E27FC236}">
                    <a16:creationId xmlns:a16="http://schemas.microsoft.com/office/drawing/2014/main" id="{5229281A-2060-4216-81BE-A9A88AF49938}"/>
                  </a:ext>
                </a:extLst>
              </p:cNvPr>
              <p:cNvSpPr/>
              <p:nvPr/>
            </p:nvSpPr>
            <p:spPr>
              <a:xfrm rot="16200000">
                <a:off x="2206874" y="3356644"/>
                <a:ext cx="749720" cy="234032"/>
              </a:xfrm>
              <a:custGeom>
                <a:avLst/>
                <a:gdLst>
                  <a:gd name="connsiteX0" fmla="*/ 791417 w 791944"/>
                  <a:gd name="connsiteY0" fmla="*/ 67522 h 272580"/>
                  <a:gd name="connsiteX1" fmla="*/ 764786 w 791944"/>
                  <a:gd name="connsiteY1" fmla="*/ 236494 h 272580"/>
                  <a:gd name="connsiteX2" fmla="*/ 715921 w 791944"/>
                  <a:gd name="connsiteY2" fmla="*/ 272053 h 272580"/>
                  <a:gd name="connsiteX3" fmla="*/ 715921 w 791944"/>
                  <a:gd name="connsiteY3" fmla="*/ 272052 h 272580"/>
                  <a:gd name="connsiteX4" fmla="*/ 680362 w 791944"/>
                  <a:gd name="connsiteY4" fmla="*/ 223187 h 272580"/>
                  <a:gd name="connsiteX5" fmla="*/ 681759 w 791944"/>
                  <a:gd name="connsiteY5" fmla="*/ 214322 h 272580"/>
                  <a:gd name="connsiteX6" fmla="*/ 496993 w 791944"/>
                  <a:gd name="connsiteY6" fmla="*/ 171543 h 272580"/>
                  <a:gd name="connsiteX7" fmla="*/ 94621 w 791944"/>
                  <a:gd name="connsiteY7" fmla="*/ 162291 h 272580"/>
                  <a:gd name="connsiteX8" fmla="*/ 7502 w 791944"/>
                  <a:gd name="connsiteY8" fmla="*/ 177161 h 272580"/>
                  <a:gd name="connsiteX9" fmla="*/ 0 w 791944"/>
                  <a:gd name="connsiteY9" fmla="*/ 70187 h 272580"/>
                  <a:gd name="connsiteX10" fmla="*/ 1299 w 791944"/>
                  <a:gd name="connsiteY10" fmla="*/ 51668 h 272580"/>
                  <a:gd name="connsiteX11" fmla="*/ 20678 w 791944"/>
                  <a:gd name="connsiteY11" fmla="*/ 43383 h 272580"/>
                  <a:gd name="connsiteX12" fmla="*/ 521906 w 791944"/>
                  <a:gd name="connsiteY12" fmla="*/ 16727 h 272580"/>
                  <a:gd name="connsiteX13" fmla="*/ 658797 w 791944"/>
                  <a:gd name="connsiteY13" fmla="*/ 46201 h 272580"/>
                  <a:gd name="connsiteX14" fmla="*/ 705803 w 791944"/>
                  <a:gd name="connsiteY14" fmla="*/ 61779 h 272580"/>
                  <a:gd name="connsiteX15" fmla="*/ 706994 w 791944"/>
                  <a:gd name="connsiteY15" fmla="*/ 54216 h 272580"/>
                  <a:gd name="connsiteX16" fmla="*/ 724062 w 791944"/>
                  <a:gd name="connsiteY16" fmla="*/ 26316 h 272580"/>
                  <a:gd name="connsiteX17" fmla="*/ 755858 w 791944"/>
                  <a:gd name="connsiteY17" fmla="*/ 18657 h 272580"/>
                  <a:gd name="connsiteX18" fmla="*/ 783758 w 791944"/>
                  <a:gd name="connsiteY18" fmla="*/ 35725 h 272580"/>
                  <a:gd name="connsiteX19" fmla="*/ 791417 w 791944"/>
                  <a:gd name="connsiteY19" fmla="*/ 67522 h 27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944" h="272580">
                    <a:moveTo>
                      <a:pt x="791417" y="67522"/>
                    </a:moveTo>
                    <a:lnTo>
                      <a:pt x="764786" y="236494"/>
                    </a:lnTo>
                    <a:cubicBezTo>
                      <a:pt x="761111" y="259807"/>
                      <a:pt x="739234" y="275727"/>
                      <a:pt x="715921" y="272053"/>
                    </a:cubicBezTo>
                    <a:lnTo>
                      <a:pt x="715921" y="272052"/>
                    </a:lnTo>
                    <a:cubicBezTo>
                      <a:pt x="692608" y="268377"/>
                      <a:pt x="676688" y="246500"/>
                      <a:pt x="680362" y="223187"/>
                    </a:cubicBezTo>
                    <a:lnTo>
                      <a:pt x="681759" y="214322"/>
                    </a:lnTo>
                    <a:lnTo>
                      <a:pt x="496993" y="171543"/>
                    </a:lnTo>
                    <a:cubicBezTo>
                      <a:pt x="356654" y="148959"/>
                      <a:pt x="218375" y="146408"/>
                      <a:pt x="94621" y="162291"/>
                    </a:cubicBezTo>
                    <a:lnTo>
                      <a:pt x="7502" y="177161"/>
                    </a:lnTo>
                    <a:lnTo>
                      <a:pt x="0" y="70187"/>
                    </a:lnTo>
                    <a:lnTo>
                      <a:pt x="1299" y="51668"/>
                    </a:lnTo>
                    <a:lnTo>
                      <a:pt x="20678" y="43383"/>
                    </a:lnTo>
                    <a:cubicBezTo>
                      <a:pt x="155046" y="-1300"/>
                      <a:pt x="332739" y="-13715"/>
                      <a:pt x="521906" y="16727"/>
                    </a:cubicBezTo>
                    <a:cubicBezTo>
                      <a:pt x="569198" y="24337"/>
                      <a:pt x="614969" y="34267"/>
                      <a:pt x="658797" y="46201"/>
                    </a:cubicBezTo>
                    <a:lnTo>
                      <a:pt x="705803" y="61779"/>
                    </a:lnTo>
                    <a:lnTo>
                      <a:pt x="706994" y="54216"/>
                    </a:lnTo>
                    <a:cubicBezTo>
                      <a:pt x="708832" y="42560"/>
                      <a:pt x="715220" y="32751"/>
                      <a:pt x="724062" y="26316"/>
                    </a:cubicBezTo>
                    <a:lnTo>
                      <a:pt x="755858" y="18657"/>
                    </a:lnTo>
                    <a:lnTo>
                      <a:pt x="783758" y="35725"/>
                    </a:lnTo>
                    <a:cubicBezTo>
                      <a:pt x="790193" y="44567"/>
                      <a:pt x="793254" y="55866"/>
                      <a:pt x="791417" y="67522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5" name="月 684">
                <a:extLst>
                  <a:ext uri="{FF2B5EF4-FFF2-40B4-BE49-F238E27FC236}">
                    <a16:creationId xmlns:a16="http://schemas.microsoft.com/office/drawing/2014/main" id="{B94698FA-44B0-4076-B789-A5379955E75D}"/>
                  </a:ext>
                </a:extLst>
              </p:cNvPr>
              <p:cNvSpPr/>
              <p:nvPr/>
            </p:nvSpPr>
            <p:spPr>
              <a:xfrm rot="16200000">
                <a:off x="2410164" y="3418545"/>
                <a:ext cx="223634" cy="747240"/>
              </a:xfrm>
              <a:prstGeom prst="moon">
                <a:avLst>
                  <a:gd name="adj" fmla="val 35803"/>
                </a:avLst>
              </a:prstGeom>
              <a:solidFill>
                <a:srgbClr val="C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675" name="グループ化 674">
              <a:extLst>
                <a:ext uri="{FF2B5EF4-FFF2-40B4-BE49-F238E27FC236}">
                  <a16:creationId xmlns:a16="http://schemas.microsoft.com/office/drawing/2014/main" id="{8FB92212-6543-49EC-A977-A20B43BEC476}"/>
                </a:ext>
              </a:extLst>
            </p:cNvPr>
            <p:cNvGrpSpPr/>
            <p:nvPr/>
          </p:nvGrpSpPr>
          <p:grpSpPr>
            <a:xfrm rot="20947209">
              <a:off x="6708755" y="5658297"/>
              <a:ext cx="932705" cy="959300"/>
              <a:chOff x="561151" y="3098800"/>
              <a:chExt cx="3959830" cy="4072737"/>
            </a:xfrm>
          </p:grpSpPr>
          <p:sp>
            <p:nvSpPr>
              <p:cNvPr id="680" name="フリーフォーム: 図形 679">
                <a:extLst>
                  <a:ext uri="{FF2B5EF4-FFF2-40B4-BE49-F238E27FC236}">
                    <a16:creationId xmlns:a16="http://schemas.microsoft.com/office/drawing/2014/main" id="{8BE962C1-DAC4-4B72-B6B3-A48CFA5E09FA}"/>
                  </a:ext>
                </a:extLst>
              </p:cNvPr>
              <p:cNvSpPr/>
              <p:nvPr/>
            </p:nvSpPr>
            <p:spPr>
              <a:xfrm>
                <a:off x="561151" y="3535994"/>
                <a:ext cx="3959830" cy="3635543"/>
              </a:xfrm>
              <a:custGeom>
                <a:avLst/>
                <a:gdLst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67580 w 1337157"/>
                  <a:gd name="connsiteY6" fmla="*/ 1220105 h 1228759"/>
                  <a:gd name="connsiteX7" fmla="*/ 558630 w 1337157"/>
                  <a:gd name="connsiteY7" fmla="*/ 1226588 h 1228759"/>
                  <a:gd name="connsiteX8" fmla="*/ 554736 w 1337157"/>
                  <a:gd name="connsiteY8" fmla="*/ 1226265 h 1228759"/>
                  <a:gd name="connsiteX9" fmla="*/ 63 w 1337157"/>
                  <a:gd name="connsiteY9" fmla="*/ 391985 h 1228759"/>
                  <a:gd name="connsiteX10" fmla="*/ 674960 w 1337157"/>
                  <a:gd name="connsiteY10" fmla="*/ 54582 h 1228759"/>
                  <a:gd name="connsiteX11" fmla="*/ 979738 w 1337157"/>
                  <a:gd name="connsiteY11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58630 w 1337157"/>
                  <a:gd name="connsiteY6" fmla="*/ 1226588 h 1228759"/>
                  <a:gd name="connsiteX7" fmla="*/ 554736 w 1337157"/>
                  <a:gd name="connsiteY7" fmla="*/ 1226265 h 1228759"/>
                  <a:gd name="connsiteX8" fmla="*/ 63 w 1337157"/>
                  <a:gd name="connsiteY8" fmla="*/ 391985 h 1228759"/>
                  <a:gd name="connsiteX9" fmla="*/ 674960 w 1337157"/>
                  <a:gd name="connsiteY9" fmla="*/ 54582 h 1228759"/>
                  <a:gd name="connsiteX10" fmla="*/ 979738 w 1337157"/>
                  <a:gd name="connsiteY10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664118 w 1337157"/>
                  <a:gd name="connsiteY4" fmla="*/ 1200576 h 1228759"/>
                  <a:gd name="connsiteX5" fmla="*/ 558630 w 1337157"/>
                  <a:gd name="connsiteY5" fmla="*/ 1226588 h 1228759"/>
                  <a:gd name="connsiteX6" fmla="*/ 554736 w 1337157"/>
                  <a:gd name="connsiteY6" fmla="*/ 1226265 h 1228759"/>
                  <a:gd name="connsiteX7" fmla="*/ 63 w 1337157"/>
                  <a:gd name="connsiteY7" fmla="*/ 391985 h 1228759"/>
                  <a:gd name="connsiteX8" fmla="*/ 674960 w 1337157"/>
                  <a:gd name="connsiteY8" fmla="*/ 54582 h 1228759"/>
                  <a:gd name="connsiteX9" fmla="*/ 979738 w 1337157"/>
                  <a:gd name="connsiteY9" fmla="*/ 315 h 1228759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73120 w 1337157"/>
                  <a:gd name="connsiteY4" fmla="*/ 1222021 h 1226588"/>
                  <a:gd name="connsiteX5" fmla="*/ 558630 w 1337157"/>
                  <a:gd name="connsiteY5" fmla="*/ 1226588 h 1226588"/>
                  <a:gd name="connsiteX6" fmla="*/ 554736 w 1337157"/>
                  <a:gd name="connsiteY6" fmla="*/ 1226265 h 1226588"/>
                  <a:gd name="connsiteX7" fmla="*/ 63 w 1337157"/>
                  <a:gd name="connsiteY7" fmla="*/ 391985 h 1226588"/>
                  <a:gd name="connsiteX8" fmla="*/ 674960 w 1337157"/>
                  <a:gd name="connsiteY8" fmla="*/ 54582 h 1226588"/>
                  <a:gd name="connsiteX9" fmla="*/ 979738 w 1337157"/>
                  <a:gd name="connsiteY9" fmla="*/ 315 h 1226588"/>
                  <a:gd name="connsiteX0" fmla="*/ 979738 w 1337157"/>
                  <a:gd name="connsiteY0" fmla="*/ 315 h 1271607"/>
                  <a:gd name="connsiteX1" fmla="*/ 1337157 w 1337157"/>
                  <a:gd name="connsiteY1" fmla="*/ 391985 h 1271607"/>
                  <a:gd name="connsiteX2" fmla="*/ 859484 w 1337157"/>
                  <a:gd name="connsiteY2" fmla="*/ 1212917 h 1271607"/>
                  <a:gd name="connsiteX3" fmla="*/ 664118 w 1337157"/>
                  <a:gd name="connsiteY3" fmla="*/ 1200576 h 1271607"/>
                  <a:gd name="connsiteX4" fmla="*/ 609573 w 1337157"/>
                  <a:gd name="connsiteY4" fmla="*/ 1271340 h 1271607"/>
                  <a:gd name="connsiteX5" fmla="*/ 558630 w 1337157"/>
                  <a:gd name="connsiteY5" fmla="*/ 1226588 h 1271607"/>
                  <a:gd name="connsiteX6" fmla="*/ 554736 w 1337157"/>
                  <a:gd name="connsiteY6" fmla="*/ 1226265 h 1271607"/>
                  <a:gd name="connsiteX7" fmla="*/ 63 w 1337157"/>
                  <a:gd name="connsiteY7" fmla="*/ 391985 h 1271607"/>
                  <a:gd name="connsiteX8" fmla="*/ 674960 w 1337157"/>
                  <a:gd name="connsiteY8" fmla="*/ 54582 h 1271607"/>
                  <a:gd name="connsiteX9" fmla="*/ 979738 w 1337157"/>
                  <a:gd name="connsiteY9" fmla="*/ 315 h 1271607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54464"/>
                  <a:gd name="connsiteX1" fmla="*/ 1337157 w 1337157"/>
                  <a:gd name="connsiteY1" fmla="*/ 391985 h 1254464"/>
                  <a:gd name="connsiteX2" fmla="*/ 859484 w 1337157"/>
                  <a:gd name="connsiteY2" fmla="*/ 1212917 h 1254464"/>
                  <a:gd name="connsiteX3" fmla="*/ 664118 w 1337157"/>
                  <a:gd name="connsiteY3" fmla="*/ 1200576 h 1254464"/>
                  <a:gd name="connsiteX4" fmla="*/ 627247 w 1337157"/>
                  <a:gd name="connsiteY4" fmla="*/ 1254464 h 1254464"/>
                  <a:gd name="connsiteX5" fmla="*/ 554736 w 1337157"/>
                  <a:gd name="connsiteY5" fmla="*/ 1226265 h 1254464"/>
                  <a:gd name="connsiteX6" fmla="*/ 63 w 1337157"/>
                  <a:gd name="connsiteY6" fmla="*/ 391985 h 1254464"/>
                  <a:gd name="connsiteX7" fmla="*/ 674960 w 1337157"/>
                  <a:gd name="connsiteY7" fmla="*/ 54582 h 1254464"/>
                  <a:gd name="connsiteX8" fmla="*/ 979738 w 1337157"/>
                  <a:gd name="connsiteY8" fmla="*/ 315 h 1254464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7157" h="1227654">
                    <a:moveTo>
                      <a:pt x="979738" y="315"/>
                    </a:moveTo>
                    <a:cubicBezTo>
                      <a:pt x="1233084" y="6197"/>
                      <a:pt x="1337157" y="178581"/>
                      <a:pt x="1337157" y="391985"/>
                    </a:cubicBezTo>
                    <a:cubicBezTo>
                      <a:pt x="1337157" y="640957"/>
                      <a:pt x="1273106" y="1106260"/>
                      <a:pt x="859484" y="1212917"/>
                    </a:cubicBezTo>
                    <a:cubicBezTo>
                      <a:pt x="765772" y="1235249"/>
                      <a:pt x="781417" y="1197542"/>
                      <a:pt x="700571" y="1196287"/>
                    </a:cubicBezTo>
                    <a:cubicBezTo>
                      <a:pt x="619725" y="1195032"/>
                      <a:pt x="641945" y="1235570"/>
                      <a:pt x="554736" y="1226265"/>
                    </a:cubicBezTo>
                    <a:cubicBezTo>
                      <a:pt x="58134" y="1148382"/>
                      <a:pt x="-2277" y="576424"/>
                      <a:pt x="63" y="391985"/>
                    </a:cubicBezTo>
                    <a:cubicBezTo>
                      <a:pt x="2559" y="195250"/>
                      <a:pt x="172382" y="-129568"/>
                      <a:pt x="674960" y="54582"/>
                    </a:cubicBezTo>
                    <a:cubicBezTo>
                      <a:pt x="794255" y="14895"/>
                      <a:pt x="895289" y="-1645"/>
                      <a:pt x="979738" y="315"/>
                    </a:cubicBezTo>
                    <a:close/>
                  </a:path>
                </a:pathLst>
              </a:custGeom>
              <a:gradFill>
                <a:gsLst>
                  <a:gs pos="30000">
                    <a:srgbClr val="C00000"/>
                  </a:gs>
                  <a:gs pos="0">
                    <a:srgbClr val="92D050"/>
                  </a:gs>
                  <a:gs pos="6000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1" name="フリーフォーム: 図形 680">
                <a:extLst>
                  <a:ext uri="{FF2B5EF4-FFF2-40B4-BE49-F238E27FC236}">
                    <a16:creationId xmlns:a16="http://schemas.microsoft.com/office/drawing/2014/main" id="{6AF3A6D6-CCAC-465F-8D14-BD0F661F4E21}"/>
                  </a:ext>
                </a:extLst>
              </p:cNvPr>
              <p:cNvSpPr/>
              <p:nvPr/>
            </p:nvSpPr>
            <p:spPr>
              <a:xfrm rot="16200000">
                <a:off x="2206874" y="3356644"/>
                <a:ext cx="749720" cy="234032"/>
              </a:xfrm>
              <a:custGeom>
                <a:avLst/>
                <a:gdLst>
                  <a:gd name="connsiteX0" fmla="*/ 791417 w 791944"/>
                  <a:gd name="connsiteY0" fmla="*/ 67522 h 272580"/>
                  <a:gd name="connsiteX1" fmla="*/ 764786 w 791944"/>
                  <a:gd name="connsiteY1" fmla="*/ 236494 h 272580"/>
                  <a:gd name="connsiteX2" fmla="*/ 715921 w 791944"/>
                  <a:gd name="connsiteY2" fmla="*/ 272053 h 272580"/>
                  <a:gd name="connsiteX3" fmla="*/ 715921 w 791944"/>
                  <a:gd name="connsiteY3" fmla="*/ 272052 h 272580"/>
                  <a:gd name="connsiteX4" fmla="*/ 680362 w 791944"/>
                  <a:gd name="connsiteY4" fmla="*/ 223187 h 272580"/>
                  <a:gd name="connsiteX5" fmla="*/ 681759 w 791944"/>
                  <a:gd name="connsiteY5" fmla="*/ 214322 h 272580"/>
                  <a:gd name="connsiteX6" fmla="*/ 496993 w 791944"/>
                  <a:gd name="connsiteY6" fmla="*/ 171543 h 272580"/>
                  <a:gd name="connsiteX7" fmla="*/ 94621 w 791944"/>
                  <a:gd name="connsiteY7" fmla="*/ 162291 h 272580"/>
                  <a:gd name="connsiteX8" fmla="*/ 7502 w 791944"/>
                  <a:gd name="connsiteY8" fmla="*/ 177161 h 272580"/>
                  <a:gd name="connsiteX9" fmla="*/ 0 w 791944"/>
                  <a:gd name="connsiteY9" fmla="*/ 70187 h 272580"/>
                  <a:gd name="connsiteX10" fmla="*/ 1299 w 791944"/>
                  <a:gd name="connsiteY10" fmla="*/ 51668 h 272580"/>
                  <a:gd name="connsiteX11" fmla="*/ 20678 w 791944"/>
                  <a:gd name="connsiteY11" fmla="*/ 43383 h 272580"/>
                  <a:gd name="connsiteX12" fmla="*/ 521906 w 791944"/>
                  <a:gd name="connsiteY12" fmla="*/ 16727 h 272580"/>
                  <a:gd name="connsiteX13" fmla="*/ 658797 w 791944"/>
                  <a:gd name="connsiteY13" fmla="*/ 46201 h 272580"/>
                  <a:gd name="connsiteX14" fmla="*/ 705803 w 791944"/>
                  <a:gd name="connsiteY14" fmla="*/ 61779 h 272580"/>
                  <a:gd name="connsiteX15" fmla="*/ 706994 w 791944"/>
                  <a:gd name="connsiteY15" fmla="*/ 54216 h 272580"/>
                  <a:gd name="connsiteX16" fmla="*/ 724062 w 791944"/>
                  <a:gd name="connsiteY16" fmla="*/ 26316 h 272580"/>
                  <a:gd name="connsiteX17" fmla="*/ 755858 w 791944"/>
                  <a:gd name="connsiteY17" fmla="*/ 18657 h 272580"/>
                  <a:gd name="connsiteX18" fmla="*/ 783758 w 791944"/>
                  <a:gd name="connsiteY18" fmla="*/ 35725 h 272580"/>
                  <a:gd name="connsiteX19" fmla="*/ 791417 w 791944"/>
                  <a:gd name="connsiteY19" fmla="*/ 67522 h 27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944" h="272580">
                    <a:moveTo>
                      <a:pt x="791417" y="67522"/>
                    </a:moveTo>
                    <a:lnTo>
                      <a:pt x="764786" y="236494"/>
                    </a:lnTo>
                    <a:cubicBezTo>
                      <a:pt x="761111" y="259807"/>
                      <a:pt x="739234" y="275727"/>
                      <a:pt x="715921" y="272053"/>
                    </a:cubicBezTo>
                    <a:lnTo>
                      <a:pt x="715921" y="272052"/>
                    </a:lnTo>
                    <a:cubicBezTo>
                      <a:pt x="692608" y="268377"/>
                      <a:pt x="676688" y="246500"/>
                      <a:pt x="680362" y="223187"/>
                    </a:cubicBezTo>
                    <a:lnTo>
                      <a:pt x="681759" y="214322"/>
                    </a:lnTo>
                    <a:lnTo>
                      <a:pt x="496993" y="171543"/>
                    </a:lnTo>
                    <a:cubicBezTo>
                      <a:pt x="356654" y="148959"/>
                      <a:pt x="218375" y="146408"/>
                      <a:pt x="94621" y="162291"/>
                    </a:cubicBezTo>
                    <a:lnTo>
                      <a:pt x="7502" y="177161"/>
                    </a:lnTo>
                    <a:lnTo>
                      <a:pt x="0" y="70187"/>
                    </a:lnTo>
                    <a:lnTo>
                      <a:pt x="1299" y="51668"/>
                    </a:lnTo>
                    <a:lnTo>
                      <a:pt x="20678" y="43383"/>
                    </a:lnTo>
                    <a:cubicBezTo>
                      <a:pt x="155046" y="-1300"/>
                      <a:pt x="332739" y="-13715"/>
                      <a:pt x="521906" y="16727"/>
                    </a:cubicBezTo>
                    <a:cubicBezTo>
                      <a:pt x="569198" y="24337"/>
                      <a:pt x="614969" y="34267"/>
                      <a:pt x="658797" y="46201"/>
                    </a:cubicBezTo>
                    <a:lnTo>
                      <a:pt x="705803" y="61779"/>
                    </a:lnTo>
                    <a:lnTo>
                      <a:pt x="706994" y="54216"/>
                    </a:lnTo>
                    <a:cubicBezTo>
                      <a:pt x="708832" y="42560"/>
                      <a:pt x="715220" y="32751"/>
                      <a:pt x="724062" y="26316"/>
                    </a:cubicBezTo>
                    <a:lnTo>
                      <a:pt x="755858" y="18657"/>
                    </a:lnTo>
                    <a:lnTo>
                      <a:pt x="783758" y="35725"/>
                    </a:lnTo>
                    <a:cubicBezTo>
                      <a:pt x="790193" y="44567"/>
                      <a:pt x="793254" y="55866"/>
                      <a:pt x="791417" y="67522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82" name="月 681">
                <a:extLst>
                  <a:ext uri="{FF2B5EF4-FFF2-40B4-BE49-F238E27FC236}">
                    <a16:creationId xmlns:a16="http://schemas.microsoft.com/office/drawing/2014/main" id="{AFD90C3F-684F-4081-AF3F-CCF76269C5CE}"/>
                  </a:ext>
                </a:extLst>
              </p:cNvPr>
              <p:cNvSpPr/>
              <p:nvPr/>
            </p:nvSpPr>
            <p:spPr>
              <a:xfrm rot="16200000">
                <a:off x="2410164" y="3418545"/>
                <a:ext cx="223634" cy="747240"/>
              </a:xfrm>
              <a:prstGeom prst="moon">
                <a:avLst>
                  <a:gd name="adj" fmla="val 35803"/>
                </a:avLst>
              </a:prstGeom>
              <a:solidFill>
                <a:srgbClr val="C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676" name="グループ化 675">
              <a:extLst>
                <a:ext uri="{FF2B5EF4-FFF2-40B4-BE49-F238E27FC236}">
                  <a16:creationId xmlns:a16="http://schemas.microsoft.com/office/drawing/2014/main" id="{2D229702-5C7D-406F-9100-457C99E45B36}"/>
                </a:ext>
              </a:extLst>
            </p:cNvPr>
            <p:cNvGrpSpPr/>
            <p:nvPr/>
          </p:nvGrpSpPr>
          <p:grpSpPr>
            <a:xfrm rot="1009453">
              <a:off x="7451264" y="5622278"/>
              <a:ext cx="932705" cy="959300"/>
              <a:chOff x="561151" y="3098800"/>
              <a:chExt cx="3959830" cy="4072737"/>
            </a:xfrm>
          </p:grpSpPr>
          <p:sp>
            <p:nvSpPr>
              <p:cNvPr id="677" name="フリーフォーム: 図形 676">
                <a:extLst>
                  <a:ext uri="{FF2B5EF4-FFF2-40B4-BE49-F238E27FC236}">
                    <a16:creationId xmlns:a16="http://schemas.microsoft.com/office/drawing/2014/main" id="{909F75E3-78D6-4172-883B-A0BE95A8CD1C}"/>
                  </a:ext>
                </a:extLst>
              </p:cNvPr>
              <p:cNvSpPr/>
              <p:nvPr/>
            </p:nvSpPr>
            <p:spPr>
              <a:xfrm>
                <a:off x="561151" y="3535994"/>
                <a:ext cx="3959830" cy="3635543"/>
              </a:xfrm>
              <a:custGeom>
                <a:avLst/>
                <a:gdLst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67580 w 1337157"/>
                  <a:gd name="connsiteY6" fmla="*/ 1220105 h 1228759"/>
                  <a:gd name="connsiteX7" fmla="*/ 558630 w 1337157"/>
                  <a:gd name="connsiteY7" fmla="*/ 1226588 h 1228759"/>
                  <a:gd name="connsiteX8" fmla="*/ 554736 w 1337157"/>
                  <a:gd name="connsiteY8" fmla="*/ 1226265 h 1228759"/>
                  <a:gd name="connsiteX9" fmla="*/ 63 w 1337157"/>
                  <a:gd name="connsiteY9" fmla="*/ 391985 h 1228759"/>
                  <a:gd name="connsiteX10" fmla="*/ 674960 w 1337157"/>
                  <a:gd name="connsiteY10" fmla="*/ 54582 h 1228759"/>
                  <a:gd name="connsiteX11" fmla="*/ 979738 w 1337157"/>
                  <a:gd name="connsiteY11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760656 w 1337157"/>
                  <a:gd name="connsiteY4" fmla="*/ 1220105 h 1228759"/>
                  <a:gd name="connsiteX5" fmla="*/ 664118 w 1337157"/>
                  <a:gd name="connsiteY5" fmla="*/ 1200576 h 1228759"/>
                  <a:gd name="connsiteX6" fmla="*/ 558630 w 1337157"/>
                  <a:gd name="connsiteY6" fmla="*/ 1226588 h 1228759"/>
                  <a:gd name="connsiteX7" fmla="*/ 554736 w 1337157"/>
                  <a:gd name="connsiteY7" fmla="*/ 1226265 h 1228759"/>
                  <a:gd name="connsiteX8" fmla="*/ 63 w 1337157"/>
                  <a:gd name="connsiteY8" fmla="*/ 391985 h 1228759"/>
                  <a:gd name="connsiteX9" fmla="*/ 674960 w 1337157"/>
                  <a:gd name="connsiteY9" fmla="*/ 54582 h 1228759"/>
                  <a:gd name="connsiteX10" fmla="*/ 979738 w 1337157"/>
                  <a:gd name="connsiteY10" fmla="*/ 315 h 1228759"/>
                  <a:gd name="connsiteX0" fmla="*/ 979738 w 1337157"/>
                  <a:gd name="connsiteY0" fmla="*/ 315 h 1228759"/>
                  <a:gd name="connsiteX1" fmla="*/ 1337157 w 1337157"/>
                  <a:gd name="connsiteY1" fmla="*/ 391985 h 1228759"/>
                  <a:gd name="connsiteX2" fmla="*/ 859484 w 1337157"/>
                  <a:gd name="connsiteY2" fmla="*/ 1212917 h 1228759"/>
                  <a:gd name="connsiteX3" fmla="*/ 772603 w 1337157"/>
                  <a:gd name="connsiteY3" fmla="*/ 1228759 h 1228759"/>
                  <a:gd name="connsiteX4" fmla="*/ 664118 w 1337157"/>
                  <a:gd name="connsiteY4" fmla="*/ 1200576 h 1228759"/>
                  <a:gd name="connsiteX5" fmla="*/ 558630 w 1337157"/>
                  <a:gd name="connsiteY5" fmla="*/ 1226588 h 1228759"/>
                  <a:gd name="connsiteX6" fmla="*/ 554736 w 1337157"/>
                  <a:gd name="connsiteY6" fmla="*/ 1226265 h 1228759"/>
                  <a:gd name="connsiteX7" fmla="*/ 63 w 1337157"/>
                  <a:gd name="connsiteY7" fmla="*/ 391985 h 1228759"/>
                  <a:gd name="connsiteX8" fmla="*/ 674960 w 1337157"/>
                  <a:gd name="connsiteY8" fmla="*/ 54582 h 1228759"/>
                  <a:gd name="connsiteX9" fmla="*/ 979738 w 1337157"/>
                  <a:gd name="connsiteY9" fmla="*/ 315 h 1228759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73120 w 1337157"/>
                  <a:gd name="connsiteY4" fmla="*/ 1222021 h 1226588"/>
                  <a:gd name="connsiteX5" fmla="*/ 558630 w 1337157"/>
                  <a:gd name="connsiteY5" fmla="*/ 1226588 h 1226588"/>
                  <a:gd name="connsiteX6" fmla="*/ 554736 w 1337157"/>
                  <a:gd name="connsiteY6" fmla="*/ 1226265 h 1226588"/>
                  <a:gd name="connsiteX7" fmla="*/ 63 w 1337157"/>
                  <a:gd name="connsiteY7" fmla="*/ 391985 h 1226588"/>
                  <a:gd name="connsiteX8" fmla="*/ 674960 w 1337157"/>
                  <a:gd name="connsiteY8" fmla="*/ 54582 h 1226588"/>
                  <a:gd name="connsiteX9" fmla="*/ 979738 w 1337157"/>
                  <a:gd name="connsiteY9" fmla="*/ 315 h 1226588"/>
                  <a:gd name="connsiteX0" fmla="*/ 979738 w 1337157"/>
                  <a:gd name="connsiteY0" fmla="*/ 315 h 1271607"/>
                  <a:gd name="connsiteX1" fmla="*/ 1337157 w 1337157"/>
                  <a:gd name="connsiteY1" fmla="*/ 391985 h 1271607"/>
                  <a:gd name="connsiteX2" fmla="*/ 859484 w 1337157"/>
                  <a:gd name="connsiteY2" fmla="*/ 1212917 h 1271607"/>
                  <a:gd name="connsiteX3" fmla="*/ 664118 w 1337157"/>
                  <a:gd name="connsiteY3" fmla="*/ 1200576 h 1271607"/>
                  <a:gd name="connsiteX4" fmla="*/ 609573 w 1337157"/>
                  <a:gd name="connsiteY4" fmla="*/ 1271340 h 1271607"/>
                  <a:gd name="connsiteX5" fmla="*/ 558630 w 1337157"/>
                  <a:gd name="connsiteY5" fmla="*/ 1226588 h 1271607"/>
                  <a:gd name="connsiteX6" fmla="*/ 554736 w 1337157"/>
                  <a:gd name="connsiteY6" fmla="*/ 1226265 h 1271607"/>
                  <a:gd name="connsiteX7" fmla="*/ 63 w 1337157"/>
                  <a:gd name="connsiteY7" fmla="*/ 391985 h 1271607"/>
                  <a:gd name="connsiteX8" fmla="*/ 674960 w 1337157"/>
                  <a:gd name="connsiteY8" fmla="*/ 54582 h 1271607"/>
                  <a:gd name="connsiteX9" fmla="*/ 979738 w 1337157"/>
                  <a:gd name="connsiteY9" fmla="*/ 315 h 1271607"/>
                  <a:gd name="connsiteX0" fmla="*/ 979738 w 1337157"/>
                  <a:gd name="connsiteY0" fmla="*/ 315 h 1226588"/>
                  <a:gd name="connsiteX1" fmla="*/ 1337157 w 1337157"/>
                  <a:gd name="connsiteY1" fmla="*/ 391985 h 1226588"/>
                  <a:gd name="connsiteX2" fmla="*/ 859484 w 1337157"/>
                  <a:gd name="connsiteY2" fmla="*/ 1212917 h 1226588"/>
                  <a:gd name="connsiteX3" fmla="*/ 664118 w 1337157"/>
                  <a:gd name="connsiteY3" fmla="*/ 1200576 h 1226588"/>
                  <a:gd name="connsiteX4" fmla="*/ 558630 w 1337157"/>
                  <a:gd name="connsiteY4" fmla="*/ 1226588 h 1226588"/>
                  <a:gd name="connsiteX5" fmla="*/ 554736 w 1337157"/>
                  <a:gd name="connsiteY5" fmla="*/ 1226265 h 1226588"/>
                  <a:gd name="connsiteX6" fmla="*/ 63 w 1337157"/>
                  <a:gd name="connsiteY6" fmla="*/ 391985 h 1226588"/>
                  <a:gd name="connsiteX7" fmla="*/ 674960 w 1337157"/>
                  <a:gd name="connsiteY7" fmla="*/ 54582 h 1226588"/>
                  <a:gd name="connsiteX8" fmla="*/ 979738 w 1337157"/>
                  <a:gd name="connsiteY8" fmla="*/ 315 h 1226588"/>
                  <a:gd name="connsiteX0" fmla="*/ 979738 w 1337157"/>
                  <a:gd name="connsiteY0" fmla="*/ 315 h 1254464"/>
                  <a:gd name="connsiteX1" fmla="*/ 1337157 w 1337157"/>
                  <a:gd name="connsiteY1" fmla="*/ 391985 h 1254464"/>
                  <a:gd name="connsiteX2" fmla="*/ 859484 w 1337157"/>
                  <a:gd name="connsiteY2" fmla="*/ 1212917 h 1254464"/>
                  <a:gd name="connsiteX3" fmla="*/ 664118 w 1337157"/>
                  <a:gd name="connsiteY3" fmla="*/ 1200576 h 1254464"/>
                  <a:gd name="connsiteX4" fmla="*/ 627247 w 1337157"/>
                  <a:gd name="connsiteY4" fmla="*/ 1254464 h 1254464"/>
                  <a:gd name="connsiteX5" fmla="*/ 554736 w 1337157"/>
                  <a:gd name="connsiteY5" fmla="*/ 1226265 h 1254464"/>
                  <a:gd name="connsiteX6" fmla="*/ 63 w 1337157"/>
                  <a:gd name="connsiteY6" fmla="*/ 391985 h 1254464"/>
                  <a:gd name="connsiteX7" fmla="*/ 674960 w 1337157"/>
                  <a:gd name="connsiteY7" fmla="*/ 54582 h 1254464"/>
                  <a:gd name="connsiteX8" fmla="*/ 979738 w 1337157"/>
                  <a:gd name="connsiteY8" fmla="*/ 315 h 1254464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80569"/>
                  <a:gd name="connsiteX1" fmla="*/ 1337157 w 1337157"/>
                  <a:gd name="connsiteY1" fmla="*/ 391985 h 1280569"/>
                  <a:gd name="connsiteX2" fmla="*/ 859484 w 1337157"/>
                  <a:gd name="connsiteY2" fmla="*/ 1212917 h 1280569"/>
                  <a:gd name="connsiteX3" fmla="*/ 664118 w 1337157"/>
                  <a:gd name="connsiteY3" fmla="*/ 1200576 h 1280569"/>
                  <a:gd name="connsiteX4" fmla="*/ 554736 w 1337157"/>
                  <a:gd name="connsiteY4" fmla="*/ 1226265 h 1280569"/>
                  <a:gd name="connsiteX5" fmla="*/ 63 w 1337157"/>
                  <a:gd name="connsiteY5" fmla="*/ 391985 h 1280569"/>
                  <a:gd name="connsiteX6" fmla="*/ 674960 w 1337157"/>
                  <a:gd name="connsiteY6" fmla="*/ 54582 h 1280569"/>
                  <a:gd name="connsiteX7" fmla="*/ 979738 w 1337157"/>
                  <a:gd name="connsiteY7" fmla="*/ 315 h 1280569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664118 w 1337157"/>
                  <a:gd name="connsiteY3" fmla="*/ 1200576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6265"/>
                  <a:gd name="connsiteX1" fmla="*/ 1337157 w 1337157"/>
                  <a:gd name="connsiteY1" fmla="*/ 391985 h 1226265"/>
                  <a:gd name="connsiteX2" fmla="*/ 859484 w 1337157"/>
                  <a:gd name="connsiteY2" fmla="*/ 1212917 h 1226265"/>
                  <a:gd name="connsiteX3" fmla="*/ 700571 w 1337157"/>
                  <a:gd name="connsiteY3" fmla="*/ 1196287 h 1226265"/>
                  <a:gd name="connsiteX4" fmla="*/ 554736 w 1337157"/>
                  <a:gd name="connsiteY4" fmla="*/ 1226265 h 1226265"/>
                  <a:gd name="connsiteX5" fmla="*/ 63 w 1337157"/>
                  <a:gd name="connsiteY5" fmla="*/ 391985 h 1226265"/>
                  <a:gd name="connsiteX6" fmla="*/ 674960 w 1337157"/>
                  <a:gd name="connsiteY6" fmla="*/ 54582 h 1226265"/>
                  <a:gd name="connsiteX7" fmla="*/ 979738 w 1337157"/>
                  <a:gd name="connsiteY7" fmla="*/ 315 h 1226265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  <a:gd name="connsiteX0" fmla="*/ 979738 w 1337157"/>
                  <a:gd name="connsiteY0" fmla="*/ 315 h 1227654"/>
                  <a:gd name="connsiteX1" fmla="*/ 1337157 w 1337157"/>
                  <a:gd name="connsiteY1" fmla="*/ 391985 h 1227654"/>
                  <a:gd name="connsiteX2" fmla="*/ 859484 w 1337157"/>
                  <a:gd name="connsiteY2" fmla="*/ 1212917 h 1227654"/>
                  <a:gd name="connsiteX3" fmla="*/ 700571 w 1337157"/>
                  <a:gd name="connsiteY3" fmla="*/ 1196287 h 1227654"/>
                  <a:gd name="connsiteX4" fmla="*/ 554736 w 1337157"/>
                  <a:gd name="connsiteY4" fmla="*/ 1226265 h 1227654"/>
                  <a:gd name="connsiteX5" fmla="*/ 63 w 1337157"/>
                  <a:gd name="connsiteY5" fmla="*/ 391985 h 1227654"/>
                  <a:gd name="connsiteX6" fmla="*/ 674960 w 1337157"/>
                  <a:gd name="connsiteY6" fmla="*/ 54582 h 1227654"/>
                  <a:gd name="connsiteX7" fmla="*/ 979738 w 1337157"/>
                  <a:gd name="connsiteY7" fmla="*/ 315 h 122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7157" h="1227654">
                    <a:moveTo>
                      <a:pt x="979738" y="315"/>
                    </a:moveTo>
                    <a:cubicBezTo>
                      <a:pt x="1233084" y="6197"/>
                      <a:pt x="1337157" y="178581"/>
                      <a:pt x="1337157" y="391985"/>
                    </a:cubicBezTo>
                    <a:cubicBezTo>
                      <a:pt x="1337157" y="640957"/>
                      <a:pt x="1273106" y="1106260"/>
                      <a:pt x="859484" y="1212917"/>
                    </a:cubicBezTo>
                    <a:cubicBezTo>
                      <a:pt x="765772" y="1235249"/>
                      <a:pt x="781417" y="1197542"/>
                      <a:pt x="700571" y="1196287"/>
                    </a:cubicBezTo>
                    <a:cubicBezTo>
                      <a:pt x="619725" y="1195032"/>
                      <a:pt x="641945" y="1235570"/>
                      <a:pt x="554736" y="1226265"/>
                    </a:cubicBezTo>
                    <a:cubicBezTo>
                      <a:pt x="58134" y="1148382"/>
                      <a:pt x="-2277" y="576424"/>
                      <a:pt x="63" y="391985"/>
                    </a:cubicBezTo>
                    <a:cubicBezTo>
                      <a:pt x="2559" y="195250"/>
                      <a:pt x="172382" y="-129568"/>
                      <a:pt x="674960" y="54582"/>
                    </a:cubicBezTo>
                    <a:cubicBezTo>
                      <a:pt x="794255" y="14895"/>
                      <a:pt x="895289" y="-1645"/>
                      <a:pt x="979738" y="315"/>
                    </a:cubicBezTo>
                    <a:close/>
                  </a:path>
                </a:pathLst>
              </a:custGeom>
              <a:gradFill>
                <a:gsLst>
                  <a:gs pos="30000">
                    <a:srgbClr val="C00000"/>
                  </a:gs>
                  <a:gs pos="0">
                    <a:srgbClr val="92D050"/>
                  </a:gs>
                  <a:gs pos="60000">
                    <a:srgbClr val="FF0000"/>
                  </a:gs>
                </a:gsLst>
                <a:lin ang="162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78" name="フリーフォーム: 図形 677">
                <a:extLst>
                  <a:ext uri="{FF2B5EF4-FFF2-40B4-BE49-F238E27FC236}">
                    <a16:creationId xmlns:a16="http://schemas.microsoft.com/office/drawing/2014/main" id="{B907BCE3-AB59-4AB9-9B96-00144A62CF3A}"/>
                  </a:ext>
                </a:extLst>
              </p:cNvPr>
              <p:cNvSpPr/>
              <p:nvPr/>
            </p:nvSpPr>
            <p:spPr>
              <a:xfrm rot="16200000">
                <a:off x="2206874" y="3356644"/>
                <a:ext cx="749720" cy="234032"/>
              </a:xfrm>
              <a:custGeom>
                <a:avLst/>
                <a:gdLst>
                  <a:gd name="connsiteX0" fmla="*/ 791417 w 791944"/>
                  <a:gd name="connsiteY0" fmla="*/ 67522 h 272580"/>
                  <a:gd name="connsiteX1" fmla="*/ 764786 w 791944"/>
                  <a:gd name="connsiteY1" fmla="*/ 236494 h 272580"/>
                  <a:gd name="connsiteX2" fmla="*/ 715921 w 791944"/>
                  <a:gd name="connsiteY2" fmla="*/ 272053 h 272580"/>
                  <a:gd name="connsiteX3" fmla="*/ 715921 w 791944"/>
                  <a:gd name="connsiteY3" fmla="*/ 272052 h 272580"/>
                  <a:gd name="connsiteX4" fmla="*/ 680362 w 791944"/>
                  <a:gd name="connsiteY4" fmla="*/ 223187 h 272580"/>
                  <a:gd name="connsiteX5" fmla="*/ 681759 w 791944"/>
                  <a:gd name="connsiteY5" fmla="*/ 214322 h 272580"/>
                  <a:gd name="connsiteX6" fmla="*/ 496993 w 791944"/>
                  <a:gd name="connsiteY6" fmla="*/ 171543 h 272580"/>
                  <a:gd name="connsiteX7" fmla="*/ 94621 w 791944"/>
                  <a:gd name="connsiteY7" fmla="*/ 162291 h 272580"/>
                  <a:gd name="connsiteX8" fmla="*/ 7502 w 791944"/>
                  <a:gd name="connsiteY8" fmla="*/ 177161 h 272580"/>
                  <a:gd name="connsiteX9" fmla="*/ 0 w 791944"/>
                  <a:gd name="connsiteY9" fmla="*/ 70187 h 272580"/>
                  <a:gd name="connsiteX10" fmla="*/ 1299 w 791944"/>
                  <a:gd name="connsiteY10" fmla="*/ 51668 h 272580"/>
                  <a:gd name="connsiteX11" fmla="*/ 20678 w 791944"/>
                  <a:gd name="connsiteY11" fmla="*/ 43383 h 272580"/>
                  <a:gd name="connsiteX12" fmla="*/ 521906 w 791944"/>
                  <a:gd name="connsiteY12" fmla="*/ 16727 h 272580"/>
                  <a:gd name="connsiteX13" fmla="*/ 658797 w 791944"/>
                  <a:gd name="connsiteY13" fmla="*/ 46201 h 272580"/>
                  <a:gd name="connsiteX14" fmla="*/ 705803 w 791944"/>
                  <a:gd name="connsiteY14" fmla="*/ 61779 h 272580"/>
                  <a:gd name="connsiteX15" fmla="*/ 706994 w 791944"/>
                  <a:gd name="connsiteY15" fmla="*/ 54216 h 272580"/>
                  <a:gd name="connsiteX16" fmla="*/ 724062 w 791944"/>
                  <a:gd name="connsiteY16" fmla="*/ 26316 h 272580"/>
                  <a:gd name="connsiteX17" fmla="*/ 755858 w 791944"/>
                  <a:gd name="connsiteY17" fmla="*/ 18657 h 272580"/>
                  <a:gd name="connsiteX18" fmla="*/ 783758 w 791944"/>
                  <a:gd name="connsiteY18" fmla="*/ 35725 h 272580"/>
                  <a:gd name="connsiteX19" fmla="*/ 791417 w 791944"/>
                  <a:gd name="connsiteY19" fmla="*/ 67522 h 272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944" h="272580">
                    <a:moveTo>
                      <a:pt x="791417" y="67522"/>
                    </a:moveTo>
                    <a:lnTo>
                      <a:pt x="764786" y="236494"/>
                    </a:lnTo>
                    <a:cubicBezTo>
                      <a:pt x="761111" y="259807"/>
                      <a:pt x="739234" y="275727"/>
                      <a:pt x="715921" y="272053"/>
                    </a:cubicBezTo>
                    <a:lnTo>
                      <a:pt x="715921" y="272052"/>
                    </a:lnTo>
                    <a:cubicBezTo>
                      <a:pt x="692608" y="268377"/>
                      <a:pt x="676688" y="246500"/>
                      <a:pt x="680362" y="223187"/>
                    </a:cubicBezTo>
                    <a:lnTo>
                      <a:pt x="681759" y="214322"/>
                    </a:lnTo>
                    <a:lnTo>
                      <a:pt x="496993" y="171543"/>
                    </a:lnTo>
                    <a:cubicBezTo>
                      <a:pt x="356654" y="148959"/>
                      <a:pt x="218375" y="146408"/>
                      <a:pt x="94621" y="162291"/>
                    </a:cubicBezTo>
                    <a:lnTo>
                      <a:pt x="7502" y="177161"/>
                    </a:lnTo>
                    <a:lnTo>
                      <a:pt x="0" y="70187"/>
                    </a:lnTo>
                    <a:lnTo>
                      <a:pt x="1299" y="51668"/>
                    </a:lnTo>
                    <a:lnTo>
                      <a:pt x="20678" y="43383"/>
                    </a:lnTo>
                    <a:cubicBezTo>
                      <a:pt x="155046" y="-1300"/>
                      <a:pt x="332739" y="-13715"/>
                      <a:pt x="521906" y="16727"/>
                    </a:cubicBezTo>
                    <a:cubicBezTo>
                      <a:pt x="569198" y="24337"/>
                      <a:pt x="614969" y="34267"/>
                      <a:pt x="658797" y="46201"/>
                    </a:cubicBezTo>
                    <a:lnTo>
                      <a:pt x="705803" y="61779"/>
                    </a:lnTo>
                    <a:lnTo>
                      <a:pt x="706994" y="54216"/>
                    </a:lnTo>
                    <a:cubicBezTo>
                      <a:pt x="708832" y="42560"/>
                      <a:pt x="715220" y="32751"/>
                      <a:pt x="724062" y="26316"/>
                    </a:cubicBezTo>
                    <a:lnTo>
                      <a:pt x="755858" y="18657"/>
                    </a:lnTo>
                    <a:lnTo>
                      <a:pt x="783758" y="35725"/>
                    </a:lnTo>
                    <a:cubicBezTo>
                      <a:pt x="790193" y="44567"/>
                      <a:pt x="793254" y="55866"/>
                      <a:pt x="791417" y="67522"/>
                    </a:cubicBezTo>
                    <a:close/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79" name="月 678">
                <a:extLst>
                  <a:ext uri="{FF2B5EF4-FFF2-40B4-BE49-F238E27FC236}">
                    <a16:creationId xmlns:a16="http://schemas.microsoft.com/office/drawing/2014/main" id="{C20B6352-E11C-4A05-981F-0DAB35E6732A}"/>
                  </a:ext>
                </a:extLst>
              </p:cNvPr>
              <p:cNvSpPr/>
              <p:nvPr/>
            </p:nvSpPr>
            <p:spPr>
              <a:xfrm rot="16200000">
                <a:off x="2410164" y="3418545"/>
                <a:ext cx="223634" cy="747240"/>
              </a:xfrm>
              <a:prstGeom prst="moon">
                <a:avLst>
                  <a:gd name="adj" fmla="val 35803"/>
                </a:avLst>
              </a:prstGeom>
              <a:solidFill>
                <a:srgbClr val="C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697" name="グループ化 696">
            <a:extLst>
              <a:ext uri="{FF2B5EF4-FFF2-40B4-BE49-F238E27FC236}">
                <a16:creationId xmlns:a16="http://schemas.microsoft.com/office/drawing/2014/main" id="{6C28A27E-D6CD-46FA-AD71-01018B33C849}"/>
              </a:ext>
            </a:extLst>
          </p:cNvPr>
          <p:cNvGrpSpPr/>
          <p:nvPr/>
        </p:nvGrpSpPr>
        <p:grpSpPr>
          <a:xfrm>
            <a:off x="3716423" y="4335047"/>
            <a:ext cx="2524758" cy="1627224"/>
            <a:chOff x="2353011" y="636105"/>
            <a:chExt cx="2024886" cy="1305053"/>
          </a:xfrm>
        </p:grpSpPr>
        <p:sp>
          <p:nvSpPr>
            <p:cNvPr id="698" name="フリーフォーム: 図形 697">
              <a:extLst>
                <a:ext uri="{FF2B5EF4-FFF2-40B4-BE49-F238E27FC236}">
                  <a16:creationId xmlns:a16="http://schemas.microsoft.com/office/drawing/2014/main" id="{5D32A6EA-BB46-464B-B9B5-881F003D7945}"/>
                </a:ext>
              </a:extLst>
            </p:cNvPr>
            <p:cNvSpPr/>
            <p:nvPr/>
          </p:nvSpPr>
          <p:spPr>
            <a:xfrm>
              <a:off x="2353011" y="690390"/>
              <a:ext cx="1556555" cy="1250768"/>
            </a:xfrm>
            <a:custGeom>
              <a:avLst/>
              <a:gdLst>
                <a:gd name="connsiteX0" fmla="*/ 1240978 w 2481956"/>
                <a:gd name="connsiteY0" fmla="*/ 0 h 1994373"/>
                <a:gd name="connsiteX1" fmla="*/ 2475549 w 2481956"/>
                <a:gd name="connsiteY1" fmla="*/ 719932 h 1994373"/>
                <a:gd name="connsiteX2" fmla="*/ 2481956 w 2481956"/>
                <a:gd name="connsiteY2" fmla="*/ 801923 h 1994373"/>
                <a:gd name="connsiteX3" fmla="*/ 2481956 w 2481956"/>
                <a:gd name="connsiteY3" fmla="*/ 801923 h 1994373"/>
                <a:gd name="connsiteX4" fmla="*/ 2481956 w 2481956"/>
                <a:gd name="connsiteY4" fmla="*/ 801924 h 1994373"/>
                <a:gd name="connsiteX5" fmla="*/ 2481956 w 2481956"/>
                <a:gd name="connsiteY5" fmla="*/ 1192449 h 1994373"/>
                <a:gd name="connsiteX6" fmla="*/ 2481956 w 2481956"/>
                <a:gd name="connsiteY6" fmla="*/ 1243013 h 1994373"/>
                <a:gd name="connsiteX7" fmla="*/ 2478005 w 2481956"/>
                <a:gd name="connsiteY7" fmla="*/ 1243013 h 1994373"/>
                <a:gd name="connsiteX8" fmla="*/ 2475549 w 2481956"/>
                <a:gd name="connsiteY8" fmla="*/ 1274441 h 1994373"/>
                <a:gd name="connsiteX9" fmla="*/ 1240978 w 2481956"/>
                <a:gd name="connsiteY9" fmla="*/ 1994373 h 1994373"/>
                <a:gd name="connsiteX10" fmla="*/ 6407 w 2481956"/>
                <a:gd name="connsiteY10" fmla="*/ 1274441 h 1994373"/>
                <a:gd name="connsiteX11" fmla="*/ 3951 w 2481956"/>
                <a:gd name="connsiteY11" fmla="*/ 1243013 h 1994373"/>
                <a:gd name="connsiteX12" fmla="*/ 0 w 2481956"/>
                <a:gd name="connsiteY12" fmla="*/ 1243013 h 1994373"/>
                <a:gd name="connsiteX13" fmla="*/ 0 w 2481956"/>
                <a:gd name="connsiteY13" fmla="*/ 1192449 h 1994373"/>
                <a:gd name="connsiteX14" fmla="*/ 0 w 2481956"/>
                <a:gd name="connsiteY14" fmla="*/ 801924 h 1994373"/>
                <a:gd name="connsiteX15" fmla="*/ 0 w 2481956"/>
                <a:gd name="connsiteY15" fmla="*/ 801923 h 1994373"/>
                <a:gd name="connsiteX16" fmla="*/ 0 w 2481956"/>
                <a:gd name="connsiteY16" fmla="*/ 801923 h 1994373"/>
                <a:gd name="connsiteX17" fmla="*/ 6407 w 2481956"/>
                <a:gd name="connsiteY17" fmla="*/ 719932 h 1994373"/>
                <a:gd name="connsiteX18" fmla="*/ 1240978 w 2481956"/>
                <a:gd name="connsiteY18" fmla="*/ 0 h 199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81956" h="1994373">
                  <a:moveTo>
                    <a:pt x="1240978" y="0"/>
                  </a:moveTo>
                  <a:cubicBezTo>
                    <a:pt x="1883515" y="0"/>
                    <a:pt x="2411999" y="315557"/>
                    <a:pt x="2475549" y="719932"/>
                  </a:cubicBezTo>
                  <a:lnTo>
                    <a:pt x="2481956" y="801923"/>
                  </a:lnTo>
                  <a:lnTo>
                    <a:pt x="2481956" y="801923"/>
                  </a:lnTo>
                  <a:lnTo>
                    <a:pt x="2481956" y="801924"/>
                  </a:lnTo>
                  <a:lnTo>
                    <a:pt x="2481956" y="1192449"/>
                  </a:lnTo>
                  <a:lnTo>
                    <a:pt x="2481956" y="1243013"/>
                  </a:lnTo>
                  <a:lnTo>
                    <a:pt x="2478005" y="1243013"/>
                  </a:lnTo>
                  <a:lnTo>
                    <a:pt x="2475549" y="1274441"/>
                  </a:lnTo>
                  <a:cubicBezTo>
                    <a:pt x="2411999" y="1678816"/>
                    <a:pt x="1883515" y="1994373"/>
                    <a:pt x="1240978" y="1994373"/>
                  </a:cubicBezTo>
                  <a:cubicBezTo>
                    <a:pt x="598441" y="1994373"/>
                    <a:pt x="69958" y="1678816"/>
                    <a:pt x="6407" y="1274441"/>
                  </a:cubicBezTo>
                  <a:lnTo>
                    <a:pt x="3951" y="1243013"/>
                  </a:lnTo>
                  <a:lnTo>
                    <a:pt x="0" y="1243013"/>
                  </a:lnTo>
                  <a:lnTo>
                    <a:pt x="0" y="1192449"/>
                  </a:lnTo>
                  <a:lnTo>
                    <a:pt x="0" y="801924"/>
                  </a:lnTo>
                  <a:lnTo>
                    <a:pt x="0" y="801923"/>
                  </a:lnTo>
                  <a:lnTo>
                    <a:pt x="0" y="801923"/>
                  </a:lnTo>
                  <a:lnTo>
                    <a:pt x="6407" y="719932"/>
                  </a:lnTo>
                  <a:cubicBezTo>
                    <a:pt x="69958" y="315557"/>
                    <a:pt x="598441" y="0"/>
                    <a:pt x="1240978" y="0"/>
                  </a:cubicBezTo>
                  <a:close/>
                </a:path>
              </a:pathLst>
            </a:custGeom>
            <a:solidFill>
              <a:srgbClr val="C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970620991">
                    <a:custGeom>
                      <a:avLst/>
                      <a:gdLst>
                        <a:gd name="connsiteX0" fmla="*/ 1240978 w 2481956"/>
                        <a:gd name="connsiteY0" fmla="*/ 0 h 1994373"/>
                        <a:gd name="connsiteX1" fmla="*/ 2475549 w 2481956"/>
                        <a:gd name="connsiteY1" fmla="*/ 719932 h 1994373"/>
                        <a:gd name="connsiteX2" fmla="*/ 2481956 w 2481956"/>
                        <a:gd name="connsiteY2" fmla="*/ 801923 h 1994373"/>
                        <a:gd name="connsiteX3" fmla="*/ 2481956 w 2481956"/>
                        <a:gd name="connsiteY3" fmla="*/ 801923 h 1994373"/>
                        <a:gd name="connsiteX4" fmla="*/ 2481956 w 2481956"/>
                        <a:gd name="connsiteY4" fmla="*/ 801924 h 1994373"/>
                        <a:gd name="connsiteX5" fmla="*/ 2481956 w 2481956"/>
                        <a:gd name="connsiteY5" fmla="*/ 1192449 h 1994373"/>
                        <a:gd name="connsiteX6" fmla="*/ 2481956 w 2481956"/>
                        <a:gd name="connsiteY6" fmla="*/ 1243013 h 1994373"/>
                        <a:gd name="connsiteX7" fmla="*/ 2478005 w 2481956"/>
                        <a:gd name="connsiteY7" fmla="*/ 1243013 h 1994373"/>
                        <a:gd name="connsiteX8" fmla="*/ 2475549 w 2481956"/>
                        <a:gd name="connsiteY8" fmla="*/ 1274441 h 1994373"/>
                        <a:gd name="connsiteX9" fmla="*/ 1240978 w 2481956"/>
                        <a:gd name="connsiteY9" fmla="*/ 1994373 h 1994373"/>
                        <a:gd name="connsiteX10" fmla="*/ 6407 w 2481956"/>
                        <a:gd name="connsiteY10" fmla="*/ 1274441 h 1994373"/>
                        <a:gd name="connsiteX11" fmla="*/ 3951 w 2481956"/>
                        <a:gd name="connsiteY11" fmla="*/ 1243013 h 1994373"/>
                        <a:gd name="connsiteX12" fmla="*/ 0 w 2481956"/>
                        <a:gd name="connsiteY12" fmla="*/ 1243013 h 1994373"/>
                        <a:gd name="connsiteX13" fmla="*/ 0 w 2481956"/>
                        <a:gd name="connsiteY13" fmla="*/ 1192449 h 1994373"/>
                        <a:gd name="connsiteX14" fmla="*/ 0 w 2481956"/>
                        <a:gd name="connsiteY14" fmla="*/ 801924 h 1994373"/>
                        <a:gd name="connsiteX15" fmla="*/ 0 w 2481956"/>
                        <a:gd name="connsiteY15" fmla="*/ 801923 h 1994373"/>
                        <a:gd name="connsiteX16" fmla="*/ 0 w 2481956"/>
                        <a:gd name="connsiteY16" fmla="*/ 801923 h 1994373"/>
                        <a:gd name="connsiteX17" fmla="*/ 6407 w 2481956"/>
                        <a:gd name="connsiteY17" fmla="*/ 719932 h 1994373"/>
                        <a:gd name="connsiteX18" fmla="*/ 1240978 w 2481956"/>
                        <a:gd name="connsiteY18" fmla="*/ 0 h 199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481956" h="1994373" fill="none" extrusionOk="0">
                          <a:moveTo>
                            <a:pt x="1240978" y="0"/>
                          </a:moveTo>
                          <a:cubicBezTo>
                            <a:pt x="1900182" y="59443"/>
                            <a:pt x="2444469" y="220005"/>
                            <a:pt x="2475549" y="719932"/>
                          </a:cubicBezTo>
                          <a:cubicBezTo>
                            <a:pt x="2478678" y="739567"/>
                            <a:pt x="2479115" y="782462"/>
                            <a:pt x="2481956" y="801923"/>
                          </a:cubicBezTo>
                          <a:lnTo>
                            <a:pt x="2481956" y="801923"/>
                          </a:lnTo>
                          <a:lnTo>
                            <a:pt x="2481956" y="801924"/>
                          </a:lnTo>
                          <a:cubicBezTo>
                            <a:pt x="2491340" y="987055"/>
                            <a:pt x="2444833" y="1108578"/>
                            <a:pt x="2481956" y="1192449"/>
                          </a:cubicBezTo>
                          <a:cubicBezTo>
                            <a:pt x="2483554" y="1207705"/>
                            <a:pt x="2478062" y="1218436"/>
                            <a:pt x="2481956" y="1243013"/>
                          </a:cubicBezTo>
                          <a:cubicBezTo>
                            <a:pt x="2481008" y="1243295"/>
                            <a:pt x="2479145" y="1242670"/>
                            <a:pt x="2478005" y="1243013"/>
                          </a:cubicBezTo>
                          <a:cubicBezTo>
                            <a:pt x="2479574" y="1255712"/>
                            <a:pt x="2472623" y="1264476"/>
                            <a:pt x="2475549" y="1274441"/>
                          </a:cubicBezTo>
                          <a:cubicBezTo>
                            <a:pt x="2387149" y="1662602"/>
                            <a:pt x="1762665" y="1958858"/>
                            <a:pt x="1240978" y="1994373"/>
                          </a:cubicBezTo>
                          <a:cubicBezTo>
                            <a:pt x="598359" y="1985491"/>
                            <a:pt x="58652" y="1741861"/>
                            <a:pt x="6407" y="1274441"/>
                          </a:cubicBezTo>
                          <a:cubicBezTo>
                            <a:pt x="5426" y="1265030"/>
                            <a:pt x="7873" y="1253075"/>
                            <a:pt x="3951" y="1243013"/>
                          </a:cubicBezTo>
                          <a:cubicBezTo>
                            <a:pt x="2504" y="1243379"/>
                            <a:pt x="1294" y="1242814"/>
                            <a:pt x="0" y="1243013"/>
                          </a:cubicBezTo>
                          <a:cubicBezTo>
                            <a:pt x="-98" y="1222527"/>
                            <a:pt x="2559" y="1213997"/>
                            <a:pt x="0" y="1192449"/>
                          </a:cubicBezTo>
                          <a:cubicBezTo>
                            <a:pt x="-16191" y="1001309"/>
                            <a:pt x="30426" y="975753"/>
                            <a:pt x="0" y="801924"/>
                          </a:cubicBezTo>
                          <a:lnTo>
                            <a:pt x="0" y="801923"/>
                          </a:lnTo>
                          <a:lnTo>
                            <a:pt x="0" y="801923"/>
                          </a:lnTo>
                          <a:cubicBezTo>
                            <a:pt x="2089" y="764461"/>
                            <a:pt x="4366" y="753740"/>
                            <a:pt x="6407" y="719932"/>
                          </a:cubicBezTo>
                          <a:cubicBezTo>
                            <a:pt x="84254" y="300935"/>
                            <a:pt x="465092" y="123164"/>
                            <a:pt x="1240978" y="0"/>
                          </a:cubicBezTo>
                          <a:close/>
                        </a:path>
                        <a:path w="2481956" h="1994373" stroke="0" extrusionOk="0">
                          <a:moveTo>
                            <a:pt x="1240978" y="0"/>
                          </a:moveTo>
                          <a:cubicBezTo>
                            <a:pt x="1877431" y="-11510"/>
                            <a:pt x="2470524" y="420285"/>
                            <a:pt x="2475549" y="719932"/>
                          </a:cubicBezTo>
                          <a:cubicBezTo>
                            <a:pt x="2477987" y="749517"/>
                            <a:pt x="2472485" y="779105"/>
                            <a:pt x="2481956" y="801923"/>
                          </a:cubicBezTo>
                          <a:lnTo>
                            <a:pt x="2481956" y="801923"/>
                          </a:lnTo>
                          <a:lnTo>
                            <a:pt x="2481956" y="801924"/>
                          </a:lnTo>
                          <a:cubicBezTo>
                            <a:pt x="2496206" y="938300"/>
                            <a:pt x="2451589" y="1067150"/>
                            <a:pt x="2481956" y="1192449"/>
                          </a:cubicBezTo>
                          <a:cubicBezTo>
                            <a:pt x="2482253" y="1216391"/>
                            <a:pt x="2481358" y="1224038"/>
                            <a:pt x="2481956" y="1243013"/>
                          </a:cubicBezTo>
                          <a:cubicBezTo>
                            <a:pt x="2480098" y="1243128"/>
                            <a:pt x="2479510" y="1242602"/>
                            <a:pt x="2478005" y="1243013"/>
                          </a:cubicBezTo>
                          <a:cubicBezTo>
                            <a:pt x="2479575" y="1251112"/>
                            <a:pt x="2475665" y="1267476"/>
                            <a:pt x="2475549" y="1274441"/>
                          </a:cubicBezTo>
                          <a:cubicBezTo>
                            <a:pt x="2452244" y="1813428"/>
                            <a:pt x="1872136" y="1932802"/>
                            <a:pt x="1240978" y="1994373"/>
                          </a:cubicBezTo>
                          <a:cubicBezTo>
                            <a:pt x="564544" y="2026613"/>
                            <a:pt x="128468" y="1652426"/>
                            <a:pt x="6407" y="1274441"/>
                          </a:cubicBezTo>
                          <a:cubicBezTo>
                            <a:pt x="5459" y="1265191"/>
                            <a:pt x="6240" y="1257561"/>
                            <a:pt x="3951" y="1243013"/>
                          </a:cubicBezTo>
                          <a:cubicBezTo>
                            <a:pt x="2880" y="1243355"/>
                            <a:pt x="1770" y="1242935"/>
                            <a:pt x="0" y="1243013"/>
                          </a:cubicBezTo>
                          <a:cubicBezTo>
                            <a:pt x="-2208" y="1231175"/>
                            <a:pt x="3524" y="1211144"/>
                            <a:pt x="0" y="1192449"/>
                          </a:cubicBezTo>
                          <a:cubicBezTo>
                            <a:pt x="-14592" y="1060475"/>
                            <a:pt x="33372" y="933291"/>
                            <a:pt x="0" y="801924"/>
                          </a:cubicBezTo>
                          <a:lnTo>
                            <a:pt x="0" y="801923"/>
                          </a:lnTo>
                          <a:lnTo>
                            <a:pt x="0" y="801923"/>
                          </a:lnTo>
                          <a:cubicBezTo>
                            <a:pt x="-3443" y="783567"/>
                            <a:pt x="5702" y="737748"/>
                            <a:pt x="6407" y="719932"/>
                          </a:cubicBezTo>
                          <a:cubicBezTo>
                            <a:pt x="228432" y="227963"/>
                            <a:pt x="666109" y="88048"/>
                            <a:pt x="1240978" y="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9" name="楕円 698">
              <a:extLst>
                <a:ext uri="{FF2B5EF4-FFF2-40B4-BE49-F238E27FC236}">
                  <a16:creationId xmlns:a16="http://schemas.microsoft.com/office/drawing/2014/main" id="{F6926CD9-CE86-4A96-B75E-B47F444A291D}"/>
                </a:ext>
              </a:extLst>
            </p:cNvPr>
            <p:cNvSpPr/>
            <p:nvPr/>
          </p:nvSpPr>
          <p:spPr>
            <a:xfrm>
              <a:off x="2353011" y="684620"/>
              <a:ext cx="1556555" cy="1005850"/>
            </a:xfrm>
            <a:prstGeom prst="ellipse">
              <a:avLst/>
            </a:prstGeom>
            <a:solidFill>
              <a:srgbClr val="ED7D31">
                <a:lumMod val="75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568750514">
                    <a:custGeom>
                      <a:avLst/>
                      <a:gdLst>
                        <a:gd name="connsiteX0" fmla="*/ 0 w 2481956"/>
                        <a:gd name="connsiteY0" fmla="*/ 801924 h 1603847"/>
                        <a:gd name="connsiteX1" fmla="*/ 1240978 w 2481956"/>
                        <a:gd name="connsiteY1" fmla="*/ 0 h 1603847"/>
                        <a:gd name="connsiteX2" fmla="*/ 2481956 w 2481956"/>
                        <a:gd name="connsiteY2" fmla="*/ 801924 h 1603847"/>
                        <a:gd name="connsiteX3" fmla="*/ 1240978 w 2481956"/>
                        <a:gd name="connsiteY3" fmla="*/ 1603848 h 1603847"/>
                        <a:gd name="connsiteX4" fmla="*/ 0 w 2481956"/>
                        <a:gd name="connsiteY4" fmla="*/ 801924 h 16038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81956" h="1603847" fill="none" extrusionOk="0">
                          <a:moveTo>
                            <a:pt x="0" y="801924"/>
                          </a:moveTo>
                          <a:cubicBezTo>
                            <a:pt x="89897" y="430025"/>
                            <a:pt x="430862" y="-46932"/>
                            <a:pt x="1240978" y="0"/>
                          </a:cubicBezTo>
                          <a:cubicBezTo>
                            <a:pt x="1987682" y="67461"/>
                            <a:pt x="2501364" y="453198"/>
                            <a:pt x="2481956" y="801924"/>
                          </a:cubicBezTo>
                          <a:cubicBezTo>
                            <a:pt x="2534367" y="1355393"/>
                            <a:pt x="1911479" y="1596553"/>
                            <a:pt x="1240978" y="1603848"/>
                          </a:cubicBezTo>
                          <a:cubicBezTo>
                            <a:pt x="571285" y="1554035"/>
                            <a:pt x="-100010" y="1212774"/>
                            <a:pt x="0" y="801924"/>
                          </a:cubicBezTo>
                          <a:close/>
                        </a:path>
                        <a:path w="2481956" h="1603847" stroke="0" extrusionOk="0">
                          <a:moveTo>
                            <a:pt x="0" y="801924"/>
                          </a:moveTo>
                          <a:cubicBezTo>
                            <a:pt x="-173244" y="300133"/>
                            <a:pt x="436857" y="-22739"/>
                            <a:pt x="1240978" y="0"/>
                          </a:cubicBezTo>
                          <a:cubicBezTo>
                            <a:pt x="1905005" y="-42971"/>
                            <a:pt x="2370315" y="361961"/>
                            <a:pt x="2481956" y="801924"/>
                          </a:cubicBezTo>
                          <a:cubicBezTo>
                            <a:pt x="2531865" y="1260715"/>
                            <a:pt x="1967396" y="1585812"/>
                            <a:pt x="1240978" y="1603848"/>
                          </a:cubicBezTo>
                          <a:cubicBezTo>
                            <a:pt x="617604" y="1567402"/>
                            <a:pt x="-75738" y="1296993"/>
                            <a:pt x="0" y="801924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00" name="楕円 699">
              <a:extLst>
                <a:ext uri="{FF2B5EF4-FFF2-40B4-BE49-F238E27FC236}">
                  <a16:creationId xmlns:a16="http://schemas.microsoft.com/office/drawing/2014/main" id="{DF5B90A4-74D3-49E5-9625-63615ECBD5E8}"/>
                </a:ext>
              </a:extLst>
            </p:cNvPr>
            <p:cNvSpPr/>
            <p:nvPr/>
          </p:nvSpPr>
          <p:spPr>
            <a:xfrm>
              <a:off x="2417889" y="729532"/>
              <a:ext cx="1426799" cy="885176"/>
            </a:xfrm>
            <a:prstGeom prst="ellipse">
              <a:avLst/>
            </a:prstGeom>
            <a:solidFill>
              <a:srgbClr val="C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3567449506">
                    <a:custGeom>
                      <a:avLst/>
                      <a:gdLst>
                        <a:gd name="connsiteX0" fmla="*/ 0 w 2275058"/>
                        <a:gd name="connsiteY0" fmla="*/ 705715 h 1411430"/>
                        <a:gd name="connsiteX1" fmla="*/ 1137529 w 2275058"/>
                        <a:gd name="connsiteY1" fmla="*/ 0 h 1411430"/>
                        <a:gd name="connsiteX2" fmla="*/ 2275058 w 2275058"/>
                        <a:gd name="connsiteY2" fmla="*/ 705715 h 1411430"/>
                        <a:gd name="connsiteX3" fmla="*/ 1137529 w 2275058"/>
                        <a:gd name="connsiteY3" fmla="*/ 1411430 h 1411430"/>
                        <a:gd name="connsiteX4" fmla="*/ 0 w 2275058"/>
                        <a:gd name="connsiteY4" fmla="*/ 705715 h 14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75058" h="1411430" fill="none" extrusionOk="0">
                          <a:moveTo>
                            <a:pt x="0" y="705715"/>
                          </a:moveTo>
                          <a:cubicBezTo>
                            <a:pt x="-109776" y="402836"/>
                            <a:pt x="527289" y="51874"/>
                            <a:pt x="1137529" y="0"/>
                          </a:cubicBezTo>
                          <a:cubicBezTo>
                            <a:pt x="1678594" y="-13258"/>
                            <a:pt x="2285174" y="341962"/>
                            <a:pt x="2275058" y="705715"/>
                          </a:cubicBezTo>
                          <a:cubicBezTo>
                            <a:pt x="2345396" y="1103509"/>
                            <a:pt x="1892717" y="1522718"/>
                            <a:pt x="1137529" y="1411430"/>
                          </a:cubicBezTo>
                          <a:cubicBezTo>
                            <a:pt x="500723" y="1426452"/>
                            <a:pt x="-51005" y="1080117"/>
                            <a:pt x="0" y="705715"/>
                          </a:cubicBezTo>
                          <a:close/>
                        </a:path>
                        <a:path w="2275058" h="1411430" stroke="0" extrusionOk="0">
                          <a:moveTo>
                            <a:pt x="0" y="705715"/>
                          </a:moveTo>
                          <a:cubicBezTo>
                            <a:pt x="6707" y="239787"/>
                            <a:pt x="554230" y="-16796"/>
                            <a:pt x="1137529" y="0"/>
                          </a:cubicBezTo>
                          <a:cubicBezTo>
                            <a:pt x="1736280" y="-46773"/>
                            <a:pt x="2217201" y="328449"/>
                            <a:pt x="2275058" y="705715"/>
                          </a:cubicBezTo>
                          <a:cubicBezTo>
                            <a:pt x="2313964" y="1046417"/>
                            <a:pt x="1785584" y="1528081"/>
                            <a:pt x="1137529" y="1411430"/>
                          </a:cubicBezTo>
                          <a:cubicBezTo>
                            <a:pt x="471312" y="1372959"/>
                            <a:pt x="47503" y="1146142"/>
                            <a:pt x="0" y="705715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701" name="グループ化 700">
              <a:extLst>
                <a:ext uri="{FF2B5EF4-FFF2-40B4-BE49-F238E27FC236}">
                  <a16:creationId xmlns:a16="http://schemas.microsoft.com/office/drawing/2014/main" id="{18D8B7F7-BD03-4F41-8416-85F052FD6D1C}"/>
                </a:ext>
              </a:extLst>
            </p:cNvPr>
            <p:cNvGrpSpPr/>
            <p:nvPr/>
          </p:nvGrpSpPr>
          <p:grpSpPr>
            <a:xfrm>
              <a:off x="2417889" y="735302"/>
              <a:ext cx="1426799" cy="885176"/>
              <a:chOff x="2688793" y="5908967"/>
              <a:chExt cx="2275058" cy="1411429"/>
            </a:xfrm>
            <a:solidFill>
              <a:srgbClr val="70AD47">
                <a:lumMod val="75000"/>
              </a:srgbClr>
            </a:solidFill>
          </p:grpSpPr>
          <p:sp>
            <p:nvSpPr>
              <p:cNvPr id="726" name="フリーフォーム: 図形 725">
                <a:extLst>
                  <a:ext uri="{FF2B5EF4-FFF2-40B4-BE49-F238E27FC236}">
                    <a16:creationId xmlns:a16="http://schemas.microsoft.com/office/drawing/2014/main" id="{6843C922-74B1-4D85-94ED-C67E0C0284E4}"/>
                  </a:ext>
                </a:extLst>
              </p:cNvPr>
              <p:cNvSpPr/>
              <p:nvPr/>
            </p:nvSpPr>
            <p:spPr>
              <a:xfrm>
                <a:off x="3219095" y="5956301"/>
                <a:ext cx="1214454" cy="63500"/>
              </a:xfrm>
              <a:custGeom>
                <a:avLst/>
                <a:gdLst>
                  <a:gd name="connsiteX0" fmla="*/ 206634 w 1214454"/>
                  <a:gd name="connsiteY0" fmla="*/ 0 h 63500"/>
                  <a:gd name="connsiteX1" fmla="*/ 1007820 w 1214454"/>
                  <a:gd name="connsiteY1" fmla="*/ 0 h 63500"/>
                  <a:gd name="connsiteX2" fmla="*/ 1050005 w 1214454"/>
                  <a:gd name="connsiteY2" fmla="*/ 8124 h 63500"/>
                  <a:gd name="connsiteX3" fmla="*/ 1214454 w 1214454"/>
                  <a:gd name="connsiteY3" fmla="*/ 63500 h 63500"/>
                  <a:gd name="connsiteX4" fmla="*/ 0 w 1214454"/>
                  <a:gd name="connsiteY4" fmla="*/ 63500 h 63500"/>
                  <a:gd name="connsiteX5" fmla="*/ 164449 w 1214454"/>
                  <a:gd name="connsiteY5" fmla="*/ 8124 h 63500"/>
                  <a:gd name="connsiteX6" fmla="*/ 206634 w 1214454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54" h="63500">
                    <a:moveTo>
                      <a:pt x="206634" y="0"/>
                    </a:moveTo>
                    <a:lnTo>
                      <a:pt x="1007820" y="0"/>
                    </a:lnTo>
                    <a:lnTo>
                      <a:pt x="1050005" y="8124"/>
                    </a:lnTo>
                    <a:lnTo>
                      <a:pt x="1214454" y="63500"/>
                    </a:lnTo>
                    <a:lnTo>
                      <a:pt x="0" y="63500"/>
                    </a:lnTo>
                    <a:lnTo>
                      <a:pt x="164449" y="8124"/>
                    </a:lnTo>
                    <a:lnTo>
                      <a:pt x="206634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998159127">
                      <a:custGeom>
                        <a:avLst/>
                        <a:gdLst>
                          <a:gd name="connsiteX0" fmla="*/ 206634 w 1214454"/>
                          <a:gd name="connsiteY0" fmla="*/ 0 h 63500"/>
                          <a:gd name="connsiteX1" fmla="*/ 599215 w 1214454"/>
                          <a:gd name="connsiteY1" fmla="*/ 0 h 63500"/>
                          <a:gd name="connsiteX2" fmla="*/ 1007820 w 1214454"/>
                          <a:gd name="connsiteY2" fmla="*/ 0 h 63500"/>
                          <a:gd name="connsiteX3" fmla="*/ 1050005 w 1214454"/>
                          <a:gd name="connsiteY3" fmla="*/ 8124 h 63500"/>
                          <a:gd name="connsiteX4" fmla="*/ 1214454 w 1214454"/>
                          <a:gd name="connsiteY4" fmla="*/ 63500 h 63500"/>
                          <a:gd name="connsiteX5" fmla="*/ 809636 w 1214454"/>
                          <a:gd name="connsiteY5" fmla="*/ 63500 h 63500"/>
                          <a:gd name="connsiteX6" fmla="*/ 404818 w 1214454"/>
                          <a:gd name="connsiteY6" fmla="*/ 63500 h 63500"/>
                          <a:gd name="connsiteX7" fmla="*/ 0 w 1214454"/>
                          <a:gd name="connsiteY7" fmla="*/ 63500 h 63500"/>
                          <a:gd name="connsiteX8" fmla="*/ 164449 w 1214454"/>
                          <a:gd name="connsiteY8" fmla="*/ 8124 h 63500"/>
                          <a:gd name="connsiteX9" fmla="*/ 206634 w 1214454"/>
                          <a:gd name="connsiteY9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14454" h="63500" fill="none" extrusionOk="0">
                            <a:moveTo>
                              <a:pt x="206634" y="0"/>
                            </a:moveTo>
                            <a:cubicBezTo>
                              <a:pt x="386245" y="-43249"/>
                              <a:pt x="504387" y="17792"/>
                              <a:pt x="599215" y="0"/>
                            </a:cubicBezTo>
                            <a:cubicBezTo>
                              <a:pt x="694043" y="-17792"/>
                              <a:pt x="869388" y="30717"/>
                              <a:pt x="1007820" y="0"/>
                            </a:cubicBezTo>
                            <a:cubicBezTo>
                              <a:pt x="1022329" y="1246"/>
                              <a:pt x="1039517" y="6370"/>
                              <a:pt x="1050005" y="8124"/>
                            </a:cubicBezTo>
                            <a:cubicBezTo>
                              <a:pt x="1116271" y="23210"/>
                              <a:pt x="1171655" y="54266"/>
                              <a:pt x="1214454" y="63500"/>
                            </a:cubicBezTo>
                            <a:cubicBezTo>
                              <a:pt x="1073832" y="91739"/>
                              <a:pt x="1000624" y="22736"/>
                              <a:pt x="809636" y="63500"/>
                            </a:cubicBezTo>
                            <a:cubicBezTo>
                              <a:pt x="618648" y="104264"/>
                              <a:pt x="531166" y="29832"/>
                              <a:pt x="404818" y="63500"/>
                            </a:cubicBezTo>
                            <a:cubicBezTo>
                              <a:pt x="278470" y="97168"/>
                              <a:pt x="169216" y="48514"/>
                              <a:pt x="0" y="63500"/>
                            </a:cubicBezTo>
                            <a:cubicBezTo>
                              <a:pt x="35593" y="38207"/>
                              <a:pt x="131027" y="20052"/>
                              <a:pt x="164449" y="8124"/>
                            </a:cubicBezTo>
                            <a:cubicBezTo>
                              <a:pt x="174753" y="3361"/>
                              <a:pt x="195386" y="6058"/>
                              <a:pt x="206634" y="0"/>
                            </a:cubicBezTo>
                            <a:close/>
                          </a:path>
                          <a:path w="1214454" h="63500" stroke="0" extrusionOk="0">
                            <a:moveTo>
                              <a:pt x="206634" y="0"/>
                            </a:moveTo>
                            <a:cubicBezTo>
                              <a:pt x="294174" y="-38622"/>
                              <a:pt x="464999" y="44403"/>
                              <a:pt x="615239" y="0"/>
                            </a:cubicBezTo>
                            <a:cubicBezTo>
                              <a:pt x="765479" y="-44403"/>
                              <a:pt x="921994" y="43652"/>
                              <a:pt x="1007820" y="0"/>
                            </a:cubicBezTo>
                            <a:cubicBezTo>
                              <a:pt x="1025808" y="677"/>
                              <a:pt x="1034177" y="9684"/>
                              <a:pt x="1050005" y="8124"/>
                            </a:cubicBezTo>
                            <a:cubicBezTo>
                              <a:pt x="1097740" y="17795"/>
                              <a:pt x="1152011" y="47084"/>
                              <a:pt x="1214454" y="63500"/>
                            </a:cubicBezTo>
                            <a:cubicBezTo>
                              <a:pt x="1140019" y="96757"/>
                              <a:pt x="1027536" y="31128"/>
                              <a:pt x="846070" y="63500"/>
                            </a:cubicBezTo>
                            <a:cubicBezTo>
                              <a:pt x="664604" y="95872"/>
                              <a:pt x="631065" y="45598"/>
                              <a:pt x="465541" y="63500"/>
                            </a:cubicBezTo>
                            <a:cubicBezTo>
                              <a:pt x="300017" y="81402"/>
                              <a:pt x="196323" y="34018"/>
                              <a:pt x="0" y="63500"/>
                            </a:cubicBezTo>
                            <a:cubicBezTo>
                              <a:pt x="56004" y="41781"/>
                              <a:pt x="111468" y="46074"/>
                              <a:pt x="164449" y="8124"/>
                            </a:cubicBezTo>
                            <a:cubicBezTo>
                              <a:pt x="184974" y="2646"/>
                              <a:pt x="190812" y="5617"/>
                              <a:pt x="206634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7" name="フリーフォーム: 図形 726">
                <a:extLst>
                  <a:ext uri="{FF2B5EF4-FFF2-40B4-BE49-F238E27FC236}">
                    <a16:creationId xmlns:a16="http://schemas.microsoft.com/office/drawing/2014/main" id="{CAF86153-8888-42CC-A05D-6AADA9FC7203}"/>
                  </a:ext>
                </a:extLst>
              </p:cNvPr>
              <p:cNvSpPr/>
              <p:nvPr/>
            </p:nvSpPr>
            <p:spPr>
              <a:xfrm>
                <a:off x="2947993" y="6086868"/>
                <a:ext cx="1756658" cy="79374"/>
              </a:xfrm>
              <a:custGeom>
                <a:avLst/>
                <a:gdLst>
                  <a:gd name="connsiteX0" fmla="*/ 130233 w 1756658"/>
                  <a:gd name="connsiteY0" fmla="*/ 0 h 79374"/>
                  <a:gd name="connsiteX1" fmla="*/ 1626425 w 1756658"/>
                  <a:gd name="connsiteY1" fmla="*/ 0 h 79374"/>
                  <a:gd name="connsiteX2" fmla="*/ 1682683 w 1756658"/>
                  <a:gd name="connsiteY2" fmla="*/ 28797 h 79374"/>
                  <a:gd name="connsiteX3" fmla="*/ 1756102 w 1756658"/>
                  <a:gd name="connsiteY3" fmla="*/ 78913 h 79374"/>
                  <a:gd name="connsiteX4" fmla="*/ 1756658 w 1756658"/>
                  <a:gd name="connsiteY4" fmla="*/ 79374 h 79374"/>
                  <a:gd name="connsiteX5" fmla="*/ 0 w 1756658"/>
                  <a:gd name="connsiteY5" fmla="*/ 79374 h 79374"/>
                  <a:gd name="connsiteX6" fmla="*/ 556 w 1756658"/>
                  <a:gd name="connsiteY6" fmla="*/ 78913 h 79374"/>
                  <a:gd name="connsiteX7" fmla="*/ 73975 w 1756658"/>
                  <a:gd name="connsiteY7" fmla="*/ 28797 h 79374"/>
                  <a:gd name="connsiteX8" fmla="*/ 130233 w 1756658"/>
                  <a:gd name="connsiteY8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6658" h="79374">
                    <a:moveTo>
                      <a:pt x="130233" y="0"/>
                    </a:moveTo>
                    <a:lnTo>
                      <a:pt x="1626425" y="0"/>
                    </a:lnTo>
                    <a:lnTo>
                      <a:pt x="1682683" y="28797"/>
                    </a:lnTo>
                    <a:cubicBezTo>
                      <a:pt x="1708415" y="44760"/>
                      <a:pt x="1732920" y="61485"/>
                      <a:pt x="1756102" y="78913"/>
                    </a:cubicBezTo>
                    <a:lnTo>
                      <a:pt x="1756658" y="79374"/>
                    </a:lnTo>
                    <a:lnTo>
                      <a:pt x="0" y="79374"/>
                    </a:lnTo>
                    <a:lnTo>
                      <a:pt x="556" y="78913"/>
                    </a:lnTo>
                    <a:cubicBezTo>
                      <a:pt x="23739" y="61485"/>
                      <a:pt x="48243" y="44760"/>
                      <a:pt x="73975" y="28797"/>
                    </a:cubicBezTo>
                    <a:lnTo>
                      <a:pt x="13023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745793459">
                      <a:custGeom>
                        <a:avLst/>
                        <a:gdLst>
                          <a:gd name="connsiteX0" fmla="*/ 130233 w 1756658"/>
                          <a:gd name="connsiteY0" fmla="*/ 0 h 79374"/>
                          <a:gd name="connsiteX1" fmla="*/ 658888 w 1756658"/>
                          <a:gd name="connsiteY1" fmla="*/ 0 h 79374"/>
                          <a:gd name="connsiteX2" fmla="*/ 1172580 w 1756658"/>
                          <a:gd name="connsiteY2" fmla="*/ 0 h 79374"/>
                          <a:gd name="connsiteX3" fmla="*/ 1626425 w 1756658"/>
                          <a:gd name="connsiteY3" fmla="*/ 0 h 79374"/>
                          <a:gd name="connsiteX4" fmla="*/ 1682683 w 1756658"/>
                          <a:gd name="connsiteY4" fmla="*/ 28797 h 79374"/>
                          <a:gd name="connsiteX5" fmla="*/ 1756102 w 1756658"/>
                          <a:gd name="connsiteY5" fmla="*/ 78913 h 79374"/>
                          <a:gd name="connsiteX6" fmla="*/ 1756658 w 1756658"/>
                          <a:gd name="connsiteY6" fmla="*/ 79374 h 79374"/>
                          <a:gd name="connsiteX7" fmla="*/ 1135972 w 1756658"/>
                          <a:gd name="connsiteY7" fmla="*/ 79374 h 79374"/>
                          <a:gd name="connsiteX8" fmla="*/ 567986 w 1756658"/>
                          <a:gd name="connsiteY8" fmla="*/ 79374 h 79374"/>
                          <a:gd name="connsiteX9" fmla="*/ 0 w 1756658"/>
                          <a:gd name="connsiteY9" fmla="*/ 79374 h 79374"/>
                          <a:gd name="connsiteX10" fmla="*/ 556 w 1756658"/>
                          <a:gd name="connsiteY10" fmla="*/ 78913 h 79374"/>
                          <a:gd name="connsiteX11" fmla="*/ 73975 w 1756658"/>
                          <a:gd name="connsiteY11" fmla="*/ 28797 h 79374"/>
                          <a:gd name="connsiteX12" fmla="*/ 130233 w 1756658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756658" h="79374" fill="none" extrusionOk="0">
                            <a:moveTo>
                              <a:pt x="130233" y="0"/>
                            </a:moveTo>
                            <a:cubicBezTo>
                              <a:pt x="394495" y="-42010"/>
                              <a:pt x="409850" y="28187"/>
                              <a:pt x="658888" y="0"/>
                            </a:cubicBezTo>
                            <a:cubicBezTo>
                              <a:pt x="907926" y="-28187"/>
                              <a:pt x="1024908" y="31216"/>
                              <a:pt x="1172580" y="0"/>
                            </a:cubicBezTo>
                            <a:cubicBezTo>
                              <a:pt x="1320252" y="-31216"/>
                              <a:pt x="1455549" y="144"/>
                              <a:pt x="1626425" y="0"/>
                            </a:cubicBezTo>
                            <a:cubicBezTo>
                              <a:pt x="1645392" y="5951"/>
                              <a:pt x="1666790" y="26550"/>
                              <a:pt x="1682683" y="28797"/>
                            </a:cubicBezTo>
                            <a:cubicBezTo>
                              <a:pt x="1708063" y="47353"/>
                              <a:pt x="1733331" y="62012"/>
                              <a:pt x="1756102" y="78913"/>
                            </a:cubicBezTo>
                            <a:cubicBezTo>
                              <a:pt x="1756363" y="79100"/>
                              <a:pt x="1756390" y="79231"/>
                              <a:pt x="1756658" y="79374"/>
                            </a:cubicBezTo>
                            <a:cubicBezTo>
                              <a:pt x="1506063" y="146323"/>
                              <a:pt x="1375843" y="77512"/>
                              <a:pt x="1135972" y="79374"/>
                            </a:cubicBezTo>
                            <a:cubicBezTo>
                              <a:pt x="896101" y="81236"/>
                              <a:pt x="714392" y="61215"/>
                              <a:pt x="567986" y="79374"/>
                            </a:cubicBezTo>
                            <a:cubicBezTo>
                              <a:pt x="421580" y="97533"/>
                              <a:pt x="226052" y="48370"/>
                              <a:pt x="0" y="79374"/>
                            </a:cubicBezTo>
                            <a:cubicBezTo>
                              <a:pt x="83" y="79228"/>
                              <a:pt x="464" y="79042"/>
                              <a:pt x="556" y="78913"/>
                            </a:cubicBezTo>
                            <a:cubicBezTo>
                              <a:pt x="19735" y="61136"/>
                              <a:pt x="54007" y="51115"/>
                              <a:pt x="73975" y="28797"/>
                            </a:cubicBezTo>
                            <a:cubicBezTo>
                              <a:pt x="84753" y="18820"/>
                              <a:pt x="116612" y="10092"/>
                              <a:pt x="130233" y="0"/>
                            </a:cubicBezTo>
                            <a:close/>
                          </a:path>
                          <a:path w="1756658" h="79374" stroke="0" extrusionOk="0">
                            <a:moveTo>
                              <a:pt x="130233" y="0"/>
                            </a:moveTo>
                            <a:cubicBezTo>
                              <a:pt x="277095" y="-53207"/>
                              <a:pt x="362113" y="34148"/>
                              <a:pt x="584078" y="0"/>
                            </a:cubicBezTo>
                            <a:cubicBezTo>
                              <a:pt x="806044" y="-34148"/>
                              <a:pt x="868578" y="3522"/>
                              <a:pt x="1097770" y="0"/>
                            </a:cubicBezTo>
                            <a:cubicBezTo>
                              <a:pt x="1326962" y="-3522"/>
                              <a:pt x="1417903" y="59261"/>
                              <a:pt x="1626425" y="0"/>
                            </a:cubicBezTo>
                            <a:cubicBezTo>
                              <a:pt x="1650678" y="10069"/>
                              <a:pt x="1662326" y="24632"/>
                              <a:pt x="1682683" y="28797"/>
                            </a:cubicBezTo>
                            <a:cubicBezTo>
                              <a:pt x="1704234" y="43579"/>
                              <a:pt x="1734516" y="59372"/>
                              <a:pt x="1756102" y="78913"/>
                            </a:cubicBezTo>
                            <a:cubicBezTo>
                              <a:pt x="1756282" y="78963"/>
                              <a:pt x="1756394" y="79210"/>
                              <a:pt x="1756658" y="79374"/>
                            </a:cubicBezTo>
                            <a:cubicBezTo>
                              <a:pt x="1509933" y="140204"/>
                              <a:pt x="1348180" y="19956"/>
                              <a:pt x="1188672" y="79374"/>
                            </a:cubicBezTo>
                            <a:cubicBezTo>
                              <a:pt x="1029164" y="138792"/>
                              <a:pt x="848046" y="54595"/>
                              <a:pt x="638252" y="79374"/>
                            </a:cubicBezTo>
                            <a:cubicBezTo>
                              <a:pt x="428458" y="104153"/>
                              <a:pt x="307977" y="66309"/>
                              <a:pt x="0" y="79374"/>
                            </a:cubicBezTo>
                            <a:cubicBezTo>
                              <a:pt x="120" y="79246"/>
                              <a:pt x="359" y="79156"/>
                              <a:pt x="556" y="78913"/>
                            </a:cubicBezTo>
                            <a:cubicBezTo>
                              <a:pt x="26695" y="68042"/>
                              <a:pt x="41507" y="40418"/>
                              <a:pt x="73975" y="28797"/>
                            </a:cubicBezTo>
                            <a:cubicBezTo>
                              <a:pt x="97412" y="8486"/>
                              <a:pt x="117794" y="9270"/>
                              <a:pt x="13023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8" name="フリーフォーム: 図形 727">
                <a:extLst>
                  <a:ext uri="{FF2B5EF4-FFF2-40B4-BE49-F238E27FC236}">
                    <a16:creationId xmlns:a16="http://schemas.microsoft.com/office/drawing/2014/main" id="{EA767B4A-7F6C-439F-8F2B-A31DBE42F585}"/>
                  </a:ext>
                </a:extLst>
              </p:cNvPr>
              <p:cNvSpPr/>
              <p:nvPr/>
            </p:nvSpPr>
            <p:spPr>
              <a:xfrm>
                <a:off x="2809854" y="6235701"/>
                <a:ext cx="2032936" cy="63500"/>
              </a:xfrm>
              <a:custGeom>
                <a:avLst/>
                <a:gdLst>
                  <a:gd name="connsiteX0" fmla="*/ 57943 w 2032936"/>
                  <a:gd name="connsiteY0" fmla="*/ 0 h 63500"/>
                  <a:gd name="connsiteX1" fmla="*/ 1974994 w 2032936"/>
                  <a:gd name="connsiteY1" fmla="*/ 0 h 63500"/>
                  <a:gd name="connsiteX2" fmla="*/ 2016703 w 2032936"/>
                  <a:gd name="connsiteY2" fmla="*/ 42594 h 63500"/>
                  <a:gd name="connsiteX3" fmla="*/ 2032936 w 2032936"/>
                  <a:gd name="connsiteY3" fmla="*/ 63500 h 63500"/>
                  <a:gd name="connsiteX4" fmla="*/ 0 w 2032936"/>
                  <a:gd name="connsiteY4" fmla="*/ 63500 h 63500"/>
                  <a:gd name="connsiteX5" fmla="*/ 16233 w 2032936"/>
                  <a:gd name="connsiteY5" fmla="*/ 42594 h 63500"/>
                  <a:gd name="connsiteX6" fmla="*/ 57943 w 2032936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2936" h="63500">
                    <a:moveTo>
                      <a:pt x="57943" y="0"/>
                    </a:moveTo>
                    <a:lnTo>
                      <a:pt x="1974994" y="0"/>
                    </a:lnTo>
                    <a:lnTo>
                      <a:pt x="2016703" y="42594"/>
                    </a:lnTo>
                    <a:lnTo>
                      <a:pt x="2032936" y="63500"/>
                    </a:lnTo>
                    <a:lnTo>
                      <a:pt x="0" y="63500"/>
                    </a:lnTo>
                    <a:lnTo>
                      <a:pt x="16233" y="42594"/>
                    </a:lnTo>
                    <a:lnTo>
                      <a:pt x="5794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355659082">
                      <a:custGeom>
                        <a:avLst/>
                        <a:gdLst>
                          <a:gd name="connsiteX0" fmla="*/ 57943 w 2032936"/>
                          <a:gd name="connsiteY0" fmla="*/ 0 h 63500"/>
                          <a:gd name="connsiteX1" fmla="*/ 498865 w 2032936"/>
                          <a:gd name="connsiteY1" fmla="*/ 0 h 63500"/>
                          <a:gd name="connsiteX2" fmla="*/ 1016469 w 2032936"/>
                          <a:gd name="connsiteY2" fmla="*/ 0 h 63500"/>
                          <a:gd name="connsiteX3" fmla="*/ 1476561 w 2032936"/>
                          <a:gd name="connsiteY3" fmla="*/ 0 h 63500"/>
                          <a:gd name="connsiteX4" fmla="*/ 1974994 w 2032936"/>
                          <a:gd name="connsiteY4" fmla="*/ 0 h 63500"/>
                          <a:gd name="connsiteX5" fmla="*/ 2016703 w 2032936"/>
                          <a:gd name="connsiteY5" fmla="*/ 42594 h 63500"/>
                          <a:gd name="connsiteX6" fmla="*/ 2032936 w 2032936"/>
                          <a:gd name="connsiteY6" fmla="*/ 63500 h 63500"/>
                          <a:gd name="connsiteX7" fmla="*/ 1545031 w 2032936"/>
                          <a:gd name="connsiteY7" fmla="*/ 63500 h 63500"/>
                          <a:gd name="connsiteX8" fmla="*/ 1016468 w 2032936"/>
                          <a:gd name="connsiteY8" fmla="*/ 63500 h 63500"/>
                          <a:gd name="connsiteX9" fmla="*/ 528563 w 2032936"/>
                          <a:gd name="connsiteY9" fmla="*/ 63500 h 63500"/>
                          <a:gd name="connsiteX10" fmla="*/ 0 w 2032936"/>
                          <a:gd name="connsiteY10" fmla="*/ 63500 h 63500"/>
                          <a:gd name="connsiteX11" fmla="*/ 16233 w 2032936"/>
                          <a:gd name="connsiteY11" fmla="*/ 42594 h 63500"/>
                          <a:gd name="connsiteX12" fmla="*/ 57943 w 2032936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32936" h="63500" fill="none" extrusionOk="0">
                            <a:moveTo>
                              <a:pt x="57943" y="0"/>
                            </a:moveTo>
                            <a:cubicBezTo>
                              <a:pt x="178136" y="-48686"/>
                              <a:pt x="398895" y="11634"/>
                              <a:pt x="498865" y="0"/>
                            </a:cubicBezTo>
                            <a:cubicBezTo>
                              <a:pt x="598835" y="-11634"/>
                              <a:pt x="822682" y="67"/>
                              <a:pt x="1016469" y="0"/>
                            </a:cubicBezTo>
                            <a:cubicBezTo>
                              <a:pt x="1210256" y="-67"/>
                              <a:pt x="1270855" y="2176"/>
                              <a:pt x="1476561" y="0"/>
                            </a:cubicBezTo>
                            <a:cubicBezTo>
                              <a:pt x="1682267" y="-2176"/>
                              <a:pt x="1735952" y="36826"/>
                              <a:pt x="1974994" y="0"/>
                            </a:cubicBezTo>
                            <a:cubicBezTo>
                              <a:pt x="1990163" y="15399"/>
                              <a:pt x="1999662" y="31320"/>
                              <a:pt x="2016703" y="42594"/>
                            </a:cubicBezTo>
                            <a:cubicBezTo>
                              <a:pt x="2025282" y="48547"/>
                              <a:pt x="2028030" y="60259"/>
                              <a:pt x="2032936" y="63500"/>
                            </a:cubicBezTo>
                            <a:cubicBezTo>
                              <a:pt x="1851949" y="121972"/>
                              <a:pt x="1778313" y="13559"/>
                              <a:pt x="1545031" y="63500"/>
                            </a:cubicBezTo>
                            <a:cubicBezTo>
                              <a:pt x="1311750" y="113441"/>
                              <a:pt x="1240182" y="54531"/>
                              <a:pt x="1016468" y="63500"/>
                            </a:cubicBezTo>
                            <a:cubicBezTo>
                              <a:pt x="792754" y="72469"/>
                              <a:pt x="668783" y="43673"/>
                              <a:pt x="528563" y="63500"/>
                            </a:cubicBezTo>
                            <a:cubicBezTo>
                              <a:pt x="388343" y="83327"/>
                              <a:pt x="143364" y="13680"/>
                              <a:pt x="0" y="63500"/>
                            </a:cubicBezTo>
                            <a:cubicBezTo>
                              <a:pt x="5271" y="52205"/>
                              <a:pt x="11458" y="53881"/>
                              <a:pt x="16233" y="42594"/>
                            </a:cubicBezTo>
                            <a:cubicBezTo>
                              <a:pt x="31639" y="25096"/>
                              <a:pt x="53450" y="14652"/>
                              <a:pt x="57943" y="0"/>
                            </a:cubicBezTo>
                            <a:close/>
                          </a:path>
                          <a:path w="2032936" h="63500" stroke="0" extrusionOk="0">
                            <a:moveTo>
                              <a:pt x="57943" y="0"/>
                            </a:moveTo>
                            <a:cubicBezTo>
                              <a:pt x="182841" y="-56736"/>
                              <a:pt x="353045" y="34941"/>
                              <a:pt x="575547" y="0"/>
                            </a:cubicBezTo>
                            <a:cubicBezTo>
                              <a:pt x="798049" y="-34941"/>
                              <a:pt x="868060" y="36519"/>
                              <a:pt x="1054810" y="0"/>
                            </a:cubicBezTo>
                            <a:cubicBezTo>
                              <a:pt x="1241560" y="-36519"/>
                              <a:pt x="1379890" y="18282"/>
                              <a:pt x="1553243" y="0"/>
                            </a:cubicBezTo>
                            <a:cubicBezTo>
                              <a:pt x="1726596" y="-18282"/>
                              <a:pt x="1799444" y="28054"/>
                              <a:pt x="1974994" y="0"/>
                            </a:cubicBezTo>
                            <a:cubicBezTo>
                              <a:pt x="1992122" y="12670"/>
                              <a:pt x="1996710" y="24000"/>
                              <a:pt x="2016703" y="42594"/>
                            </a:cubicBezTo>
                            <a:cubicBezTo>
                              <a:pt x="2023695" y="47304"/>
                              <a:pt x="2025946" y="58858"/>
                              <a:pt x="2032936" y="63500"/>
                            </a:cubicBezTo>
                            <a:cubicBezTo>
                              <a:pt x="1787519" y="120025"/>
                              <a:pt x="1648579" y="10175"/>
                              <a:pt x="1484043" y="63500"/>
                            </a:cubicBezTo>
                            <a:cubicBezTo>
                              <a:pt x="1319507" y="116825"/>
                              <a:pt x="1160548" y="8680"/>
                              <a:pt x="996139" y="63500"/>
                            </a:cubicBezTo>
                            <a:cubicBezTo>
                              <a:pt x="831730" y="118320"/>
                              <a:pt x="650018" y="45541"/>
                              <a:pt x="528563" y="63500"/>
                            </a:cubicBezTo>
                            <a:cubicBezTo>
                              <a:pt x="407108" y="81459"/>
                              <a:pt x="220294" y="19599"/>
                              <a:pt x="0" y="63500"/>
                            </a:cubicBezTo>
                            <a:cubicBezTo>
                              <a:pt x="6771" y="52021"/>
                              <a:pt x="12480" y="50874"/>
                              <a:pt x="16233" y="42594"/>
                            </a:cubicBezTo>
                            <a:cubicBezTo>
                              <a:pt x="24072" y="25237"/>
                              <a:pt x="49494" y="10980"/>
                              <a:pt x="5794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9" name="フリーフォーム: 図形 728">
                <a:extLst>
                  <a:ext uri="{FF2B5EF4-FFF2-40B4-BE49-F238E27FC236}">
                    <a16:creationId xmlns:a16="http://schemas.microsoft.com/office/drawing/2014/main" id="{BEFA79F0-793E-42AD-945C-8DF9FC9B31A5}"/>
                  </a:ext>
                </a:extLst>
              </p:cNvPr>
              <p:cNvSpPr/>
              <p:nvPr/>
            </p:nvSpPr>
            <p:spPr>
              <a:xfrm>
                <a:off x="2719590" y="6374535"/>
                <a:ext cx="2213464" cy="79374"/>
              </a:xfrm>
              <a:custGeom>
                <a:avLst/>
                <a:gdLst>
                  <a:gd name="connsiteX0" fmla="*/ 38213 w 2213464"/>
                  <a:gd name="connsiteY0" fmla="*/ 0 h 79374"/>
                  <a:gd name="connsiteX1" fmla="*/ 2175251 w 2213464"/>
                  <a:gd name="connsiteY1" fmla="*/ 0 h 79374"/>
                  <a:gd name="connsiteX2" fmla="*/ 2193120 w 2213464"/>
                  <a:gd name="connsiteY2" fmla="*/ 30288 h 79374"/>
                  <a:gd name="connsiteX3" fmla="*/ 2213464 w 2213464"/>
                  <a:gd name="connsiteY3" fmla="*/ 79374 h 79374"/>
                  <a:gd name="connsiteX4" fmla="*/ 0 w 2213464"/>
                  <a:gd name="connsiteY4" fmla="*/ 79374 h 79374"/>
                  <a:gd name="connsiteX5" fmla="*/ 20344 w 2213464"/>
                  <a:gd name="connsiteY5" fmla="*/ 30288 h 79374"/>
                  <a:gd name="connsiteX6" fmla="*/ 38213 w 2213464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3464" h="79374">
                    <a:moveTo>
                      <a:pt x="38213" y="0"/>
                    </a:moveTo>
                    <a:lnTo>
                      <a:pt x="2175251" y="0"/>
                    </a:lnTo>
                    <a:lnTo>
                      <a:pt x="2193120" y="30288"/>
                    </a:lnTo>
                    <a:lnTo>
                      <a:pt x="2213464" y="79374"/>
                    </a:lnTo>
                    <a:lnTo>
                      <a:pt x="0" y="79374"/>
                    </a:lnTo>
                    <a:lnTo>
                      <a:pt x="20344" y="30288"/>
                    </a:lnTo>
                    <a:lnTo>
                      <a:pt x="3821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971932749">
                      <a:custGeom>
                        <a:avLst/>
                        <a:gdLst>
                          <a:gd name="connsiteX0" fmla="*/ 38213 w 2213464"/>
                          <a:gd name="connsiteY0" fmla="*/ 0 h 79374"/>
                          <a:gd name="connsiteX1" fmla="*/ 593843 w 2213464"/>
                          <a:gd name="connsiteY1" fmla="*/ 0 h 79374"/>
                          <a:gd name="connsiteX2" fmla="*/ 1063991 w 2213464"/>
                          <a:gd name="connsiteY2" fmla="*/ 0 h 79374"/>
                          <a:gd name="connsiteX3" fmla="*/ 1598251 w 2213464"/>
                          <a:gd name="connsiteY3" fmla="*/ 0 h 79374"/>
                          <a:gd name="connsiteX4" fmla="*/ 2175251 w 2213464"/>
                          <a:gd name="connsiteY4" fmla="*/ 0 h 79374"/>
                          <a:gd name="connsiteX5" fmla="*/ 2193120 w 2213464"/>
                          <a:gd name="connsiteY5" fmla="*/ 30288 h 79374"/>
                          <a:gd name="connsiteX6" fmla="*/ 2213464 w 2213464"/>
                          <a:gd name="connsiteY6" fmla="*/ 79374 h 79374"/>
                          <a:gd name="connsiteX7" fmla="*/ 1660098 w 2213464"/>
                          <a:gd name="connsiteY7" fmla="*/ 79374 h 79374"/>
                          <a:gd name="connsiteX8" fmla="*/ 1173136 w 2213464"/>
                          <a:gd name="connsiteY8" fmla="*/ 79374 h 79374"/>
                          <a:gd name="connsiteX9" fmla="*/ 619770 w 2213464"/>
                          <a:gd name="connsiteY9" fmla="*/ 79374 h 79374"/>
                          <a:gd name="connsiteX10" fmla="*/ 0 w 2213464"/>
                          <a:gd name="connsiteY10" fmla="*/ 79374 h 79374"/>
                          <a:gd name="connsiteX11" fmla="*/ 20344 w 2213464"/>
                          <a:gd name="connsiteY11" fmla="*/ 30288 h 79374"/>
                          <a:gd name="connsiteX12" fmla="*/ 38213 w 2213464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3464" h="79374" fill="none" extrusionOk="0">
                            <a:moveTo>
                              <a:pt x="38213" y="0"/>
                            </a:moveTo>
                            <a:cubicBezTo>
                              <a:pt x="280400" y="-8647"/>
                              <a:pt x="400922" y="65892"/>
                              <a:pt x="593843" y="0"/>
                            </a:cubicBezTo>
                            <a:cubicBezTo>
                              <a:pt x="786764" y="-65892"/>
                              <a:pt x="942661" y="32263"/>
                              <a:pt x="1063991" y="0"/>
                            </a:cubicBezTo>
                            <a:cubicBezTo>
                              <a:pt x="1185321" y="-32263"/>
                              <a:pt x="1433557" y="22567"/>
                              <a:pt x="1598251" y="0"/>
                            </a:cubicBezTo>
                            <a:cubicBezTo>
                              <a:pt x="1762945" y="-22567"/>
                              <a:pt x="2005153" y="62610"/>
                              <a:pt x="2175251" y="0"/>
                            </a:cubicBezTo>
                            <a:cubicBezTo>
                              <a:pt x="2184854" y="9792"/>
                              <a:pt x="2184548" y="21994"/>
                              <a:pt x="2193120" y="30288"/>
                            </a:cubicBezTo>
                            <a:cubicBezTo>
                              <a:pt x="2200711" y="43543"/>
                              <a:pt x="2200123" y="62619"/>
                              <a:pt x="2213464" y="79374"/>
                            </a:cubicBezTo>
                            <a:cubicBezTo>
                              <a:pt x="2013390" y="85946"/>
                              <a:pt x="1786375" y="29674"/>
                              <a:pt x="1660098" y="79374"/>
                            </a:cubicBezTo>
                            <a:cubicBezTo>
                              <a:pt x="1533821" y="129074"/>
                              <a:pt x="1370080" y="25863"/>
                              <a:pt x="1173136" y="79374"/>
                            </a:cubicBezTo>
                            <a:cubicBezTo>
                              <a:pt x="976192" y="132885"/>
                              <a:pt x="880278" y="33880"/>
                              <a:pt x="619770" y="79374"/>
                            </a:cubicBezTo>
                            <a:cubicBezTo>
                              <a:pt x="359262" y="124868"/>
                              <a:pt x="173921" y="68833"/>
                              <a:pt x="0" y="79374"/>
                            </a:cubicBezTo>
                            <a:cubicBezTo>
                              <a:pt x="7797" y="57511"/>
                              <a:pt x="14291" y="54754"/>
                              <a:pt x="20344" y="30288"/>
                            </a:cubicBezTo>
                            <a:cubicBezTo>
                              <a:pt x="26741" y="13731"/>
                              <a:pt x="35794" y="10441"/>
                              <a:pt x="38213" y="0"/>
                            </a:cubicBezTo>
                            <a:close/>
                          </a:path>
                          <a:path w="2213464" h="79374" stroke="0" extrusionOk="0">
                            <a:moveTo>
                              <a:pt x="38213" y="0"/>
                            </a:moveTo>
                            <a:cubicBezTo>
                              <a:pt x="246312" y="-9369"/>
                              <a:pt x="362426" y="38463"/>
                              <a:pt x="551102" y="0"/>
                            </a:cubicBezTo>
                            <a:cubicBezTo>
                              <a:pt x="739778" y="-38463"/>
                              <a:pt x="923840" y="6025"/>
                              <a:pt x="1021250" y="0"/>
                            </a:cubicBezTo>
                            <a:cubicBezTo>
                              <a:pt x="1118660" y="-6025"/>
                              <a:pt x="1415635" y="35969"/>
                              <a:pt x="1576880" y="0"/>
                            </a:cubicBezTo>
                            <a:cubicBezTo>
                              <a:pt x="1738125" y="-35969"/>
                              <a:pt x="2047529" y="68391"/>
                              <a:pt x="2175251" y="0"/>
                            </a:cubicBezTo>
                            <a:cubicBezTo>
                              <a:pt x="2185178" y="13401"/>
                              <a:pt x="2182688" y="17377"/>
                              <a:pt x="2193120" y="30288"/>
                            </a:cubicBezTo>
                            <a:cubicBezTo>
                              <a:pt x="2205754" y="44920"/>
                              <a:pt x="2203034" y="61053"/>
                              <a:pt x="2213464" y="79374"/>
                            </a:cubicBezTo>
                            <a:cubicBezTo>
                              <a:pt x="2110606" y="83268"/>
                              <a:pt x="1895793" y="48395"/>
                              <a:pt x="1726502" y="79374"/>
                            </a:cubicBezTo>
                            <a:cubicBezTo>
                              <a:pt x="1557211" y="110353"/>
                              <a:pt x="1354600" y="72573"/>
                              <a:pt x="1239540" y="79374"/>
                            </a:cubicBezTo>
                            <a:cubicBezTo>
                              <a:pt x="1124480" y="86175"/>
                              <a:pt x="875317" y="27198"/>
                              <a:pt x="664039" y="79374"/>
                            </a:cubicBezTo>
                            <a:cubicBezTo>
                              <a:pt x="452761" y="131550"/>
                              <a:pt x="163701" y="52900"/>
                              <a:pt x="0" y="79374"/>
                            </a:cubicBezTo>
                            <a:cubicBezTo>
                              <a:pt x="2904" y="65639"/>
                              <a:pt x="15894" y="50025"/>
                              <a:pt x="20344" y="30288"/>
                            </a:cubicBezTo>
                            <a:cubicBezTo>
                              <a:pt x="24277" y="22418"/>
                              <a:pt x="32671" y="13370"/>
                              <a:pt x="3821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0" name="フリーフォーム: 図形 729">
                <a:extLst>
                  <a:ext uri="{FF2B5EF4-FFF2-40B4-BE49-F238E27FC236}">
                    <a16:creationId xmlns:a16="http://schemas.microsoft.com/office/drawing/2014/main" id="{ED4E0CC0-9272-4D73-8389-443400BED171}"/>
                  </a:ext>
                </a:extLst>
              </p:cNvPr>
              <p:cNvSpPr/>
              <p:nvPr/>
            </p:nvSpPr>
            <p:spPr>
              <a:xfrm>
                <a:off x="2692496" y="6505683"/>
                <a:ext cx="2267652" cy="63500"/>
              </a:xfrm>
              <a:custGeom>
                <a:avLst/>
                <a:gdLst>
                  <a:gd name="connsiteX0" fmla="*/ 11234 w 2267652"/>
                  <a:gd name="connsiteY0" fmla="*/ 0 h 63500"/>
                  <a:gd name="connsiteX1" fmla="*/ 2256419 w 2267652"/>
                  <a:gd name="connsiteY1" fmla="*/ 0 h 63500"/>
                  <a:gd name="connsiteX2" fmla="*/ 2265482 w 2267652"/>
                  <a:gd name="connsiteY2" fmla="*/ 36843 h 63500"/>
                  <a:gd name="connsiteX3" fmla="*/ 2267652 w 2267652"/>
                  <a:gd name="connsiteY3" fmla="*/ 63500 h 63500"/>
                  <a:gd name="connsiteX4" fmla="*/ 0 w 2267652"/>
                  <a:gd name="connsiteY4" fmla="*/ 63500 h 63500"/>
                  <a:gd name="connsiteX5" fmla="*/ 2170 w 2267652"/>
                  <a:gd name="connsiteY5" fmla="*/ 36843 h 63500"/>
                  <a:gd name="connsiteX6" fmla="*/ 11234 w 2267652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7652" h="63500">
                    <a:moveTo>
                      <a:pt x="11234" y="0"/>
                    </a:moveTo>
                    <a:lnTo>
                      <a:pt x="2256419" y="0"/>
                    </a:lnTo>
                    <a:lnTo>
                      <a:pt x="2265482" y="36843"/>
                    </a:lnTo>
                    <a:lnTo>
                      <a:pt x="2267652" y="63500"/>
                    </a:lnTo>
                    <a:lnTo>
                      <a:pt x="0" y="63500"/>
                    </a:lnTo>
                    <a:lnTo>
                      <a:pt x="2170" y="36843"/>
                    </a:lnTo>
                    <a:lnTo>
                      <a:pt x="11234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938477886">
                      <a:custGeom>
                        <a:avLst/>
                        <a:gdLst>
                          <a:gd name="connsiteX0" fmla="*/ 11234 w 2267652"/>
                          <a:gd name="connsiteY0" fmla="*/ 0 h 63500"/>
                          <a:gd name="connsiteX1" fmla="*/ 505175 w 2267652"/>
                          <a:gd name="connsiteY1" fmla="*/ 0 h 63500"/>
                          <a:gd name="connsiteX2" fmla="*/ 999115 w 2267652"/>
                          <a:gd name="connsiteY2" fmla="*/ 0 h 63500"/>
                          <a:gd name="connsiteX3" fmla="*/ 1582863 w 2267652"/>
                          <a:gd name="connsiteY3" fmla="*/ 0 h 63500"/>
                          <a:gd name="connsiteX4" fmla="*/ 2256419 w 2267652"/>
                          <a:gd name="connsiteY4" fmla="*/ 0 h 63500"/>
                          <a:gd name="connsiteX5" fmla="*/ 2265482 w 2267652"/>
                          <a:gd name="connsiteY5" fmla="*/ 36843 h 63500"/>
                          <a:gd name="connsiteX6" fmla="*/ 2267652 w 2267652"/>
                          <a:gd name="connsiteY6" fmla="*/ 63500 h 63500"/>
                          <a:gd name="connsiteX7" fmla="*/ 1700739 w 2267652"/>
                          <a:gd name="connsiteY7" fmla="*/ 63500 h 63500"/>
                          <a:gd name="connsiteX8" fmla="*/ 1088473 w 2267652"/>
                          <a:gd name="connsiteY8" fmla="*/ 63500 h 63500"/>
                          <a:gd name="connsiteX9" fmla="*/ 589590 w 2267652"/>
                          <a:gd name="connsiteY9" fmla="*/ 63500 h 63500"/>
                          <a:gd name="connsiteX10" fmla="*/ 0 w 2267652"/>
                          <a:gd name="connsiteY10" fmla="*/ 63500 h 63500"/>
                          <a:gd name="connsiteX11" fmla="*/ 2170 w 2267652"/>
                          <a:gd name="connsiteY11" fmla="*/ 36843 h 63500"/>
                          <a:gd name="connsiteX12" fmla="*/ 11234 w 2267652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67652" h="63500" fill="none" extrusionOk="0">
                            <a:moveTo>
                              <a:pt x="11234" y="0"/>
                            </a:moveTo>
                            <a:cubicBezTo>
                              <a:pt x="234851" y="-7343"/>
                              <a:pt x="394028" y="46179"/>
                              <a:pt x="505175" y="0"/>
                            </a:cubicBezTo>
                            <a:cubicBezTo>
                              <a:pt x="616322" y="-46179"/>
                              <a:pt x="856187" y="15388"/>
                              <a:pt x="999115" y="0"/>
                            </a:cubicBezTo>
                            <a:cubicBezTo>
                              <a:pt x="1142043" y="-15388"/>
                              <a:pt x="1343382" y="54808"/>
                              <a:pt x="1582863" y="0"/>
                            </a:cubicBezTo>
                            <a:cubicBezTo>
                              <a:pt x="1822344" y="-54808"/>
                              <a:pt x="2029674" y="71434"/>
                              <a:pt x="2256419" y="0"/>
                            </a:cubicBezTo>
                            <a:cubicBezTo>
                              <a:pt x="2261802" y="8028"/>
                              <a:pt x="2261822" y="29691"/>
                              <a:pt x="2265482" y="36843"/>
                            </a:cubicBezTo>
                            <a:cubicBezTo>
                              <a:pt x="2269384" y="48232"/>
                              <a:pt x="2264660" y="50605"/>
                              <a:pt x="2267652" y="63500"/>
                            </a:cubicBezTo>
                            <a:cubicBezTo>
                              <a:pt x="2038484" y="99443"/>
                              <a:pt x="1897728" y="544"/>
                              <a:pt x="1700739" y="63500"/>
                            </a:cubicBezTo>
                            <a:cubicBezTo>
                              <a:pt x="1503750" y="126456"/>
                              <a:pt x="1391730" y="-9064"/>
                              <a:pt x="1088473" y="63500"/>
                            </a:cubicBezTo>
                            <a:cubicBezTo>
                              <a:pt x="785216" y="136064"/>
                              <a:pt x="695366" y="6464"/>
                              <a:pt x="589590" y="63500"/>
                            </a:cubicBezTo>
                            <a:cubicBezTo>
                              <a:pt x="483814" y="120536"/>
                              <a:pt x="283691" y="53590"/>
                              <a:pt x="0" y="63500"/>
                            </a:cubicBezTo>
                            <a:cubicBezTo>
                              <a:pt x="-2471" y="56410"/>
                              <a:pt x="4187" y="44225"/>
                              <a:pt x="2170" y="36843"/>
                            </a:cubicBezTo>
                            <a:cubicBezTo>
                              <a:pt x="1848" y="23200"/>
                              <a:pt x="8699" y="15795"/>
                              <a:pt x="11234" y="0"/>
                            </a:cubicBezTo>
                            <a:close/>
                          </a:path>
                          <a:path w="2267652" h="63500" stroke="0" extrusionOk="0">
                            <a:moveTo>
                              <a:pt x="11234" y="0"/>
                            </a:moveTo>
                            <a:cubicBezTo>
                              <a:pt x="241934" y="-23328"/>
                              <a:pt x="469323" y="46427"/>
                              <a:pt x="617434" y="0"/>
                            </a:cubicBezTo>
                            <a:cubicBezTo>
                              <a:pt x="765545" y="-46427"/>
                              <a:pt x="1045465" y="3114"/>
                              <a:pt x="1223634" y="0"/>
                            </a:cubicBezTo>
                            <a:cubicBezTo>
                              <a:pt x="1401803" y="-3114"/>
                              <a:pt x="1618523" y="22135"/>
                              <a:pt x="1717575" y="0"/>
                            </a:cubicBezTo>
                            <a:cubicBezTo>
                              <a:pt x="1816627" y="-22135"/>
                              <a:pt x="2107605" y="58940"/>
                              <a:pt x="2256419" y="0"/>
                            </a:cubicBezTo>
                            <a:cubicBezTo>
                              <a:pt x="2261838" y="10498"/>
                              <a:pt x="2259656" y="24497"/>
                              <a:pt x="2265482" y="36843"/>
                            </a:cubicBezTo>
                            <a:cubicBezTo>
                              <a:pt x="2268163" y="44393"/>
                              <a:pt x="2266030" y="53855"/>
                              <a:pt x="2267652" y="63500"/>
                            </a:cubicBezTo>
                            <a:cubicBezTo>
                              <a:pt x="2014893" y="69328"/>
                              <a:pt x="1953438" y="24804"/>
                              <a:pt x="1723416" y="63500"/>
                            </a:cubicBezTo>
                            <a:cubicBezTo>
                              <a:pt x="1493394" y="102196"/>
                              <a:pt x="1362389" y="53276"/>
                              <a:pt x="1179179" y="63500"/>
                            </a:cubicBezTo>
                            <a:cubicBezTo>
                              <a:pt x="995969" y="73724"/>
                              <a:pt x="772627" y="40249"/>
                              <a:pt x="657619" y="63500"/>
                            </a:cubicBezTo>
                            <a:cubicBezTo>
                              <a:pt x="542611" y="86751"/>
                              <a:pt x="286567" y="15436"/>
                              <a:pt x="0" y="63500"/>
                            </a:cubicBezTo>
                            <a:cubicBezTo>
                              <a:pt x="-1778" y="50859"/>
                              <a:pt x="3628" y="46444"/>
                              <a:pt x="2170" y="36843"/>
                            </a:cubicBezTo>
                            <a:cubicBezTo>
                              <a:pt x="3488" y="22517"/>
                              <a:pt x="10913" y="17799"/>
                              <a:pt x="11234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1" name="フリーフォーム: 図形 730">
                <a:extLst>
                  <a:ext uri="{FF2B5EF4-FFF2-40B4-BE49-F238E27FC236}">
                    <a16:creationId xmlns:a16="http://schemas.microsoft.com/office/drawing/2014/main" id="{38D7D1D4-0B14-4E2E-86E3-C0955E50472D}"/>
                  </a:ext>
                </a:extLst>
              </p:cNvPr>
              <p:cNvSpPr/>
              <p:nvPr/>
            </p:nvSpPr>
            <p:spPr>
              <a:xfrm>
                <a:off x="2690631" y="6637264"/>
                <a:ext cx="2271382" cy="79374"/>
              </a:xfrm>
              <a:custGeom>
                <a:avLst/>
                <a:gdLst>
                  <a:gd name="connsiteX0" fmla="*/ 0 w 2271382"/>
                  <a:gd name="connsiteY0" fmla="*/ 0 h 79374"/>
                  <a:gd name="connsiteX1" fmla="*/ 2271382 w 2271382"/>
                  <a:gd name="connsiteY1" fmla="*/ 0 h 79374"/>
                  <a:gd name="connsiteX2" fmla="*/ 2267347 w 2271382"/>
                  <a:gd name="connsiteY2" fmla="*/ 49572 h 79374"/>
                  <a:gd name="connsiteX3" fmla="*/ 2260016 w 2271382"/>
                  <a:gd name="connsiteY3" fmla="*/ 79374 h 79374"/>
                  <a:gd name="connsiteX4" fmla="*/ 11367 w 2271382"/>
                  <a:gd name="connsiteY4" fmla="*/ 79374 h 79374"/>
                  <a:gd name="connsiteX5" fmla="*/ 4035 w 2271382"/>
                  <a:gd name="connsiteY5" fmla="*/ 49572 h 79374"/>
                  <a:gd name="connsiteX6" fmla="*/ 0 w 2271382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1382" h="79374">
                    <a:moveTo>
                      <a:pt x="0" y="0"/>
                    </a:moveTo>
                    <a:lnTo>
                      <a:pt x="2271382" y="0"/>
                    </a:lnTo>
                    <a:lnTo>
                      <a:pt x="2267347" y="49572"/>
                    </a:lnTo>
                    <a:lnTo>
                      <a:pt x="2260016" y="79374"/>
                    </a:lnTo>
                    <a:lnTo>
                      <a:pt x="11367" y="79374"/>
                    </a:lnTo>
                    <a:lnTo>
                      <a:pt x="4035" y="49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39604335">
                      <a:custGeom>
                        <a:avLst/>
                        <a:gdLst>
                          <a:gd name="connsiteX0" fmla="*/ 0 w 2271382"/>
                          <a:gd name="connsiteY0" fmla="*/ 0 h 79374"/>
                          <a:gd name="connsiteX1" fmla="*/ 590559 w 2271382"/>
                          <a:gd name="connsiteY1" fmla="*/ 0 h 79374"/>
                          <a:gd name="connsiteX2" fmla="*/ 1112977 w 2271382"/>
                          <a:gd name="connsiteY2" fmla="*/ 0 h 79374"/>
                          <a:gd name="connsiteX3" fmla="*/ 1658109 w 2271382"/>
                          <a:gd name="connsiteY3" fmla="*/ 0 h 79374"/>
                          <a:gd name="connsiteX4" fmla="*/ 2271382 w 2271382"/>
                          <a:gd name="connsiteY4" fmla="*/ 0 h 79374"/>
                          <a:gd name="connsiteX5" fmla="*/ 2267347 w 2271382"/>
                          <a:gd name="connsiteY5" fmla="*/ 49572 h 79374"/>
                          <a:gd name="connsiteX6" fmla="*/ 2260016 w 2271382"/>
                          <a:gd name="connsiteY6" fmla="*/ 79374 h 79374"/>
                          <a:gd name="connsiteX7" fmla="*/ 1697854 w 2271382"/>
                          <a:gd name="connsiteY7" fmla="*/ 79374 h 79374"/>
                          <a:gd name="connsiteX8" fmla="*/ 1180664 w 2271382"/>
                          <a:gd name="connsiteY8" fmla="*/ 79374 h 79374"/>
                          <a:gd name="connsiteX9" fmla="*/ 596016 w 2271382"/>
                          <a:gd name="connsiteY9" fmla="*/ 79374 h 79374"/>
                          <a:gd name="connsiteX10" fmla="*/ 11367 w 2271382"/>
                          <a:gd name="connsiteY10" fmla="*/ 79374 h 79374"/>
                          <a:gd name="connsiteX11" fmla="*/ 4035 w 2271382"/>
                          <a:gd name="connsiteY11" fmla="*/ 49572 h 79374"/>
                          <a:gd name="connsiteX12" fmla="*/ 0 w 2271382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71382" h="79374" fill="none" extrusionOk="0">
                            <a:moveTo>
                              <a:pt x="0" y="0"/>
                            </a:moveTo>
                            <a:cubicBezTo>
                              <a:pt x="259902" y="-17471"/>
                              <a:pt x="464515" y="65768"/>
                              <a:pt x="590559" y="0"/>
                            </a:cubicBezTo>
                            <a:cubicBezTo>
                              <a:pt x="716603" y="-65768"/>
                              <a:pt x="948269" y="33697"/>
                              <a:pt x="1112977" y="0"/>
                            </a:cubicBezTo>
                            <a:cubicBezTo>
                              <a:pt x="1277685" y="-33697"/>
                              <a:pt x="1460908" y="12820"/>
                              <a:pt x="1658109" y="0"/>
                            </a:cubicBezTo>
                            <a:cubicBezTo>
                              <a:pt x="1855310" y="-12820"/>
                              <a:pt x="2137059" y="48859"/>
                              <a:pt x="2271382" y="0"/>
                            </a:cubicBezTo>
                            <a:cubicBezTo>
                              <a:pt x="2272084" y="22018"/>
                              <a:pt x="2262672" y="34428"/>
                              <a:pt x="2267347" y="49572"/>
                            </a:cubicBezTo>
                            <a:cubicBezTo>
                              <a:pt x="2266939" y="59100"/>
                              <a:pt x="2260338" y="63899"/>
                              <a:pt x="2260016" y="79374"/>
                            </a:cubicBezTo>
                            <a:cubicBezTo>
                              <a:pt x="2111596" y="103935"/>
                              <a:pt x="1839847" y="51170"/>
                              <a:pt x="1697854" y="79374"/>
                            </a:cubicBezTo>
                            <a:cubicBezTo>
                              <a:pt x="1555861" y="107578"/>
                              <a:pt x="1434183" y="24984"/>
                              <a:pt x="1180664" y="79374"/>
                            </a:cubicBezTo>
                            <a:cubicBezTo>
                              <a:pt x="927145" y="133764"/>
                              <a:pt x="795355" y="26963"/>
                              <a:pt x="596016" y="79374"/>
                            </a:cubicBezTo>
                            <a:cubicBezTo>
                              <a:pt x="396677" y="131785"/>
                              <a:pt x="259675" y="61175"/>
                              <a:pt x="11367" y="79374"/>
                            </a:cubicBezTo>
                            <a:cubicBezTo>
                              <a:pt x="6274" y="68480"/>
                              <a:pt x="8631" y="64191"/>
                              <a:pt x="4035" y="49572"/>
                            </a:cubicBezTo>
                            <a:cubicBezTo>
                              <a:pt x="-939" y="34731"/>
                              <a:pt x="3867" y="20589"/>
                              <a:pt x="0" y="0"/>
                            </a:cubicBezTo>
                            <a:close/>
                          </a:path>
                          <a:path w="2271382" h="79374" stroke="0" extrusionOk="0">
                            <a:moveTo>
                              <a:pt x="0" y="0"/>
                            </a:moveTo>
                            <a:cubicBezTo>
                              <a:pt x="140424" y="-17300"/>
                              <a:pt x="484583" y="8927"/>
                              <a:pt x="613273" y="0"/>
                            </a:cubicBezTo>
                            <a:cubicBezTo>
                              <a:pt x="741963" y="-8927"/>
                              <a:pt x="935206" y="7429"/>
                              <a:pt x="1158405" y="0"/>
                            </a:cubicBezTo>
                            <a:cubicBezTo>
                              <a:pt x="1381604" y="-7429"/>
                              <a:pt x="1455562" y="55572"/>
                              <a:pt x="1703537" y="0"/>
                            </a:cubicBezTo>
                            <a:cubicBezTo>
                              <a:pt x="1951512" y="-55572"/>
                              <a:pt x="2042983" y="61035"/>
                              <a:pt x="2271382" y="0"/>
                            </a:cubicBezTo>
                            <a:cubicBezTo>
                              <a:pt x="2272920" y="14324"/>
                              <a:pt x="2268367" y="31510"/>
                              <a:pt x="2267347" y="49572"/>
                            </a:cubicBezTo>
                            <a:cubicBezTo>
                              <a:pt x="2266374" y="56334"/>
                              <a:pt x="2259757" y="70958"/>
                              <a:pt x="2260016" y="79374"/>
                            </a:cubicBezTo>
                            <a:cubicBezTo>
                              <a:pt x="2050179" y="110762"/>
                              <a:pt x="1904911" y="22864"/>
                              <a:pt x="1697854" y="79374"/>
                            </a:cubicBezTo>
                            <a:cubicBezTo>
                              <a:pt x="1490797" y="135884"/>
                              <a:pt x="1280607" y="30586"/>
                              <a:pt x="1158178" y="79374"/>
                            </a:cubicBezTo>
                            <a:cubicBezTo>
                              <a:pt x="1035749" y="128162"/>
                              <a:pt x="720951" y="63018"/>
                              <a:pt x="573529" y="79374"/>
                            </a:cubicBezTo>
                            <a:cubicBezTo>
                              <a:pt x="426107" y="95730"/>
                              <a:pt x="258147" y="56412"/>
                              <a:pt x="11367" y="79374"/>
                            </a:cubicBezTo>
                            <a:cubicBezTo>
                              <a:pt x="8309" y="71868"/>
                              <a:pt x="9250" y="59517"/>
                              <a:pt x="4035" y="49572"/>
                            </a:cubicBezTo>
                            <a:cubicBezTo>
                              <a:pt x="-56" y="30111"/>
                              <a:pt x="5095" y="20784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2" name="フリーフォーム: 図形 731">
                <a:extLst>
                  <a:ext uri="{FF2B5EF4-FFF2-40B4-BE49-F238E27FC236}">
                    <a16:creationId xmlns:a16="http://schemas.microsoft.com/office/drawing/2014/main" id="{676F6788-8568-477F-BB50-7AE1420D1898}"/>
                  </a:ext>
                </a:extLst>
              </p:cNvPr>
              <p:cNvSpPr/>
              <p:nvPr/>
            </p:nvSpPr>
            <p:spPr>
              <a:xfrm>
                <a:off x="2717601" y="6770653"/>
                <a:ext cx="2217442" cy="63500"/>
              </a:xfrm>
              <a:custGeom>
                <a:avLst/>
                <a:gdLst>
                  <a:gd name="connsiteX0" fmla="*/ 0 w 2217442"/>
                  <a:gd name="connsiteY0" fmla="*/ 0 h 63500"/>
                  <a:gd name="connsiteX1" fmla="*/ 2217442 w 2217442"/>
                  <a:gd name="connsiteY1" fmla="*/ 0 h 63500"/>
                  <a:gd name="connsiteX2" fmla="*/ 2195109 w 2217442"/>
                  <a:gd name="connsiteY2" fmla="*/ 53886 h 63500"/>
                  <a:gd name="connsiteX3" fmla="*/ 2189437 w 2217442"/>
                  <a:gd name="connsiteY3" fmla="*/ 63500 h 63500"/>
                  <a:gd name="connsiteX4" fmla="*/ 28005 w 2217442"/>
                  <a:gd name="connsiteY4" fmla="*/ 63500 h 63500"/>
                  <a:gd name="connsiteX5" fmla="*/ 22333 w 2217442"/>
                  <a:gd name="connsiteY5" fmla="*/ 53886 h 63500"/>
                  <a:gd name="connsiteX6" fmla="*/ 0 w 2217442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7442" h="63500">
                    <a:moveTo>
                      <a:pt x="0" y="0"/>
                    </a:moveTo>
                    <a:lnTo>
                      <a:pt x="2217442" y="0"/>
                    </a:lnTo>
                    <a:lnTo>
                      <a:pt x="2195109" y="53886"/>
                    </a:lnTo>
                    <a:lnTo>
                      <a:pt x="2189437" y="63500"/>
                    </a:lnTo>
                    <a:lnTo>
                      <a:pt x="28005" y="63500"/>
                    </a:lnTo>
                    <a:lnTo>
                      <a:pt x="22333" y="5388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24826236">
                      <a:custGeom>
                        <a:avLst/>
                        <a:gdLst>
                          <a:gd name="connsiteX0" fmla="*/ 0 w 2217442"/>
                          <a:gd name="connsiteY0" fmla="*/ 0 h 63500"/>
                          <a:gd name="connsiteX1" fmla="*/ 576535 w 2217442"/>
                          <a:gd name="connsiteY1" fmla="*/ 0 h 63500"/>
                          <a:gd name="connsiteX2" fmla="*/ 1175244 w 2217442"/>
                          <a:gd name="connsiteY2" fmla="*/ 0 h 63500"/>
                          <a:gd name="connsiteX3" fmla="*/ 1685256 w 2217442"/>
                          <a:gd name="connsiteY3" fmla="*/ 0 h 63500"/>
                          <a:gd name="connsiteX4" fmla="*/ 2217442 w 2217442"/>
                          <a:gd name="connsiteY4" fmla="*/ 0 h 63500"/>
                          <a:gd name="connsiteX5" fmla="*/ 2195109 w 2217442"/>
                          <a:gd name="connsiteY5" fmla="*/ 53886 h 63500"/>
                          <a:gd name="connsiteX6" fmla="*/ 2189437 w 2217442"/>
                          <a:gd name="connsiteY6" fmla="*/ 63500 h 63500"/>
                          <a:gd name="connsiteX7" fmla="*/ 1605850 w 2217442"/>
                          <a:gd name="connsiteY7" fmla="*/ 63500 h 63500"/>
                          <a:gd name="connsiteX8" fmla="*/ 1043878 w 2217442"/>
                          <a:gd name="connsiteY8" fmla="*/ 63500 h 63500"/>
                          <a:gd name="connsiteX9" fmla="*/ 568363 w 2217442"/>
                          <a:gd name="connsiteY9" fmla="*/ 63500 h 63500"/>
                          <a:gd name="connsiteX10" fmla="*/ 28005 w 2217442"/>
                          <a:gd name="connsiteY10" fmla="*/ 63500 h 63500"/>
                          <a:gd name="connsiteX11" fmla="*/ 22333 w 2217442"/>
                          <a:gd name="connsiteY11" fmla="*/ 53886 h 63500"/>
                          <a:gd name="connsiteX12" fmla="*/ 0 w 2217442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7442" h="63500" fill="none" extrusionOk="0">
                            <a:moveTo>
                              <a:pt x="0" y="0"/>
                            </a:moveTo>
                            <a:cubicBezTo>
                              <a:pt x="154026" y="-41082"/>
                              <a:pt x="332143" y="30173"/>
                              <a:pt x="576535" y="0"/>
                            </a:cubicBezTo>
                            <a:cubicBezTo>
                              <a:pt x="820928" y="-30173"/>
                              <a:pt x="878330" y="55411"/>
                              <a:pt x="1175244" y="0"/>
                            </a:cubicBezTo>
                            <a:cubicBezTo>
                              <a:pt x="1472158" y="-55411"/>
                              <a:pt x="1546527" y="32868"/>
                              <a:pt x="1685256" y="0"/>
                            </a:cubicBezTo>
                            <a:cubicBezTo>
                              <a:pt x="1823985" y="-32868"/>
                              <a:pt x="2053717" y="42691"/>
                              <a:pt x="2217442" y="0"/>
                            </a:cubicBezTo>
                            <a:cubicBezTo>
                              <a:pt x="2214678" y="15868"/>
                              <a:pt x="2201518" y="33865"/>
                              <a:pt x="2195109" y="53886"/>
                            </a:cubicBezTo>
                            <a:cubicBezTo>
                              <a:pt x="2193862" y="56573"/>
                              <a:pt x="2191048" y="58590"/>
                              <a:pt x="2189437" y="63500"/>
                            </a:cubicBezTo>
                            <a:cubicBezTo>
                              <a:pt x="1966712" y="84244"/>
                              <a:pt x="1743356" y="43908"/>
                              <a:pt x="1605850" y="63500"/>
                            </a:cubicBezTo>
                            <a:cubicBezTo>
                              <a:pt x="1468344" y="83092"/>
                              <a:pt x="1321084" y="13977"/>
                              <a:pt x="1043878" y="63500"/>
                            </a:cubicBezTo>
                            <a:cubicBezTo>
                              <a:pt x="766672" y="113023"/>
                              <a:pt x="801033" y="32466"/>
                              <a:pt x="568363" y="63500"/>
                            </a:cubicBezTo>
                            <a:cubicBezTo>
                              <a:pt x="335694" y="94534"/>
                              <a:pt x="209836" y="43522"/>
                              <a:pt x="28005" y="63500"/>
                            </a:cubicBezTo>
                            <a:cubicBezTo>
                              <a:pt x="25006" y="59787"/>
                              <a:pt x="24715" y="57461"/>
                              <a:pt x="22333" y="53886"/>
                            </a:cubicBezTo>
                            <a:cubicBezTo>
                              <a:pt x="12749" y="33774"/>
                              <a:pt x="14790" y="21536"/>
                              <a:pt x="0" y="0"/>
                            </a:cubicBezTo>
                            <a:close/>
                          </a:path>
                          <a:path w="2217442" h="63500" stroke="0" extrusionOk="0">
                            <a:moveTo>
                              <a:pt x="0" y="0"/>
                            </a:moveTo>
                            <a:cubicBezTo>
                              <a:pt x="195879" y="-14549"/>
                              <a:pt x="311444" y="51204"/>
                              <a:pt x="510012" y="0"/>
                            </a:cubicBezTo>
                            <a:cubicBezTo>
                              <a:pt x="708580" y="-51204"/>
                              <a:pt x="869527" y="19312"/>
                              <a:pt x="1108721" y="0"/>
                            </a:cubicBezTo>
                            <a:cubicBezTo>
                              <a:pt x="1347915" y="-19312"/>
                              <a:pt x="1381877" y="4639"/>
                              <a:pt x="1596558" y="0"/>
                            </a:cubicBezTo>
                            <a:cubicBezTo>
                              <a:pt x="1811239" y="-4639"/>
                              <a:pt x="1909927" y="29866"/>
                              <a:pt x="2217442" y="0"/>
                            </a:cubicBezTo>
                            <a:cubicBezTo>
                              <a:pt x="2210541" y="19815"/>
                              <a:pt x="2202503" y="35390"/>
                              <a:pt x="2195109" y="53886"/>
                            </a:cubicBezTo>
                            <a:cubicBezTo>
                              <a:pt x="2194092" y="56856"/>
                              <a:pt x="2190349" y="59811"/>
                              <a:pt x="2189437" y="63500"/>
                            </a:cubicBezTo>
                            <a:cubicBezTo>
                              <a:pt x="2052552" y="73727"/>
                              <a:pt x="1921098" y="54485"/>
                              <a:pt x="1692308" y="63500"/>
                            </a:cubicBezTo>
                            <a:cubicBezTo>
                              <a:pt x="1463518" y="72515"/>
                              <a:pt x="1388849" y="49195"/>
                              <a:pt x="1151950" y="63500"/>
                            </a:cubicBezTo>
                            <a:cubicBezTo>
                              <a:pt x="915051" y="77805"/>
                              <a:pt x="731006" y="25331"/>
                              <a:pt x="568363" y="63500"/>
                            </a:cubicBezTo>
                            <a:cubicBezTo>
                              <a:pt x="405720" y="101669"/>
                              <a:pt x="275052" y="53975"/>
                              <a:pt x="28005" y="63500"/>
                            </a:cubicBezTo>
                            <a:cubicBezTo>
                              <a:pt x="24754" y="59986"/>
                              <a:pt x="25666" y="58001"/>
                              <a:pt x="22333" y="53886"/>
                            </a:cubicBezTo>
                            <a:cubicBezTo>
                              <a:pt x="13918" y="37383"/>
                              <a:pt x="8117" y="11012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3" name="フリーフォーム: 図形 732">
                <a:extLst>
                  <a:ext uri="{FF2B5EF4-FFF2-40B4-BE49-F238E27FC236}">
                    <a16:creationId xmlns:a16="http://schemas.microsoft.com/office/drawing/2014/main" id="{CA865866-6A6F-44B1-A19A-DBC6783CD717}"/>
                  </a:ext>
                </a:extLst>
              </p:cNvPr>
              <p:cNvSpPr/>
              <p:nvPr/>
            </p:nvSpPr>
            <p:spPr>
              <a:xfrm>
                <a:off x="2796827" y="6913382"/>
                <a:ext cx="2058993" cy="79374"/>
              </a:xfrm>
              <a:custGeom>
                <a:avLst/>
                <a:gdLst>
                  <a:gd name="connsiteX0" fmla="*/ 0 w 2058993"/>
                  <a:gd name="connsiteY0" fmla="*/ 0 h 79374"/>
                  <a:gd name="connsiteX1" fmla="*/ 2058993 w 2058993"/>
                  <a:gd name="connsiteY1" fmla="*/ 0 h 79374"/>
                  <a:gd name="connsiteX2" fmla="*/ 2029731 w 2058993"/>
                  <a:gd name="connsiteY2" fmla="*/ 37685 h 79374"/>
                  <a:gd name="connsiteX3" fmla="*/ 1988908 w 2058993"/>
                  <a:gd name="connsiteY3" fmla="*/ 79374 h 79374"/>
                  <a:gd name="connsiteX4" fmla="*/ 70085 w 2058993"/>
                  <a:gd name="connsiteY4" fmla="*/ 79374 h 79374"/>
                  <a:gd name="connsiteX5" fmla="*/ 29261 w 2058993"/>
                  <a:gd name="connsiteY5" fmla="*/ 37685 h 79374"/>
                  <a:gd name="connsiteX6" fmla="*/ 0 w 2058993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8993" h="79374">
                    <a:moveTo>
                      <a:pt x="0" y="0"/>
                    </a:moveTo>
                    <a:lnTo>
                      <a:pt x="2058993" y="0"/>
                    </a:lnTo>
                    <a:lnTo>
                      <a:pt x="2029731" y="37685"/>
                    </a:lnTo>
                    <a:lnTo>
                      <a:pt x="1988908" y="79374"/>
                    </a:lnTo>
                    <a:lnTo>
                      <a:pt x="70085" y="79374"/>
                    </a:lnTo>
                    <a:lnTo>
                      <a:pt x="29261" y="3768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454741507">
                      <a:custGeom>
                        <a:avLst/>
                        <a:gdLst>
                          <a:gd name="connsiteX0" fmla="*/ 0 w 2058993"/>
                          <a:gd name="connsiteY0" fmla="*/ 0 h 79374"/>
                          <a:gd name="connsiteX1" fmla="*/ 514748 w 2058993"/>
                          <a:gd name="connsiteY1" fmla="*/ 0 h 79374"/>
                          <a:gd name="connsiteX2" fmla="*/ 1070676 w 2058993"/>
                          <a:gd name="connsiteY2" fmla="*/ 0 h 79374"/>
                          <a:gd name="connsiteX3" fmla="*/ 1523655 w 2058993"/>
                          <a:gd name="connsiteY3" fmla="*/ 0 h 79374"/>
                          <a:gd name="connsiteX4" fmla="*/ 2058993 w 2058993"/>
                          <a:gd name="connsiteY4" fmla="*/ 0 h 79374"/>
                          <a:gd name="connsiteX5" fmla="*/ 2029731 w 2058993"/>
                          <a:gd name="connsiteY5" fmla="*/ 37685 h 79374"/>
                          <a:gd name="connsiteX6" fmla="*/ 1988908 w 2058993"/>
                          <a:gd name="connsiteY6" fmla="*/ 79374 h 79374"/>
                          <a:gd name="connsiteX7" fmla="*/ 1547579 w 2058993"/>
                          <a:gd name="connsiteY7" fmla="*/ 79374 h 79374"/>
                          <a:gd name="connsiteX8" fmla="*/ 1048685 w 2058993"/>
                          <a:gd name="connsiteY8" fmla="*/ 79374 h 79374"/>
                          <a:gd name="connsiteX9" fmla="*/ 588167 w 2058993"/>
                          <a:gd name="connsiteY9" fmla="*/ 79374 h 79374"/>
                          <a:gd name="connsiteX10" fmla="*/ 70085 w 2058993"/>
                          <a:gd name="connsiteY10" fmla="*/ 79374 h 79374"/>
                          <a:gd name="connsiteX11" fmla="*/ 29261 w 2058993"/>
                          <a:gd name="connsiteY11" fmla="*/ 37685 h 79374"/>
                          <a:gd name="connsiteX12" fmla="*/ 0 w 2058993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58993" h="79374" fill="none" extrusionOk="0">
                            <a:moveTo>
                              <a:pt x="0" y="0"/>
                            </a:moveTo>
                            <a:cubicBezTo>
                              <a:pt x="163209" y="-8078"/>
                              <a:pt x="309291" y="39217"/>
                              <a:pt x="514748" y="0"/>
                            </a:cubicBezTo>
                            <a:cubicBezTo>
                              <a:pt x="720205" y="-39217"/>
                              <a:pt x="886524" y="43898"/>
                              <a:pt x="1070676" y="0"/>
                            </a:cubicBezTo>
                            <a:cubicBezTo>
                              <a:pt x="1254828" y="-43898"/>
                              <a:pt x="1314492" y="34255"/>
                              <a:pt x="1523655" y="0"/>
                            </a:cubicBezTo>
                            <a:cubicBezTo>
                              <a:pt x="1732818" y="-34255"/>
                              <a:pt x="1803500" y="9726"/>
                              <a:pt x="2058993" y="0"/>
                            </a:cubicBezTo>
                            <a:cubicBezTo>
                              <a:pt x="2053195" y="8493"/>
                              <a:pt x="2038721" y="19518"/>
                              <a:pt x="2029731" y="37685"/>
                            </a:cubicBezTo>
                            <a:cubicBezTo>
                              <a:pt x="2023334" y="49751"/>
                              <a:pt x="2000361" y="66166"/>
                              <a:pt x="1988908" y="79374"/>
                            </a:cubicBezTo>
                            <a:cubicBezTo>
                              <a:pt x="1824650" y="94485"/>
                              <a:pt x="1667647" y="43852"/>
                              <a:pt x="1547579" y="79374"/>
                            </a:cubicBezTo>
                            <a:cubicBezTo>
                              <a:pt x="1427511" y="114896"/>
                              <a:pt x="1210422" y="25763"/>
                              <a:pt x="1048685" y="79374"/>
                            </a:cubicBezTo>
                            <a:cubicBezTo>
                              <a:pt x="886948" y="132985"/>
                              <a:pt x="787546" y="59809"/>
                              <a:pt x="588167" y="79374"/>
                            </a:cubicBezTo>
                            <a:cubicBezTo>
                              <a:pt x="388788" y="98939"/>
                              <a:pt x="272261" y="63380"/>
                              <a:pt x="70085" y="79374"/>
                            </a:cubicBezTo>
                            <a:cubicBezTo>
                              <a:pt x="48207" y="66220"/>
                              <a:pt x="40212" y="45467"/>
                              <a:pt x="29261" y="37685"/>
                            </a:cubicBezTo>
                            <a:cubicBezTo>
                              <a:pt x="12395" y="23234"/>
                              <a:pt x="12004" y="12524"/>
                              <a:pt x="0" y="0"/>
                            </a:cubicBezTo>
                            <a:close/>
                          </a:path>
                          <a:path w="2058993" h="79374" stroke="0" extrusionOk="0">
                            <a:moveTo>
                              <a:pt x="0" y="0"/>
                            </a:moveTo>
                            <a:cubicBezTo>
                              <a:pt x="223003" y="-57544"/>
                              <a:pt x="392051" y="54603"/>
                              <a:pt x="535338" y="0"/>
                            </a:cubicBezTo>
                            <a:cubicBezTo>
                              <a:pt x="678625" y="-54603"/>
                              <a:pt x="899168" y="10978"/>
                              <a:pt x="1008907" y="0"/>
                            </a:cubicBezTo>
                            <a:cubicBezTo>
                              <a:pt x="1118646" y="-10978"/>
                              <a:pt x="1372701" y="54577"/>
                              <a:pt x="1482475" y="0"/>
                            </a:cubicBezTo>
                            <a:cubicBezTo>
                              <a:pt x="1592249" y="-54577"/>
                              <a:pt x="1835272" y="2963"/>
                              <a:pt x="2058993" y="0"/>
                            </a:cubicBezTo>
                            <a:cubicBezTo>
                              <a:pt x="2056095" y="11542"/>
                              <a:pt x="2032934" y="24290"/>
                              <a:pt x="2029731" y="37685"/>
                            </a:cubicBezTo>
                            <a:cubicBezTo>
                              <a:pt x="2019309" y="54833"/>
                              <a:pt x="2006865" y="57445"/>
                              <a:pt x="1988908" y="79374"/>
                            </a:cubicBezTo>
                            <a:cubicBezTo>
                              <a:pt x="1787496" y="111309"/>
                              <a:pt x="1731898" y="32095"/>
                              <a:pt x="1509202" y="79374"/>
                            </a:cubicBezTo>
                            <a:cubicBezTo>
                              <a:pt x="1286506" y="126653"/>
                              <a:pt x="1286792" y="31159"/>
                              <a:pt x="1087061" y="79374"/>
                            </a:cubicBezTo>
                            <a:cubicBezTo>
                              <a:pt x="887330" y="127589"/>
                              <a:pt x="802070" y="78235"/>
                              <a:pt x="664920" y="79374"/>
                            </a:cubicBezTo>
                            <a:cubicBezTo>
                              <a:pt x="527770" y="80513"/>
                              <a:pt x="260207" y="24086"/>
                              <a:pt x="70085" y="79374"/>
                            </a:cubicBezTo>
                            <a:cubicBezTo>
                              <a:pt x="56374" y="67762"/>
                              <a:pt x="40045" y="45010"/>
                              <a:pt x="29261" y="37685"/>
                            </a:cubicBezTo>
                            <a:cubicBezTo>
                              <a:pt x="18142" y="26687"/>
                              <a:pt x="12919" y="14213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4" name="フリーフォーム: 図形 733">
                <a:extLst>
                  <a:ext uri="{FF2B5EF4-FFF2-40B4-BE49-F238E27FC236}">
                    <a16:creationId xmlns:a16="http://schemas.microsoft.com/office/drawing/2014/main" id="{F4542812-BF35-4A8E-8B31-0E4597DE1A4C}"/>
                  </a:ext>
                </a:extLst>
              </p:cNvPr>
              <p:cNvSpPr/>
              <p:nvPr/>
            </p:nvSpPr>
            <p:spPr>
              <a:xfrm>
                <a:off x="2922720" y="7042151"/>
                <a:ext cx="1807207" cy="63500"/>
              </a:xfrm>
              <a:custGeom>
                <a:avLst/>
                <a:gdLst>
                  <a:gd name="connsiteX0" fmla="*/ 0 w 1807207"/>
                  <a:gd name="connsiteY0" fmla="*/ 0 h 63500"/>
                  <a:gd name="connsiteX1" fmla="*/ 1807207 w 1807207"/>
                  <a:gd name="connsiteY1" fmla="*/ 0 h 63500"/>
                  <a:gd name="connsiteX2" fmla="*/ 1781376 w 1807207"/>
                  <a:gd name="connsiteY2" fmla="*/ 21430 h 63500"/>
                  <a:gd name="connsiteX3" fmla="*/ 1719744 w 1807207"/>
                  <a:gd name="connsiteY3" fmla="*/ 63500 h 63500"/>
                  <a:gd name="connsiteX4" fmla="*/ 87462 w 1807207"/>
                  <a:gd name="connsiteY4" fmla="*/ 63500 h 63500"/>
                  <a:gd name="connsiteX5" fmla="*/ 25830 w 1807207"/>
                  <a:gd name="connsiteY5" fmla="*/ 21430 h 63500"/>
                  <a:gd name="connsiteX6" fmla="*/ 0 w 1807207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207" h="63500">
                    <a:moveTo>
                      <a:pt x="0" y="0"/>
                    </a:moveTo>
                    <a:lnTo>
                      <a:pt x="1807207" y="0"/>
                    </a:lnTo>
                    <a:lnTo>
                      <a:pt x="1781376" y="21430"/>
                    </a:lnTo>
                    <a:lnTo>
                      <a:pt x="1719744" y="63500"/>
                    </a:lnTo>
                    <a:lnTo>
                      <a:pt x="87462" y="63500"/>
                    </a:lnTo>
                    <a:lnTo>
                      <a:pt x="25830" y="214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409548467">
                      <a:custGeom>
                        <a:avLst/>
                        <a:gdLst>
                          <a:gd name="connsiteX0" fmla="*/ 0 w 1807207"/>
                          <a:gd name="connsiteY0" fmla="*/ 0 h 63500"/>
                          <a:gd name="connsiteX1" fmla="*/ 415658 w 1807207"/>
                          <a:gd name="connsiteY1" fmla="*/ 0 h 63500"/>
                          <a:gd name="connsiteX2" fmla="*/ 813243 w 1807207"/>
                          <a:gd name="connsiteY2" fmla="*/ 0 h 63500"/>
                          <a:gd name="connsiteX3" fmla="*/ 1265045 w 1807207"/>
                          <a:gd name="connsiteY3" fmla="*/ 0 h 63500"/>
                          <a:gd name="connsiteX4" fmla="*/ 1807207 w 1807207"/>
                          <a:gd name="connsiteY4" fmla="*/ 0 h 63500"/>
                          <a:gd name="connsiteX5" fmla="*/ 1781376 w 1807207"/>
                          <a:gd name="connsiteY5" fmla="*/ 21430 h 63500"/>
                          <a:gd name="connsiteX6" fmla="*/ 1719744 w 1807207"/>
                          <a:gd name="connsiteY6" fmla="*/ 63500 h 63500"/>
                          <a:gd name="connsiteX7" fmla="*/ 1191973 w 1807207"/>
                          <a:gd name="connsiteY7" fmla="*/ 63500 h 63500"/>
                          <a:gd name="connsiteX8" fmla="*/ 696847 w 1807207"/>
                          <a:gd name="connsiteY8" fmla="*/ 63500 h 63500"/>
                          <a:gd name="connsiteX9" fmla="*/ 87462 w 1807207"/>
                          <a:gd name="connsiteY9" fmla="*/ 63500 h 63500"/>
                          <a:gd name="connsiteX10" fmla="*/ 25830 w 1807207"/>
                          <a:gd name="connsiteY10" fmla="*/ 21430 h 63500"/>
                          <a:gd name="connsiteX11" fmla="*/ 0 w 1807207"/>
                          <a:gd name="connsiteY11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807207" h="63500" fill="none" extrusionOk="0">
                            <a:moveTo>
                              <a:pt x="0" y="0"/>
                            </a:moveTo>
                            <a:cubicBezTo>
                              <a:pt x="204529" y="-4889"/>
                              <a:pt x="265501" y="14440"/>
                              <a:pt x="415658" y="0"/>
                            </a:cubicBezTo>
                            <a:cubicBezTo>
                              <a:pt x="565815" y="-14440"/>
                              <a:pt x="729198" y="5192"/>
                              <a:pt x="813243" y="0"/>
                            </a:cubicBezTo>
                            <a:cubicBezTo>
                              <a:pt x="897288" y="-5192"/>
                              <a:pt x="1142376" y="21894"/>
                              <a:pt x="1265045" y="0"/>
                            </a:cubicBezTo>
                            <a:cubicBezTo>
                              <a:pt x="1387714" y="-21894"/>
                              <a:pt x="1691482" y="22274"/>
                              <a:pt x="1807207" y="0"/>
                            </a:cubicBezTo>
                            <a:cubicBezTo>
                              <a:pt x="1796241" y="9247"/>
                              <a:pt x="1787335" y="12245"/>
                              <a:pt x="1781376" y="21430"/>
                            </a:cubicBezTo>
                            <a:cubicBezTo>
                              <a:pt x="1762183" y="38540"/>
                              <a:pt x="1742734" y="46406"/>
                              <a:pt x="1719744" y="63500"/>
                            </a:cubicBezTo>
                            <a:cubicBezTo>
                              <a:pt x="1572975" y="84762"/>
                              <a:pt x="1304867" y="54170"/>
                              <a:pt x="1191973" y="63500"/>
                            </a:cubicBezTo>
                            <a:cubicBezTo>
                              <a:pt x="1079079" y="72830"/>
                              <a:pt x="810890" y="26432"/>
                              <a:pt x="696847" y="63500"/>
                            </a:cubicBezTo>
                            <a:cubicBezTo>
                              <a:pt x="582804" y="100568"/>
                              <a:pt x="309619" y="40502"/>
                              <a:pt x="87462" y="63500"/>
                            </a:cubicBezTo>
                            <a:cubicBezTo>
                              <a:pt x="64853" y="49659"/>
                              <a:pt x="46073" y="27751"/>
                              <a:pt x="25830" y="21430"/>
                            </a:cubicBezTo>
                            <a:cubicBezTo>
                              <a:pt x="12566" y="12910"/>
                              <a:pt x="6575" y="3627"/>
                              <a:pt x="0" y="0"/>
                            </a:cubicBezTo>
                            <a:close/>
                          </a:path>
                          <a:path w="1807207" h="63500" stroke="0" extrusionOk="0">
                            <a:moveTo>
                              <a:pt x="0" y="0"/>
                            </a:moveTo>
                            <a:cubicBezTo>
                              <a:pt x="119873" y="-582"/>
                              <a:pt x="274254" y="46204"/>
                              <a:pt x="433730" y="0"/>
                            </a:cubicBezTo>
                            <a:cubicBezTo>
                              <a:pt x="593206" y="-46204"/>
                              <a:pt x="702093" y="802"/>
                              <a:pt x="867459" y="0"/>
                            </a:cubicBezTo>
                            <a:cubicBezTo>
                              <a:pt x="1032825" y="-802"/>
                              <a:pt x="1080678" y="16501"/>
                              <a:pt x="1283117" y="0"/>
                            </a:cubicBezTo>
                            <a:cubicBezTo>
                              <a:pt x="1485556" y="-16501"/>
                              <a:pt x="1595536" y="37693"/>
                              <a:pt x="1807207" y="0"/>
                            </a:cubicBezTo>
                            <a:cubicBezTo>
                              <a:pt x="1797939" y="9776"/>
                              <a:pt x="1793075" y="9667"/>
                              <a:pt x="1781376" y="21430"/>
                            </a:cubicBezTo>
                            <a:cubicBezTo>
                              <a:pt x="1768326" y="30735"/>
                              <a:pt x="1746724" y="42701"/>
                              <a:pt x="1719744" y="63500"/>
                            </a:cubicBezTo>
                            <a:cubicBezTo>
                              <a:pt x="1489254" y="110189"/>
                              <a:pt x="1351036" y="29314"/>
                              <a:pt x="1208296" y="63500"/>
                            </a:cubicBezTo>
                            <a:cubicBezTo>
                              <a:pt x="1065556" y="97686"/>
                              <a:pt x="846254" y="60340"/>
                              <a:pt x="631556" y="63500"/>
                            </a:cubicBezTo>
                            <a:cubicBezTo>
                              <a:pt x="416858" y="66660"/>
                              <a:pt x="316719" y="20644"/>
                              <a:pt x="87462" y="63500"/>
                            </a:cubicBezTo>
                            <a:cubicBezTo>
                              <a:pt x="54178" y="50891"/>
                              <a:pt x="46647" y="35413"/>
                              <a:pt x="25830" y="21430"/>
                            </a:cubicBezTo>
                            <a:cubicBezTo>
                              <a:pt x="18767" y="15868"/>
                              <a:pt x="9864" y="6233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5" name="フリーフォーム: 図形 734">
                <a:extLst>
                  <a:ext uri="{FF2B5EF4-FFF2-40B4-BE49-F238E27FC236}">
                    <a16:creationId xmlns:a16="http://schemas.microsoft.com/office/drawing/2014/main" id="{AFD32453-987C-4097-9652-CEA64DE1F5B4}"/>
                  </a:ext>
                </a:extLst>
              </p:cNvPr>
              <p:cNvSpPr/>
              <p:nvPr/>
            </p:nvSpPr>
            <p:spPr>
              <a:xfrm>
                <a:off x="3137274" y="7172718"/>
                <a:ext cx="1378099" cy="79374"/>
              </a:xfrm>
              <a:custGeom>
                <a:avLst/>
                <a:gdLst>
                  <a:gd name="connsiteX0" fmla="*/ 0 w 1378099"/>
                  <a:gd name="connsiteY0" fmla="*/ 0 h 79374"/>
                  <a:gd name="connsiteX1" fmla="*/ 1378099 w 1378099"/>
                  <a:gd name="connsiteY1" fmla="*/ 0 h 79374"/>
                  <a:gd name="connsiteX2" fmla="*/ 1325052 w 1378099"/>
                  <a:gd name="connsiteY2" fmla="*/ 27153 h 79374"/>
                  <a:gd name="connsiteX3" fmla="*/ 1169973 w 1378099"/>
                  <a:gd name="connsiteY3" fmla="*/ 79374 h 79374"/>
                  <a:gd name="connsiteX4" fmla="*/ 208126 w 1378099"/>
                  <a:gd name="connsiteY4" fmla="*/ 79374 h 79374"/>
                  <a:gd name="connsiteX5" fmla="*/ 53046 w 1378099"/>
                  <a:gd name="connsiteY5" fmla="*/ 27153 h 79374"/>
                  <a:gd name="connsiteX6" fmla="*/ 0 w 1378099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8099" h="79374">
                    <a:moveTo>
                      <a:pt x="0" y="0"/>
                    </a:moveTo>
                    <a:lnTo>
                      <a:pt x="1378099" y="0"/>
                    </a:lnTo>
                    <a:lnTo>
                      <a:pt x="1325052" y="27153"/>
                    </a:lnTo>
                    <a:lnTo>
                      <a:pt x="1169973" y="79374"/>
                    </a:lnTo>
                    <a:lnTo>
                      <a:pt x="208126" y="79374"/>
                    </a:lnTo>
                    <a:lnTo>
                      <a:pt x="53046" y="271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721445254">
                      <a:custGeom>
                        <a:avLst/>
                        <a:gdLst>
                          <a:gd name="connsiteX0" fmla="*/ 0 w 1378099"/>
                          <a:gd name="connsiteY0" fmla="*/ 0 h 79374"/>
                          <a:gd name="connsiteX1" fmla="*/ 431804 w 1378099"/>
                          <a:gd name="connsiteY1" fmla="*/ 0 h 79374"/>
                          <a:gd name="connsiteX2" fmla="*/ 863609 w 1378099"/>
                          <a:gd name="connsiteY2" fmla="*/ 0 h 79374"/>
                          <a:gd name="connsiteX3" fmla="*/ 1378099 w 1378099"/>
                          <a:gd name="connsiteY3" fmla="*/ 0 h 79374"/>
                          <a:gd name="connsiteX4" fmla="*/ 1325052 w 1378099"/>
                          <a:gd name="connsiteY4" fmla="*/ 27153 h 79374"/>
                          <a:gd name="connsiteX5" fmla="*/ 1169973 w 1378099"/>
                          <a:gd name="connsiteY5" fmla="*/ 79374 h 79374"/>
                          <a:gd name="connsiteX6" fmla="*/ 708286 w 1378099"/>
                          <a:gd name="connsiteY6" fmla="*/ 79374 h 79374"/>
                          <a:gd name="connsiteX7" fmla="*/ 208126 w 1378099"/>
                          <a:gd name="connsiteY7" fmla="*/ 79374 h 79374"/>
                          <a:gd name="connsiteX8" fmla="*/ 53046 w 1378099"/>
                          <a:gd name="connsiteY8" fmla="*/ 27153 h 79374"/>
                          <a:gd name="connsiteX9" fmla="*/ 0 w 1378099"/>
                          <a:gd name="connsiteY9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78099" h="79374" fill="none" extrusionOk="0">
                            <a:moveTo>
                              <a:pt x="0" y="0"/>
                            </a:moveTo>
                            <a:cubicBezTo>
                              <a:pt x="197715" y="-25186"/>
                              <a:pt x="338963" y="43862"/>
                              <a:pt x="431804" y="0"/>
                            </a:cubicBezTo>
                            <a:cubicBezTo>
                              <a:pt x="524645" y="-43862"/>
                              <a:pt x="693937" y="8616"/>
                              <a:pt x="863609" y="0"/>
                            </a:cubicBezTo>
                            <a:cubicBezTo>
                              <a:pt x="1033281" y="-8616"/>
                              <a:pt x="1122094" y="9526"/>
                              <a:pt x="1378099" y="0"/>
                            </a:cubicBezTo>
                            <a:cubicBezTo>
                              <a:pt x="1359904" y="11895"/>
                              <a:pt x="1346432" y="10449"/>
                              <a:pt x="1325052" y="27153"/>
                            </a:cubicBezTo>
                            <a:cubicBezTo>
                              <a:pt x="1269441" y="65970"/>
                              <a:pt x="1227411" y="55446"/>
                              <a:pt x="1169973" y="79374"/>
                            </a:cubicBezTo>
                            <a:cubicBezTo>
                              <a:pt x="985108" y="80555"/>
                              <a:pt x="845151" y="54330"/>
                              <a:pt x="708286" y="79374"/>
                            </a:cubicBezTo>
                            <a:cubicBezTo>
                              <a:pt x="571421" y="104418"/>
                              <a:pt x="385421" y="60734"/>
                              <a:pt x="208126" y="79374"/>
                            </a:cubicBezTo>
                            <a:cubicBezTo>
                              <a:pt x="133436" y="60624"/>
                              <a:pt x="93781" y="33342"/>
                              <a:pt x="53046" y="27153"/>
                            </a:cubicBezTo>
                            <a:cubicBezTo>
                              <a:pt x="26816" y="15544"/>
                              <a:pt x="24970" y="8715"/>
                              <a:pt x="0" y="0"/>
                            </a:cubicBezTo>
                            <a:close/>
                          </a:path>
                          <a:path w="1378099" h="79374" stroke="0" extrusionOk="0">
                            <a:moveTo>
                              <a:pt x="0" y="0"/>
                            </a:moveTo>
                            <a:cubicBezTo>
                              <a:pt x="176047" y="-14129"/>
                              <a:pt x="280138" y="39590"/>
                              <a:pt x="445585" y="0"/>
                            </a:cubicBezTo>
                            <a:cubicBezTo>
                              <a:pt x="611033" y="-39590"/>
                              <a:pt x="708700" y="4189"/>
                              <a:pt x="877390" y="0"/>
                            </a:cubicBezTo>
                            <a:cubicBezTo>
                              <a:pt x="1046081" y="-4189"/>
                              <a:pt x="1159794" y="22346"/>
                              <a:pt x="1378099" y="0"/>
                            </a:cubicBezTo>
                            <a:cubicBezTo>
                              <a:pt x="1357767" y="11598"/>
                              <a:pt x="1346687" y="11166"/>
                              <a:pt x="1325052" y="27153"/>
                            </a:cubicBezTo>
                            <a:cubicBezTo>
                              <a:pt x="1279259" y="49201"/>
                              <a:pt x="1242376" y="39821"/>
                              <a:pt x="1169973" y="79374"/>
                            </a:cubicBezTo>
                            <a:cubicBezTo>
                              <a:pt x="1006921" y="135924"/>
                              <a:pt x="782110" y="20762"/>
                              <a:pt x="669813" y="79374"/>
                            </a:cubicBezTo>
                            <a:cubicBezTo>
                              <a:pt x="557516" y="137986"/>
                              <a:pt x="386125" y="60167"/>
                              <a:pt x="208126" y="79374"/>
                            </a:cubicBezTo>
                            <a:cubicBezTo>
                              <a:pt x="168390" y="80555"/>
                              <a:pt x="132390" y="41845"/>
                              <a:pt x="53046" y="27153"/>
                            </a:cubicBezTo>
                            <a:cubicBezTo>
                              <a:pt x="31397" y="20717"/>
                              <a:pt x="17825" y="6355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6" name="フリーフォーム: 図形 735">
                <a:extLst>
                  <a:ext uri="{FF2B5EF4-FFF2-40B4-BE49-F238E27FC236}">
                    <a16:creationId xmlns:a16="http://schemas.microsoft.com/office/drawing/2014/main" id="{D4AD309B-9AEE-47FD-B439-75800B06A91E}"/>
                  </a:ext>
                </a:extLst>
              </p:cNvPr>
              <p:cNvSpPr/>
              <p:nvPr/>
            </p:nvSpPr>
            <p:spPr>
              <a:xfrm>
                <a:off x="3425729" y="5908967"/>
                <a:ext cx="801186" cy="47335"/>
              </a:xfrm>
              <a:custGeom>
                <a:avLst/>
                <a:gdLst>
                  <a:gd name="connsiteX0" fmla="*/ 400593 w 801186"/>
                  <a:gd name="connsiteY0" fmla="*/ 0 h 47335"/>
                  <a:gd name="connsiteX1" fmla="*/ 629845 w 801186"/>
                  <a:gd name="connsiteY1" fmla="*/ 14338 h 47335"/>
                  <a:gd name="connsiteX2" fmla="*/ 801186 w 801186"/>
                  <a:gd name="connsiteY2" fmla="*/ 47335 h 47335"/>
                  <a:gd name="connsiteX3" fmla="*/ 0 w 801186"/>
                  <a:gd name="connsiteY3" fmla="*/ 47335 h 47335"/>
                  <a:gd name="connsiteX4" fmla="*/ 171341 w 801186"/>
                  <a:gd name="connsiteY4" fmla="*/ 14338 h 47335"/>
                  <a:gd name="connsiteX5" fmla="*/ 400593 w 801186"/>
                  <a:gd name="connsiteY5" fmla="*/ 0 h 4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1186" h="47335">
                    <a:moveTo>
                      <a:pt x="400593" y="0"/>
                    </a:moveTo>
                    <a:cubicBezTo>
                      <a:pt x="479123" y="0"/>
                      <a:pt x="555795" y="4937"/>
                      <a:pt x="629845" y="14338"/>
                    </a:cubicBezTo>
                    <a:lnTo>
                      <a:pt x="801186" y="47335"/>
                    </a:lnTo>
                    <a:lnTo>
                      <a:pt x="0" y="47335"/>
                    </a:lnTo>
                    <a:lnTo>
                      <a:pt x="171341" y="14338"/>
                    </a:lnTo>
                    <a:cubicBezTo>
                      <a:pt x="245392" y="4937"/>
                      <a:pt x="322063" y="0"/>
                      <a:pt x="40059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179290541">
                      <a:custGeom>
                        <a:avLst/>
                        <a:gdLst>
                          <a:gd name="connsiteX0" fmla="*/ 400593 w 801186"/>
                          <a:gd name="connsiteY0" fmla="*/ 0 h 47335"/>
                          <a:gd name="connsiteX1" fmla="*/ 629845 w 801186"/>
                          <a:gd name="connsiteY1" fmla="*/ 14338 h 47335"/>
                          <a:gd name="connsiteX2" fmla="*/ 801186 w 801186"/>
                          <a:gd name="connsiteY2" fmla="*/ 47335 h 47335"/>
                          <a:gd name="connsiteX3" fmla="*/ 400593 w 801186"/>
                          <a:gd name="connsiteY3" fmla="*/ 47335 h 47335"/>
                          <a:gd name="connsiteX4" fmla="*/ 0 w 801186"/>
                          <a:gd name="connsiteY4" fmla="*/ 47335 h 47335"/>
                          <a:gd name="connsiteX5" fmla="*/ 171341 w 801186"/>
                          <a:gd name="connsiteY5" fmla="*/ 14338 h 47335"/>
                          <a:gd name="connsiteX6" fmla="*/ 400593 w 801186"/>
                          <a:gd name="connsiteY6" fmla="*/ 0 h 47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01186" h="47335" fill="none" extrusionOk="0">
                            <a:moveTo>
                              <a:pt x="400593" y="0"/>
                            </a:moveTo>
                            <a:cubicBezTo>
                              <a:pt x="498717" y="-1836"/>
                              <a:pt x="549256" y="4554"/>
                              <a:pt x="629845" y="14338"/>
                            </a:cubicBezTo>
                            <a:cubicBezTo>
                              <a:pt x="672431" y="17538"/>
                              <a:pt x="758964" y="41352"/>
                              <a:pt x="801186" y="47335"/>
                            </a:cubicBezTo>
                            <a:cubicBezTo>
                              <a:pt x="606376" y="86671"/>
                              <a:pt x="546455" y="2081"/>
                              <a:pt x="400593" y="47335"/>
                            </a:cubicBezTo>
                            <a:cubicBezTo>
                              <a:pt x="254731" y="92589"/>
                              <a:pt x="104526" y="37002"/>
                              <a:pt x="0" y="47335"/>
                            </a:cubicBezTo>
                            <a:cubicBezTo>
                              <a:pt x="73125" y="27638"/>
                              <a:pt x="111947" y="36749"/>
                              <a:pt x="171341" y="14338"/>
                            </a:cubicBezTo>
                            <a:cubicBezTo>
                              <a:pt x="242235" y="6546"/>
                              <a:pt x="331239" y="6759"/>
                              <a:pt x="400593" y="0"/>
                            </a:cubicBezTo>
                            <a:close/>
                          </a:path>
                          <a:path w="801186" h="47335" stroke="0" extrusionOk="0">
                            <a:moveTo>
                              <a:pt x="400593" y="0"/>
                            </a:moveTo>
                            <a:cubicBezTo>
                              <a:pt x="489755" y="8888"/>
                              <a:pt x="553816" y="-2075"/>
                              <a:pt x="629845" y="14338"/>
                            </a:cubicBezTo>
                            <a:cubicBezTo>
                              <a:pt x="716864" y="11041"/>
                              <a:pt x="744508" y="51016"/>
                              <a:pt x="801186" y="47335"/>
                            </a:cubicBezTo>
                            <a:cubicBezTo>
                              <a:pt x="705613" y="75087"/>
                              <a:pt x="576259" y="19846"/>
                              <a:pt x="384569" y="47335"/>
                            </a:cubicBezTo>
                            <a:cubicBezTo>
                              <a:pt x="192879" y="74824"/>
                              <a:pt x="151218" y="25978"/>
                              <a:pt x="0" y="47335"/>
                            </a:cubicBezTo>
                            <a:cubicBezTo>
                              <a:pt x="80043" y="17720"/>
                              <a:pt x="130656" y="37256"/>
                              <a:pt x="171341" y="14338"/>
                            </a:cubicBezTo>
                            <a:cubicBezTo>
                              <a:pt x="251253" y="11358"/>
                              <a:pt x="314746" y="-18624"/>
                              <a:pt x="40059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7" name="フリーフォーム: 図形 736">
                <a:extLst>
                  <a:ext uri="{FF2B5EF4-FFF2-40B4-BE49-F238E27FC236}">
                    <a16:creationId xmlns:a16="http://schemas.microsoft.com/office/drawing/2014/main" id="{263DBC64-8C46-4078-8214-F4618E5B30C4}"/>
                  </a:ext>
                </a:extLst>
              </p:cNvPr>
              <p:cNvSpPr/>
              <p:nvPr/>
            </p:nvSpPr>
            <p:spPr>
              <a:xfrm>
                <a:off x="3078226" y="6019802"/>
                <a:ext cx="1496192" cy="67067"/>
              </a:xfrm>
              <a:custGeom>
                <a:avLst/>
                <a:gdLst>
                  <a:gd name="connsiteX0" fmla="*/ 140869 w 1496192"/>
                  <a:gd name="connsiteY0" fmla="*/ 0 h 67067"/>
                  <a:gd name="connsiteX1" fmla="*/ 1355323 w 1496192"/>
                  <a:gd name="connsiteY1" fmla="*/ 0 h 67067"/>
                  <a:gd name="connsiteX2" fmla="*/ 1384099 w 1496192"/>
                  <a:gd name="connsiteY2" fmla="*/ 9690 h 67067"/>
                  <a:gd name="connsiteX3" fmla="*/ 1496192 w 1496192"/>
                  <a:gd name="connsiteY3" fmla="*/ 67067 h 67067"/>
                  <a:gd name="connsiteX4" fmla="*/ 0 w 1496192"/>
                  <a:gd name="connsiteY4" fmla="*/ 67067 h 67067"/>
                  <a:gd name="connsiteX5" fmla="*/ 112093 w 1496192"/>
                  <a:gd name="connsiteY5" fmla="*/ 9690 h 67067"/>
                  <a:gd name="connsiteX6" fmla="*/ 140869 w 1496192"/>
                  <a:gd name="connsiteY6" fmla="*/ 0 h 6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6192" h="67067">
                    <a:moveTo>
                      <a:pt x="140869" y="0"/>
                    </a:moveTo>
                    <a:lnTo>
                      <a:pt x="1355323" y="0"/>
                    </a:lnTo>
                    <a:lnTo>
                      <a:pt x="1384099" y="9690"/>
                    </a:lnTo>
                    <a:lnTo>
                      <a:pt x="1496192" y="67067"/>
                    </a:lnTo>
                    <a:lnTo>
                      <a:pt x="0" y="67067"/>
                    </a:lnTo>
                    <a:lnTo>
                      <a:pt x="112093" y="9690"/>
                    </a:lnTo>
                    <a:lnTo>
                      <a:pt x="140869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829861973">
                      <a:custGeom>
                        <a:avLst/>
                        <a:gdLst>
                          <a:gd name="connsiteX0" fmla="*/ 140869 w 1496192"/>
                          <a:gd name="connsiteY0" fmla="*/ 0 h 67067"/>
                          <a:gd name="connsiteX1" fmla="*/ 569976 w 1496192"/>
                          <a:gd name="connsiteY1" fmla="*/ 0 h 67067"/>
                          <a:gd name="connsiteX2" fmla="*/ 938360 w 1496192"/>
                          <a:gd name="connsiteY2" fmla="*/ 0 h 67067"/>
                          <a:gd name="connsiteX3" fmla="*/ 1355323 w 1496192"/>
                          <a:gd name="connsiteY3" fmla="*/ 0 h 67067"/>
                          <a:gd name="connsiteX4" fmla="*/ 1384099 w 1496192"/>
                          <a:gd name="connsiteY4" fmla="*/ 9690 h 67067"/>
                          <a:gd name="connsiteX5" fmla="*/ 1496192 w 1496192"/>
                          <a:gd name="connsiteY5" fmla="*/ 67067 h 67067"/>
                          <a:gd name="connsiteX6" fmla="*/ 1027385 w 1496192"/>
                          <a:gd name="connsiteY6" fmla="*/ 67067 h 67067"/>
                          <a:gd name="connsiteX7" fmla="*/ 558578 w 1496192"/>
                          <a:gd name="connsiteY7" fmla="*/ 67067 h 67067"/>
                          <a:gd name="connsiteX8" fmla="*/ 0 w 1496192"/>
                          <a:gd name="connsiteY8" fmla="*/ 67067 h 67067"/>
                          <a:gd name="connsiteX9" fmla="*/ 112093 w 1496192"/>
                          <a:gd name="connsiteY9" fmla="*/ 9690 h 67067"/>
                          <a:gd name="connsiteX10" fmla="*/ 140869 w 1496192"/>
                          <a:gd name="connsiteY10" fmla="*/ 0 h 67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96192" h="67067" fill="none" extrusionOk="0">
                            <a:moveTo>
                              <a:pt x="140869" y="0"/>
                            </a:moveTo>
                            <a:cubicBezTo>
                              <a:pt x="294928" y="-28651"/>
                              <a:pt x="412960" y="9076"/>
                              <a:pt x="569976" y="0"/>
                            </a:cubicBezTo>
                            <a:cubicBezTo>
                              <a:pt x="726992" y="-9076"/>
                              <a:pt x="773133" y="41263"/>
                              <a:pt x="938360" y="0"/>
                            </a:cubicBezTo>
                            <a:cubicBezTo>
                              <a:pt x="1103587" y="-41263"/>
                              <a:pt x="1190479" y="20186"/>
                              <a:pt x="1355323" y="0"/>
                            </a:cubicBezTo>
                            <a:cubicBezTo>
                              <a:pt x="1368961" y="2440"/>
                              <a:pt x="1369678" y="7342"/>
                              <a:pt x="1384099" y="9690"/>
                            </a:cubicBezTo>
                            <a:cubicBezTo>
                              <a:pt x="1437596" y="35816"/>
                              <a:pt x="1469606" y="58479"/>
                              <a:pt x="1496192" y="67067"/>
                            </a:cubicBezTo>
                            <a:cubicBezTo>
                              <a:pt x="1399884" y="81104"/>
                              <a:pt x="1209874" y="52602"/>
                              <a:pt x="1027385" y="67067"/>
                            </a:cubicBezTo>
                            <a:cubicBezTo>
                              <a:pt x="844896" y="81532"/>
                              <a:pt x="697758" y="65049"/>
                              <a:pt x="558578" y="67067"/>
                            </a:cubicBezTo>
                            <a:cubicBezTo>
                              <a:pt x="419398" y="69085"/>
                              <a:pt x="187166" y="30274"/>
                              <a:pt x="0" y="67067"/>
                            </a:cubicBezTo>
                            <a:cubicBezTo>
                              <a:pt x="42008" y="42710"/>
                              <a:pt x="93386" y="31111"/>
                              <a:pt x="112093" y="9690"/>
                            </a:cubicBezTo>
                            <a:cubicBezTo>
                              <a:pt x="120936" y="3229"/>
                              <a:pt x="127658" y="7319"/>
                              <a:pt x="140869" y="0"/>
                            </a:cubicBezTo>
                            <a:close/>
                          </a:path>
                          <a:path w="1496192" h="67067" stroke="0" extrusionOk="0">
                            <a:moveTo>
                              <a:pt x="140869" y="0"/>
                            </a:moveTo>
                            <a:cubicBezTo>
                              <a:pt x="315994" y="-45648"/>
                              <a:pt x="427718" y="46808"/>
                              <a:pt x="533542" y="0"/>
                            </a:cubicBezTo>
                            <a:cubicBezTo>
                              <a:pt x="639366" y="-46808"/>
                              <a:pt x="845804" y="2107"/>
                              <a:pt x="926216" y="0"/>
                            </a:cubicBezTo>
                            <a:cubicBezTo>
                              <a:pt x="1006628" y="-2107"/>
                              <a:pt x="1144630" y="33068"/>
                              <a:pt x="1355323" y="0"/>
                            </a:cubicBezTo>
                            <a:cubicBezTo>
                              <a:pt x="1367540" y="1209"/>
                              <a:pt x="1373992" y="6726"/>
                              <a:pt x="1384099" y="9690"/>
                            </a:cubicBezTo>
                            <a:cubicBezTo>
                              <a:pt x="1436247" y="29107"/>
                              <a:pt x="1436969" y="51892"/>
                              <a:pt x="1496192" y="67067"/>
                            </a:cubicBezTo>
                            <a:cubicBezTo>
                              <a:pt x="1322269" y="112213"/>
                              <a:pt x="1149964" y="42011"/>
                              <a:pt x="1027385" y="67067"/>
                            </a:cubicBezTo>
                            <a:cubicBezTo>
                              <a:pt x="904806" y="92123"/>
                              <a:pt x="681257" y="21710"/>
                              <a:pt x="573540" y="67067"/>
                            </a:cubicBezTo>
                            <a:cubicBezTo>
                              <a:pt x="465824" y="112424"/>
                              <a:pt x="141442" y="66506"/>
                              <a:pt x="0" y="67067"/>
                            </a:cubicBezTo>
                            <a:cubicBezTo>
                              <a:pt x="19931" y="48363"/>
                              <a:pt x="62251" y="50164"/>
                              <a:pt x="112093" y="9690"/>
                            </a:cubicBezTo>
                            <a:cubicBezTo>
                              <a:pt x="123296" y="3909"/>
                              <a:pt x="135810" y="5291"/>
                              <a:pt x="140869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8" name="フリーフォーム: 図形 737">
                <a:extLst>
                  <a:ext uri="{FF2B5EF4-FFF2-40B4-BE49-F238E27FC236}">
                    <a16:creationId xmlns:a16="http://schemas.microsoft.com/office/drawing/2014/main" id="{F61F180A-A89A-410A-8931-3B67AE110BF1}"/>
                  </a:ext>
                </a:extLst>
              </p:cNvPr>
              <p:cNvSpPr/>
              <p:nvPr/>
            </p:nvSpPr>
            <p:spPr>
              <a:xfrm>
                <a:off x="2867798" y="6166243"/>
                <a:ext cx="1917051" cy="69459"/>
              </a:xfrm>
              <a:custGeom>
                <a:avLst/>
                <a:gdLst>
                  <a:gd name="connsiteX0" fmla="*/ 80196 w 1917051"/>
                  <a:gd name="connsiteY0" fmla="*/ 0 h 69459"/>
                  <a:gd name="connsiteX1" fmla="*/ 1836854 w 1917051"/>
                  <a:gd name="connsiteY1" fmla="*/ 0 h 69459"/>
                  <a:gd name="connsiteX2" fmla="*/ 1901782 w 1917051"/>
                  <a:gd name="connsiteY2" fmla="*/ 53867 h 69459"/>
                  <a:gd name="connsiteX3" fmla="*/ 1917051 w 1917051"/>
                  <a:gd name="connsiteY3" fmla="*/ 69459 h 69459"/>
                  <a:gd name="connsiteX4" fmla="*/ 0 w 1917051"/>
                  <a:gd name="connsiteY4" fmla="*/ 69459 h 69459"/>
                  <a:gd name="connsiteX5" fmla="*/ 15268 w 1917051"/>
                  <a:gd name="connsiteY5" fmla="*/ 53867 h 69459"/>
                  <a:gd name="connsiteX6" fmla="*/ 80196 w 1917051"/>
                  <a:gd name="connsiteY6" fmla="*/ 0 h 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7051" h="69459">
                    <a:moveTo>
                      <a:pt x="80196" y="0"/>
                    </a:moveTo>
                    <a:lnTo>
                      <a:pt x="1836854" y="0"/>
                    </a:lnTo>
                    <a:lnTo>
                      <a:pt x="1901782" y="53867"/>
                    </a:lnTo>
                    <a:lnTo>
                      <a:pt x="1917051" y="69459"/>
                    </a:lnTo>
                    <a:lnTo>
                      <a:pt x="0" y="69459"/>
                    </a:lnTo>
                    <a:lnTo>
                      <a:pt x="15268" y="53867"/>
                    </a:lnTo>
                    <a:lnTo>
                      <a:pt x="80196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592091818">
                      <a:custGeom>
                        <a:avLst/>
                        <a:gdLst>
                          <a:gd name="connsiteX0" fmla="*/ 80196 w 1917051"/>
                          <a:gd name="connsiteY0" fmla="*/ 0 h 69459"/>
                          <a:gd name="connsiteX1" fmla="*/ 665749 w 1917051"/>
                          <a:gd name="connsiteY1" fmla="*/ 0 h 69459"/>
                          <a:gd name="connsiteX2" fmla="*/ 1198602 w 1917051"/>
                          <a:gd name="connsiteY2" fmla="*/ 0 h 69459"/>
                          <a:gd name="connsiteX3" fmla="*/ 1836854 w 1917051"/>
                          <a:gd name="connsiteY3" fmla="*/ 0 h 69459"/>
                          <a:gd name="connsiteX4" fmla="*/ 1901782 w 1917051"/>
                          <a:gd name="connsiteY4" fmla="*/ 53867 h 69459"/>
                          <a:gd name="connsiteX5" fmla="*/ 1917051 w 1917051"/>
                          <a:gd name="connsiteY5" fmla="*/ 69459 h 69459"/>
                          <a:gd name="connsiteX6" fmla="*/ 1437788 w 1917051"/>
                          <a:gd name="connsiteY6" fmla="*/ 69459 h 69459"/>
                          <a:gd name="connsiteX7" fmla="*/ 958526 w 1917051"/>
                          <a:gd name="connsiteY7" fmla="*/ 69459 h 69459"/>
                          <a:gd name="connsiteX8" fmla="*/ 479263 w 1917051"/>
                          <a:gd name="connsiteY8" fmla="*/ 69459 h 69459"/>
                          <a:gd name="connsiteX9" fmla="*/ 0 w 1917051"/>
                          <a:gd name="connsiteY9" fmla="*/ 69459 h 69459"/>
                          <a:gd name="connsiteX10" fmla="*/ 15268 w 1917051"/>
                          <a:gd name="connsiteY10" fmla="*/ 53867 h 69459"/>
                          <a:gd name="connsiteX11" fmla="*/ 80196 w 1917051"/>
                          <a:gd name="connsiteY11" fmla="*/ 0 h 694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917051" h="69459" fill="none" extrusionOk="0">
                            <a:moveTo>
                              <a:pt x="80196" y="0"/>
                            </a:moveTo>
                            <a:cubicBezTo>
                              <a:pt x="216754" y="-28855"/>
                              <a:pt x="446939" y="27200"/>
                              <a:pt x="665749" y="0"/>
                            </a:cubicBezTo>
                            <a:cubicBezTo>
                              <a:pt x="884559" y="-27200"/>
                              <a:pt x="948267" y="25817"/>
                              <a:pt x="1198602" y="0"/>
                            </a:cubicBezTo>
                            <a:cubicBezTo>
                              <a:pt x="1448937" y="-25817"/>
                              <a:pt x="1536139" y="31983"/>
                              <a:pt x="1836854" y="0"/>
                            </a:cubicBezTo>
                            <a:cubicBezTo>
                              <a:pt x="1871328" y="21368"/>
                              <a:pt x="1877222" y="44515"/>
                              <a:pt x="1901782" y="53867"/>
                            </a:cubicBezTo>
                            <a:cubicBezTo>
                              <a:pt x="1906473" y="55800"/>
                              <a:pt x="1910591" y="63141"/>
                              <a:pt x="1917051" y="69459"/>
                            </a:cubicBezTo>
                            <a:cubicBezTo>
                              <a:pt x="1782628" y="87733"/>
                              <a:pt x="1666591" y="15484"/>
                              <a:pt x="1437788" y="69459"/>
                            </a:cubicBezTo>
                            <a:cubicBezTo>
                              <a:pt x="1208985" y="123434"/>
                              <a:pt x="1107392" y="66884"/>
                              <a:pt x="958526" y="69459"/>
                            </a:cubicBezTo>
                            <a:cubicBezTo>
                              <a:pt x="809660" y="72034"/>
                              <a:pt x="646747" y="46713"/>
                              <a:pt x="479263" y="69459"/>
                            </a:cubicBezTo>
                            <a:cubicBezTo>
                              <a:pt x="311779" y="92205"/>
                              <a:pt x="111978" y="40672"/>
                              <a:pt x="0" y="69459"/>
                            </a:cubicBezTo>
                            <a:cubicBezTo>
                              <a:pt x="3628" y="63392"/>
                              <a:pt x="12936" y="59499"/>
                              <a:pt x="15268" y="53867"/>
                            </a:cubicBezTo>
                            <a:cubicBezTo>
                              <a:pt x="23913" y="36140"/>
                              <a:pt x="68987" y="14841"/>
                              <a:pt x="80196" y="0"/>
                            </a:cubicBezTo>
                            <a:close/>
                          </a:path>
                          <a:path w="1917051" h="69459" stroke="0" extrusionOk="0">
                            <a:moveTo>
                              <a:pt x="80196" y="0"/>
                            </a:moveTo>
                            <a:cubicBezTo>
                              <a:pt x="253714" y="-20598"/>
                              <a:pt x="359607" y="29824"/>
                              <a:pt x="630616" y="0"/>
                            </a:cubicBezTo>
                            <a:cubicBezTo>
                              <a:pt x="901625" y="-29824"/>
                              <a:pt x="923719" y="56484"/>
                              <a:pt x="1163468" y="0"/>
                            </a:cubicBezTo>
                            <a:cubicBezTo>
                              <a:pt x="1403217" y="-56484"/>
                              <a:pt x="1689838" y="28712"/>
                              <a:pt x="1836854" y="0"/>
                            </a:cubicBezTo>
                            <a:cubicBezTo>
                              <a:pt x="1865200" y="17831"/>
                              <a:pt x="1865305" y="35932"/>
                              <a:pt x="1901782" y="53867"/>
                            </a:cubicBezTo>
                            <a:cubicBezTo>
                              <a:pt x="1908766" y="58268"/>
                              <a:pt x="1910508" y="66370"/>
                              <a:pt x="1917051" y="69459"/>
                            </a:cubicBezTo>
                            <a:cubicBezTo>
                              <a:pt x="1804271" y="87622"/>
                              <a:pt x="1597037" y="45220"/>
                              <a:pt x="1456959" y="69459"/>
                            </a:cubicBezTo>
                            <a:cubicBezTo>
                              <a:pt x="1316881" y="93698"/>
                              <a:pt x="1088906" y="37315"/>
                              <a:pt x="977696" y="69459"/>
                            </a:cubicBezTo>
                            <a:cubicBezTo>
                              <a:pt x="866486" y="101603"/>
                              <a:pt x="738653" y="43576"/>
                              <a:pt x="536774" y="69459"/>
                            </a:cubicBezTo>
                            <a:cubicBezTo>
                              <a:pt x="334895" y="95342"/>
                              <a:pt x="217255" y="49900"/>
                              <a:pt x="0" y="69459"/>
                            </a:cubicBezTo>
                            <a:cubicBezTo>
                              <a:pt x="4661" y="64229"/>
                              <a:pt x="10688" y="60279"/>
                              <a:pt x="15268" y="53867"/>
                            </a:cubicBezTo>
                            <a:cubicBezTo>
                              <a:pt x="40457" y="21661"/>
                              <a:pt x="56954" y="24050"/>
                              <a:pt x="80196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39" name="フリーフォーム: 図形 738">
                <a:extLst>
                  <a:ext uri="{FF2B5EF4-FFF2-40B4-BE49-F238E27FC236}">
                    <a16:creationId xmlns:a16="http://schemas.microsoft.com/office/drawing/2014/main" id="{0BF72DCD-C8C9-4CDD-A7D8-152B1A901F80}"/>
                  </a:ext>
                </a:extLst>
              </p:cNvPr>
              <p:cNvSpPr/>
              <p:nvPr/>
            </p:nvSpPr>
            <p:spPr>
              <a:xfrm>
                <a:off x="2757803" y="6299201"/>
                <a:ext cx="2137038" cy="75334"/>
              </a:xfrm>
              <a:custGeom>
                <a:avLst/>
                <a:gdLst>
                  <a:gd name="connsiteX0" fmla="*/ 52051 w 2137038"/>
                  <a:gd name="connsiteY0" fmla="*/ 0 h 75334"/>
                  <a:gd name="connsiteX1" fmla="*/ 2084987 w 2137038"/>
                  <a:gd name="connsiteY1" fmla="*/ 0 h 75334"/>
                  <a:gd name="connsiteX2" fmla="*/ 2116655 w 2137038"/>
                  <a:gd name="connsiteY2" fmla="*/ 40784 h 75334"/>
                  <a:gd name="connsiteX3" fmla="*/ 2137038 w 2137038"/>
                  <a:gd name="connsiteY3" fmla="*/ 75334 h 75334"/>
                  <a:gd name="connsiteX4" fmla="*/ 0 w 2137038"/>
                  <a:gd name="connsiteY4" fmla="*/ 75334 h 75334"/>
                  <a:gd name="connsiteX5" fmla="*/ 20383 w 2137038"/>
                  <a:gd name="connsiteY5" fmla="*/ 40784 h 75334"/>
                  <a:gd name="connsiteX6" fmla="*/ 52051 w 2137038"/>
                  <a:gd name="connsiteY6" fmla="*/ 0 h 7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7038" h="75334">
                    <a:moveTo>
                      <a:pt x="52051" y="0"/>
                    </a:moveTo>
                    <a:lnTo>
                      <a:pt x="2084987" y="0"/>
                    </a:lnTo>
                    <a:lnTo>
                      <a:pt x="2116655" y="40784"/>
                    </a:lnTo>
                    <a:lnTo>
                      <a:pt x="2137038" y="75334"/>
                    </a:lnTo>
                    <a:lnTo>
                      <a:pt x="0" y="75334"/>
                    </a:lnTo>
                    <a:lnTo>
                      <a:pt x="20383" y="40784"/>
                    </a:lnTo>
                    <a:lnTo>
                      <a:pt x="52051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23689575">
                      <a:custGeom>
                        <a:avLst/>
                        <a:gdLst>
                          <a:gd name="connsiteX0" fmla="*/ 52051 w 2137038"/>
                          <a:gd name="connsiteY0" fmla="*/ 0 h 75334"/>
                          <a:gd name="connsiteX1" fmla="*/ 600944 w 2137038"/>
                          <a:gd name="connsiteY1" fmla="*/ 0 h 75334"/>
                          <a:gd name="connsiteX2" fmla="*/ 1149836 w 2137038"/>
                          <a:gd name="connsiteY2" fmla="*/ 0 h 75334"/>
                          <a:gd name="connsiteX3" fmla="*/ 2084987 w 2137038"/>
                          <a:gd name="connsiteY3" fmla="*/ 0 h 75334"/>
                          <a:gd name="connsiteX4" fmla="*/ 2116655 w 2137038"/>
                          <a:gd name="connsiteY4" fmla="*/ 40784 h 75334"/>
                          <a:gd name="connsiteX5" fmla="*/ 2137038 w 2137038"/>
                          <a:gd name="connsiteY5" fmla="*/ 75334 h 75334"/>
                          <a:gd name="connsiteX6" fmla="*/ 1645519 w 2137038"/>
                          <a:gd name="connsiteY6" fmla="*/ 75334 h 75334"/>
                          <a:gd name="connsiteX7" fmla="*/ 1154001 w 2137038"/>
                          <a:gd name="connsiteY7" fmla="*/ 75334 h 75334"/>
                          <a:gd name="connsiteX8" fmla="*/ 662482 w 2137038"/>
                          <a:gd name="connsiteY8" fmla="*/ 75334 h 75334"/>
                          <a:gd name="connsiteX9" fmla="*/ 0 w 2137038"/>
                          <a:gd name="connsiteY9" fmla="*/ 75334 h 75334"/>
                          <a:gd name="connsiteX10" fmla="*/ 20383 w 2137038"/>
                          <a:gd name="connsiteY10" fmla="*/ 40784 h 75334"/>
                          <a:gd name="connsiteX11" fmla="*/ 52051 w 2137038"/>
                          <a:gd name="connsiteY11" fmla="*/ 0 h 75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137038" h="75334" fill="none" extrusionOk="0">
                            <a:moveTo>
                              <a:pt x="52051" y="0"/>
                            </a:moveTo>
                            <a:cubicBezTo>
                              <a:pt x="319963" y="-60059"/>
                              <a:pt x="488795" y="25425"/>
                              <a:pt x="600944" y="0"/>
                            </a:cubicBezTo>
                            <a:cubicBezTo>
                              <a:pt x="713093" y="-25425"/>
                              <a:pt x="930939" y="40073"/>
                              <a:pt x="1149836" y="0"/>
                            </a:cubicBezTo>
                            <a:cubicBezTo>
                              <a:pt x="1368733" y="-40073"/>
                              <a:pt x="1868487" y="4570"/>
                              <a:pt x="2084987" y="0"/>
                            </a:cubicBezTo>
                            <a:cubicBezTo>
                              <a:pt x="2098835" y="10444"/>
                              <a:pt x="2097015" y="24687"/>
                              <a:pt x="2116655" y="40784"/>
                            </a:cubicBezTo>
                            <a:cubicBezTo>
                              <a:pt x="2127062" y="54142"/>
                              <a:pt x="2127911" y="64899"/>
                              <a:pt x="2137038" y="75334"/>
                            </a:cubicBezTo>
                            <a:cubicBezTo>
                              <a:pt x="1986146" y="95136"/>
                              <a:pt x="1889303" y="46348"/>
                              <a:pt x="1645519" y="75334"/>
                            </a:cubicBezTo>
                            <a:cubicBezTo>
                              <a:pt x="1401735" y="104320"/>
                              <a:pt x="1360189" y="27252"/>
                              <a:pt x="1154001" y="75334"/>
                            </a:cubicBezTo>
                            <a:cubicBezTo>
                              <a:pt x="947813" y="123416"/>
                              <a:pt x="904211" y="45044"/>
                              <a:pt x="662482" y="75334"/>
                            </a:cubicBezTo>
                            <a:cubicBezTo>
                              <a:pt x="420753" y="105624"/>
                              <a:pt x="270616" y="27456"/>
                              <a:pt x="0" y="75334"/>
                            </a:cubicBezTo>
                            <a:cubicBezTo>
                              <a:pt x="8986" y="57508"/>
                              <a:pt x="19001" y="50631"/>
                              <a:pt x="20383" y="40784"/>
                            </a:cubicBezTo>
                            <a:cubicBezTo>
                              <a:pt x="27959" y="24469"/>
                              <a:pt x="45232" y="13570"/>
                              <a:pt x="52051" y="0"/>
                            </a:cubicBezTo>
                            <a:close/>
                          </a:path>
                          <a:path w="2137038" h="75334" stroke="0" extrusionOk="0">
                            <a:moveTo>
                              <a:pt x="52051" y="0"/>
                            </a:moveTo>
                            <a:cubicBezTo>
                              <a:pt x="210153" y="-15316"/>
                              <a:pt x="409553" y="812"/>
                              <a:pt x="519626" y="0"/>
                            </a:cubicBezTo>
                            <a:cubicBezTo>
                              <a:pt x="629700" y="-812"/>
                              <a:pt x="858615" y="48427"/>
                              <a:pt x="987202" y="0"/>
                            </a:cubicBezTo>
                            <a:cubicBezTo>
                              <a:pt x="1115789" y="-48427"/>
                              <a:pt x="1303827" y="47780"/>
                              <a:pt x="1475106" y="0"/>
                            </a:cubicBezTo>
                            <a:cubicBezTo>
                              <a:pt x="1646385" y="-47780"/>
                              <a:pt x="1804419" y="9845"/>
                              <a:pt x="2084987" y="0"/>
                            </a:cubicBezTo>
                            <a:cubicBezTo>
                              <a:pt x="2095597" y="7300"/>
                              <a:pt x="2102933" y="30400"/>
                              <a:pt x="2116655" y="40784"/>
                            </a:cubicBezTo>
                            <a:cubicBezTo>
                              <a:pt x="2124044" y="52112"/>
                              <a:pt x="2125962" y="62227"/>
                              <a:pt x="2137038" y="75334"/>
                            </a:cubicBezTo>
                            <a:cubicBezTo>
                              <a:pt x="1943840" y="134306"/>
                              <a:pt x="1781610" y="13454"/>
                              <a:pt x="1602779" y="75334"/>
                            </a:cubicBezTo>
                            <a:cubicBezTo>
                              <a:pt x="1423948" y="137214"/>
                              <a:pt x="1221121" y="34756"/>
                              <a:pt x="1111260" y="75334"/>
                            </a:cubicBezTo>
                            <a:cubicBezTo>
                              <a:pt x="1001399" y="115912"/>
                              <a:pt x="775282" y="41502"/>
                              <a:pt x="577000" y="75334"/>
                            </a:cubicBezTo>
                            <a:cubicBezTo>
                              <a:pt x="378718" y="109166"/>
                              <a:pt x="158034" y="6695"/>
                              <a:pt x="0" y="75334"/>
                            </a:cubicBezTo>
                            <a:cubicBezTo>
                              <a:pt x="2486" y="66789"/>
                              <a:pt x="16123" y="56838"/>
                              <a:pt x="20383" y="40784"/>
                            </a:cubicBezTo>
                            <a:cubicBezTo>
                              <a:pt x="32280" y="23636"/>
                              <a:pt x="42042" y="21599"/>
                              <a:pt x="52051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40" name="フリーフォーム: 図形 739">
                <a:extLst>
                  <a:ext uri="{FF2B5EF4-FFF2-40B4-BE49-F238E27FC236}">
                    <a16:creationId xmlns:a16="http://schemas.microsoft.com/office/drawing/2014/main" id="{773D55A2-2F07-476A-81A1-0AB905A5A779}"/>
                  </a:ext>
                </a:extLst>
              </p:cNvPr>
              <p:cNvSpPr/>
              <p:nvPr/>
            </p:nvSpPr>
            <p:spPr>
              <a:xfrm>
                <a:off x="2703731" y="6453909"/>
                <a:ext cx="2245185" cy="51774"/>
              </a:xfrm>
              <a:custGeom>
                <a:avLst/>
                <a:gdLst>
                  <a:gd name="connsiteX0" fmla="*/ 15860 w 2245185"/>
                  <a:gd name="connsiteY0" fmla="*/ 0 h 51774"/>
                  <a:gd name="connsiteX1" fmla="*/ 2229324 w 2245185"/>
                  <a:gd name="connsiteY1" fmla="*/ 0 h 51774"/>
                  <a:gd name="connsiteX2" fmla="*/ 2237010 w 2245185"/>
                  <a:gd name="connsiteY2" fmla="*/ 18546 h 51774"/>
                  <a:gd name="connsiteX3" fmla="*/ 2245185 w 2245185"/>
                  <a:gd name="connsiteY3" fmla="*/ 51774 h 51774"/>
                  <a:gd name="connsiteX4" fmla="*/ 0 w 2245185"/>
                  <a:gd name="connsiteY4" fmla="*/ 51774 h 51774"/>
                  <a:gd name="connsiteX5" fmla="*/ 8174 w 2245185"/>
                  <a:gd name="connsiteY5" fmla="*/ 18546 h 51774"/>
                  <a:gd name="connsiteX6" fmla="*/ 15860 w 2245185"/>
                  <a:gd name="connsiteY6" fmla="*/ 0 h 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5185" h="51774">
                    <a:moveTo>
                      <a:pt x="15860" y="0"/>
                    </a:moveTo>
                    <a:lnTo>
                      <a:pt x="2229324" y="0"/>
                    </a:lnTo>
                    <a:lnTo>
                      <a:pt x="2237010" y="18546"/>
                    </a:lnTo>
                    <a:lnTo>
                      <a:pt x="2245185" y="51774"/>
                    </a:lnTo>
                    <a:lnTo>
                      <a:pt x="0" y="51774"/>
                    </a:lnTo>
                    <a:lnTo>
                      <a:pt x="8174" y="18546"/>
                    </a:lnTo>
                    <a:lnTo>
                      <a:pt x="1586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144723894">
                      <a:custGeom>
                        <a:avLst/>
                        <a:gdLst>
                          <a:gd name="connsiteX0" fmla="*/ 15860 w 2245185"/>
                          <a:gd name="connsiteY0" fmla="*/ 0 h 51774"/>
                          <a:gd name="connsiteX1" fmla="*/ 613495 w 2245185"/>
                          <a:gd name="connsiteY1" fmla="*/ 0 h 51774"/>
                          <a:gd name="connsiteX2" fmla="*/ 1144727 w 2245185"/>
                          <a:gd name="connsiteY2" fmla="*/ 0 h 51774"/>
                          <a:gd name="connsiteX3" fmla="*/ 1698093 w 2245185"/>
                          <a:gd name="connsiteY3" fmla="*/ 0 h 51774"/>
                          <a:gd name="connsiteX4" fmla="*/ 2229324 w 2245185"/>
                          <a:gd name="connsiteY4" fmla="*/ 0 h 51774"/>
                          <a:gd name="connsiteX5" fmla="*/ 2237010 w 2245185"/>
                          <a:gd name="connsiteY5" fmla="*/ 18546 h 51774"/>
                          <a:gd name="connsiteX6" fmla="*/ 2245185 w 2245185"/>
                          <a:gd name="connsiteY6" fmla="*/ 51774 h 51774"/>
                          <a:gd name="connsiteX7" fmla="*/ 1661437 w 2245185"/>
                          <a:gd name="connsiteY7" fmla="*/ 51774 h 51774"/>
                          <a:gd name="connsiteX8" fmla="*/ 1077689 w 2245185"/>
                          <a:gd name="connsiteY8" fmla="*/ 51774 h 51774"/>
                          <a:gd name="connsiteX9" fmla="*/ 0 w 2245185"/>
                          <a:gd name="connsiteY9" fmla="*/ 51774 h 51774"/>
                          <a:gd name="connsiteX10" fmla="*/ 8174 w 2245185"/>
                          <a:gd name="connsiteY10" fmla="*/ 18546 h 51774"/>
                          <a:gd name="connsiteX11" fmla="*/ 15860 w 2245185"/>
                          <a:gd name="connsiteY11" fmla="*/ 0 h 517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245185" h="51774" fill="none" extrusionOk="0">
                            <a:moveTo>
                              <a:pt x="15860" y="0"/>
                            </a:moveTo>
                            <a:cubicBezTo>
                              <a:pt x="216616" y="-44188"/>
                              <a:pt x="416390" y="19362"/>
                              <a:pt x="613495" y="0"/>
                            </a:cubicBezTo>
                            <a:cubicBezTo>
                              <a:pt x="810601" y="-19362"/>
                              <a:pt x="906598" y="29092"/>
                              <a:pt x="1144727" y="0"/>
                            </a:cubicBezTo>
                            <a:cubicBezTo>
                              <a:pt x="1382856" y="-29092"/>
                              <a:pt x="1470814" y="15275"/>
                              <a:pt x="1698093" y="0"/>
                            </a:cubicBezTo>
                            <a:cubicBezTo>
                              <a:pt x="1925372" y="-15275"/>
                              <a:pt x="2073397" y="42950"/>
                              <a:pt x="2229324" y="0"/>
                            </a:cubicBezTo>
                            <a:cubicBezTo>
                              <a:pt x="2232966" y="7052"/>
                              <a:pt x="2232908" y="12988"/>
                              <a:pt x="2237010" y="18546"/>
                            </a:cubicBezTo>
                            <a:cubicBezTo>
                              <a:pt x="2242039" y="32015"/>
                              <a:pt x="2238811" y="41933"/>
                              <a:pt x="2245185" y="51774"/>
                            </a:cubicBezTo>
                            <a:cubicBezTo>
                              <a:pt x="1990650" y="106769"/>
                              <a:pt x="1846282" y="9786"/>
                              <a:pt x="1661437" y="51774"/>
                            </a:cubicBezTo>
                            <a:cubicBezTo>
                              <a:pt x="1476592" y="93762"/>
                              <a:pt x="1309850" y="26728"/>
                              <a:pt x="1077689" y="51774"/>
                            </a:cubicBezTo>
                            <a:cubicBezTo>
                              <a:pt x="845528" y="76820"/>
                              <a:pt x="476050" y="-60085"/>
                              <a:pt x="0" y="51774"/>
                            </a:cubicBezTo>
                            <a:cubicBezTo>
                              <a:pt x="217" y="43554"/>
                              <a:pt x="8617" y="29028"/>
                              <a:pt x="8174" y="18546"/>
                            </a:cubicBezTo>
                            <a:cubicBezTo>
                              <a:pt x="11046" y="11455"/>
                              <a:pt x="15119" y="5009"/>
                              <a:pt x="15860" y="0"/>
                            </a:cubicBezTo>
                            <a:close/>
                          </a:path>
                          <a:path w="2245185" h="51774" stroke="0" extrusionOk="0">
                            <a:moveTo>
                              <a:pt x="15860" y="0"/>
                            </a:moveTo>
                            <a:cubicBezTo>
                              <a:pt x="129056" y="-47049"/>
                              <a:pt x="354485" y="2168"/>
                              <a:pt x="502822" y="0"/>
                            </a:cubicBezTo>
                            <a:cubicBezTo>
                              <a:pt x="651159" y="-2168"/>
                              <a:pt x="925937" y="58574"/>
                              <a:pt x="1034053" y="0"/>
                            </a:cubicBezTo>
                            <a:cubicBezTo>
                              <a:pt x="1142169" y="-58574"/>
                              <a:pt x="1345798" y="11305"/>
                              <a:pt x="1543150" y="0"/>
                            </a:cubicBezTo>
                            <a:cubicBezTo>
                              <a:pt x="1740502" y="-11305"/>
                              <a:pt x="2041021" y="9659"/>
                              <a:pt x="2229324" y="0"/>
                            </a:cubicBezTo>
                            <a:cubicBezTo>
                              <a:pt x="2234492" y="7260"/>
                              <a:pt x="2232675" y="10595"/>
                              <a:pt x="2237010" y="18546"/>
                            </a:cubicBezTo>
                            <a:cubicBezTo>
                              <a:pt x="2243708" y="30879"/>
                              <a:pt x="2238861" y="40856"/>
                              <a:pt x="2245185" y="51774"/>
                            </a:cubicBezTo>
                            <a:cubicBezTo>
                              <a:pt x="2110170" y="57252"/>
                              <a:pt x="1855270" y="46116"/>
                              <a:pt x="1638985" y="51774"/>
                            </a:cubicBezTo>
                            <a:cubicBezTo>
                              <a:pt x="1422700" y="57432"/>
                              <a:pt x="1228250" y="1142"/>
                              <a:pt x="1122593" y="51774"/>
                            </a:cubicBezTo>
                            <a:cubicBezTo>
                              <a:pt x="1016936" y="102406"/>
                              <a:pt x="776701" y="10079"/>
                              <a:pt x="561296" y="51774"/>
                            </a:cubicBezTo>
                            <a:cubicBezTo>
                              <a:pt x="345891" y="93469"/>
                              <a:pt x="190457" y="-8752"/>
                              <a:pt x="0" y="51774"/>
                            </a:cubicBezTo>
                            <a:cubicBezTo>
                              <a:pt x="2173" y="36008"/>
                              <a:pt x="10088" y="27050"/>
                              <a:pt x="8174" y="18546"/>
                            </a:cubicBezTo>
                            <a:cubicBezTo>
                              <a:pt x="10784" y="10935"/>
                              <a:pt x="15025" y="7984"/>
                              <a:pt x="1586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41" name="フリーフォーム: 図形 740">
                <a:extLst>
                  <a:ext uri="{FF2B5EF4-FFF2-40B4-BE49-F238E27FC236}">
                    <a16:creationId xmlns:a16="http://schemas.microsoft.com/office/drawing/2014/main" id="{6F00F8EA-840D-474E-9C91-963D392CE9E8}"/>
                  </a:ext>
                </a:extLst>
              </p:cNvPr>
              <p:cNvSpPr/>
              <p:nvPr/>
            </p:nvSpPr>
            <p:spPr>
              <a:xfrm>
                <a:off x="2688793" y="6569184"/>
                <a:ext cx="2275058" cy="68081"/>
              </a:xfrm>
              <a:custGeom>
                <a:avLst/>
                <a:gdLst>
                  <a:gd name="connsiteX0" fmla="*/ 3703 w 2275058"/>
                  <a:gd name="connsiteY0" fmla="*/ 0 h 68081"/>
                  <a:gd name="connsiteX1" fmla="*/ 2271355 w 2275058"/>
                  <a:gd name="connsiteY1" fmla="*/ 0 h 68081"/>
                  <a:gd name="connsiteX2" fmla="*/ 2275058 w 2275058"/>
                  <a:gd name="connsiteY2" fmla="*/ 45498 h 68081"/>
                  <a:gd name="connsiteX3" fmla="*/ 2273220 w 2275058"/>
                  <a:gd name="connsiteY3" fmla="*/ 68081 h 68081"/>
                  <a:gd name="connsiteX4" fmla="*/ 1838 w 2275058"/>
                  <a:gd name="connsiteY4" fmla="*/ 68081 h 68081"/>
                  <a:gd name="connsiteX5" fmla="*/ 0 w 2275058"/>
                  <a:gd name="connsiteY5" fmla="*/ 45498 h 68081"/>
                  <a:gd name="connsiteX6" fmla="*/ 3703 w 2275058"/>
                  <a:gd name="connsiteY6" fmla="*/ 0 h 6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5058" h="68081">
                    <a:moveTo>
                      <a:pt x="3703" y="0"/>
                    </a:moveTo>
                    <a:lnTo>
                      <a:pt x="2271355" y="0"/>
                    </a:lnTo>
                    <a:lnTo>
                      <a:pt x="2275058" y="45498"/>
                    </a:lnTo>
                    <a:lnTo>
                      <a:pt x="2273220" y="68081"/>
                    </a:lnTo>
                    <a:lnTo>
                      <a:pt x="1838" y="68081"/>
                    </a:lnTo>
                    <a:lnTo>
                      <a:pt x="0" y="45498"/>
                    </a:lnTo>
                    <a:lnTo>
                      <a:pt x="370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87962531">
                      <a:custGeom>
                        <a:avLst/>
                        <a:gdLst>
                          <a:gd name="connsiteX0" fmla="*/ 3703 w 2275058"/>
                          <a:gd name="connsiteY0" fmla="*/ 0 h 68081"/>
                          <a:gd name="connsiteX1" fmla="*/ 525263 w 2275058"/>
                          <a:gd name="connsiteY1" fmla="*/ 0 h 68081"/>
                          <a:gd name="connsiteX2" fmla="*/ 1114852 w 2275058"/>
                          <a:gd name="connsiteY2" fmla="*/ 0 h 68081"/>
                          <a:gd name="connsiteX3" fmla="*/ 1681765 w 2275058"/>
                          <a:gd name="connsiteY3" fmla="*/ 0 h 68081"/>
                          <a:gd name="connsiteX4" fmla="*/ 2271355 w 2275058"/>
                          <a:gd name="connsiteY4" fmla="*/ 0 h 68081"/>
                          <a:gd name="connsiteX5" fmla="*/ 2275058 w 2275058"/>
                          <a:gd name="connsiteY5" fmla="*/ 45498 h 68081"/>
                          <a:gd name="connsiteX6" fmla="*/ 2273220 w 2275058"/>
                          <a:gd name="connsiteY6" fmla="*/ 68081 h 68081"/>
                          <a:gd name="connsiteX7" fmla="*/ 1659947 w 2275058"/>
                          <a:gd name="connsiteY7" fmla="*/ 68081 h 68081"/>
                          <a:gd name="connsiteX8" fmla="*/ 1046674 w 2275058"/>
                          <a:gd name="connsiteY8" fmla="*/ 68081 h 68081"/>
                          <a:gd name="connsiteX9" fmla="*/ 1838 w 2275058"/>
                          <a:gd name="connsiteY9" fmla="*/ 68081 h 68081"/>
                          <a:gd name="connsiteX10" fmla="*/ 0 w 2275058"/>
                          <a:gd name="connsiteY10" fmla="*/ 45498 h 68081"/>
                          <a:gd name="connsiteX11" fmla="*/ 3703 w 2275058"/>
                          <a:gd name="connsiteY11" fmla="*/ 0 h 680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275058" h="68081" fill="none" extrusionOk="0">
                            <a:moveTo>
                              <a:pt x="3703" y="0"/>
                            </a:moveTo>
                            <a:cubicBezTo>
                              <a:pt x="150643" y="-39549"/>
                              <a:pt x="331951" y="33174"/>
                              <a:pt x="525263" y="0"/>
                            </a:cubicBezTo>
                            <a:cubicBezTo>
                              <a:pt x="718575" y="-33174"/>
                              <a:pt x="855290" y="55966"/>
                              <a:pt x="1114852" y="0"/>
                            </a:cubicBezTo>
                            <a:cubicBezTo>
                              <a:pt x="1374414" y="-55966"/>
                              <a:pt x="1438952" y="42042"/>
                              <a:pt x="1681765" y="0"/>
                            </a:cubicBezTo>
                            <a:cubicBezTo>
                              <a:pt x="1924578" y="-42042"/>
                              <a:pt x="2128636" y="8124"/>
                              <a:pt x="2271355" y="0"/>
                            </a:cubicBezTo>
                            <a:cubicBezTo>
                              <a:pt x="2275007" y="19751"/>
                              <a:pt x="2269991" y="24333"/>
                              <a:pt x="2275058" y="45498"/>
                            </a:cubicBezTo>
                            <a:cubicBezTo>
                              <a:pt x="2275545" y="55966"/>
                              <a:pt x="2272021" y="59048"/>
                              <a:pt x="2273220" y="68081"/>
                            </a:cubicBezTo>
                            <a:cubicBezTo>
                              <a:pt x="2127016" y="129339"/>
                              <a:pt x="1872806" y="23955"/>
                              <a:pt x="1659947" y="68081"/>
                            </a:cubicBezTo>
                            <a:cubicBezTo>
                              <a:pt x="1447088" y="112207"/>
                              <a:pt x="1322663" y="27766"/>
                              <a:pt x="1046674" y="68081"/>
                            </a:cubicBezTo>
                            <a:cubicBezTo>
                              <a:pt x="770685" y="108396"/>
                              <a:pt x="328616" y="31138"/>
                              <a:pt x="1838" y="68081"/>
                            </a:cubicBezTo>
                            <a:cubicBezTo>
                              <a:pt x="817" y="56947"/>
                              <a:pt x="1283" y="50509"/>
                              <a:pt x="0" y="45498"/>
                            </a:cubicBezTo>
                            <a:cubicBezTo>
                              <a:pt x="1005" y="24875"/>
                              <a:pt x="3277" y="12028"/>
                              <a:pt x="3703" y="0"/>
                            </a:cubicBezTo>
                            <a:close/>
                          </a:path>
                          <a:path w="2275058" h="68081" stroke="0" extrusionOk="0">
                            <a:moveTo>
                              <a:pt x="3703" y="0"/>
                            </a:moveTo>
                            <a:cubicBezTo>
                              <a:pt x="285768" y="-7357"/>
                              <a:pt x="436878" y="54024"/>
                              <a:pt x="615969" y="0"/>
                            </a:cubicBezTo>
                            <a:cubicBezTo>
                              <a:pt x="795060" y="-54024"/>
                              <a:pt x="965333" y="55489"/>
                              <a:pt x="1228235" y="0"/>
                            </a:cubicBezTo>
                            <a:cubicBezTo>
                              <a:pt x="1491137" y="-55489"/>
                              <a:pt x="1622734" y="28479"/>
                              <a:pt x="1727119" y="0"/>
                            </a:cubicBezTo>
                            <a:cubicBezTo>
                              <a:pt x="1831504" y="-28479"/>
                              <a:pt x="2084915" y="4001"/>
                              <a:pt x="2271355" y="0"/>
                            </a:cubicBezTo>
                            <a:cubicBezTo>
                              <a:pt x="2277055" y="14392"/>
                              <a:pt x="2272728" y="24356"/>
                              <a:pt x="2275058" y="45498"/>
                            </a:cubicBezTo>
                            <a:cubicBezTo>
                              <a:pt x="2275205" y="50578"/>
                              <a:pt x="2271738" y="60926"/>
                              <a:pt x="2273220" y="68081"/>
                            </a:cubicBezTo>
                            <a:cubicBezTo>
                              <a:pt x="2121152" y="92083"/>
                              <a:pt x="1875273" y="52623"/>
                              <a:pt x="1705375" y="68081"/>
                            </a:cubicBezTo>
                            <a:cubicBezTo>
                              <a:pt x="1535477" y="83539"/>
                              <a:pt x="1372188" y="25667"/>
                              <a:pt x="1092101" y="68081"/>
                            </a:cubicBezTo>
                            <a:cubicBezTo>
                              <a:pt x="812014" y="110495"/>
                              <a:pt x="759411" y="30467"/>
                              <a:pt x="546970" y="68081"/>
                            </a:cubicBezTo>
                            <a:cubicBezTo>
                              <a:pt x="334529" y="105695"/>
                              <a:pt x="264265" y="64236"/>
                              <a:pt x="1838" y="68081"/>
                            </a:cubicBezTo>
                            <a:cubicBezTo>
                              <a:pt x="-1320" y="59501"/>
                              <a:pt x="3012" y="50798"/>
                              <a:pt x="0" y="45498"/>
                            </a:cubicBezTo>
                            <a:cubicBezTo>
                              <a:pt x="-3188" y="28490"/>
                              <a:pt x="6439" y="16627"/>
                              <a:pt x="370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42" name="フリーフォーム: 図形 741">
                <a:extLst>
                  <a:ext uri="{FF2B5EF4-FFF2-40B4-BE49-F238E27FC236}">
                    <a16:creationId xmlns:a16="http://schemas.microsoft.com/office/drawing/2014/main" id="{E5B01B05-9C39-466B-A570-5B94E3900EFD}"/>
                  </a:ext>
                </a:extLst>
              </p:cNvPr>
              <p:cNvSpPr/>
              <p:nvPr/>
            </p:nvSpPr>
            <p:spPr>
              <a:xfrm>
                <a:off x="2701999" y="6716639"/>
                <a:ext cx="2248649" cy="54015"/>
              </a:xfrm>
              <a:custGeom>
                <a:avLst/>
                <a:gdLst>
                  <a:gd name="connsiteX0" fmla="*/ 0 w 2248649"/>
                  <a:gd name="connsiteY0" fmla="*/ 0 h 54015"/>
                  <a:gd name="connsiteX1" fmla="*/ 2248649 w 2248649"/>
                  <a:gd name="connsiteY1" fmla="*/ 0 h 54015"/>
                  <a:gd name="connsiteX2" fmla="*/ 2238742 w 2248649"/>
                  <a:gd name="connsiteY2" fmla="*/ 40269 h 54015"/>
                  <a:gd name="connsiteX3" fmla="*/ 2233045 w 2248649"/>
                  <a:gd name="connsiteY3" fmla="*/ 54015 h 54015"/>
                  <a:gd name="connsiteX4" fmla="*/ 15603 w 2248649"/>
                  <a:gd name="connsiteY4" fmla="*/ 54015 h 54015"/>
                  <a:gd name="connsiteX5" fmla="*/ 9906 w 2248649"/>
                  <a:gd name="connsiteY5" fmla="*/ 40269 h 54015"/>
                  <a:gd name="connsiteX6" fmla="*/ 0 w 2248649"/>
                  <a:gd name="connsiteY6" fmla="*/ 0 h 54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8649" h="54015">
                    <a:moveTo>
                      <a:pt x="0" y="0"/>
                    </a:moveTo>
                    <a:lnTo>
                      <a:pt x="2248649" y="0"/>
                    </a:lnTo>
                    <a:lnTo>
                      <a:pt x="2238742" y="40269"/>
                    </a:lnTo>
                    <a:lnTo>
                      <a:pt x="2233045" y="54015"/>
                    </a:lnTo>
                    <a:lnTo>
                      <a:pt x="15603" y="54015"/>
                    </a:lnTo>
                    <a:lnTo>
                      <a:pt x="9906" y="402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961794876">
                      <a:custGeom>
                        <a:avLst/>
                        <a:gdLst>
                          <a:gd name="connsiteX0" fmla="*/ 0 w 2248649"/>
                          <a:gd name="connsiteY0" fmla="*/ 0 h 54015"/>
                          <a:gd name="connsiteX1" fmla="*/ 562162 w 2248649"/>
                          <a:gd name="connsiteY1" fmla="*/ 0 h 54015"/>
                          <a:gd name="connsiteX2" fmla="*/ 1056865 w 2248649"/>
                          <a:gd name="connsiteY2" fmla="*/ 0 h 54015"/>
                          <a:gd name="connsiteX3" fmla="*/ 1551568 w 2248649"/>
                          <a:gd name="connsiteY3" fmla="*/ 0 h 54015"/>
                          <a:gd name="connsiteX4" fmla="*/ 2248649 w 2248649"/>
                          <a:gd name="connsiteY4" fmla="*/ 0 h 54015"/>
                          <a:gd name="connsiteX5" fmla="*/ 2238742 w 2248649"/>
                          <a:gd name="connsiteY5" fmla="*/ 40269 h 54015"/>
                          <a:gd name="connsiteX6" fmla="*/ 2233045 w 2248649"/>
                          <a:gd name="connsiteY6" fmla="*/ 54015 h 54015"/>
                          <a:gd name="connsiteX7" fmla="*/ 1745208 w 2248649"/>
                          <a:gd name="connsiteY7" fmla="*/ 54015 h 54015"/>
                          <a:gd name="connsiteX8" fmla="*/ 1235196 w 2248649"/>
                          <a:gd name="connsiteY8" fmla="*/ 54015 h 54015"/>
                          <a:gd name="connsiteX9" fmla="*/ 747359 w 2248649"/>
                          <a:gd name="connsiteY9" fmla="*/ 54015 h 54015"/>
                          <a:gd name="connsiteX10" fmla="*/ 15603 w 2248649"/>
                          <a:gd name="connsiteY10" fmla="*/ 54015 h 54015"/>
                          <a:gd name="connsiteX11" fmla="*/ 9906 w 2248649"/>
                          <a:gd name="connsiteY11" fmla="*/ 40269 h 54015"/>
                          <a:gd name="connsiteX12" fmla="*/ 0 w 2248649"/>
                          <a:gd name="connsiteY12" fmla="*/ 0 h 540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48649" h="54015" fill="none" extrusionOk="0">
                            <a:moveTo>
                              <a:pt x="0" y="0"/>
                            </a:moveTo>
                            <a:cubicBezTo>
                              <a:pt x="145269" y="-29978"/>
                              <a:pt x="340253" y="44628"/>
                              <a:pt x="562162" y="0"/>
                            </a:cubicBezTo>
                            <a:cubicBezTo>
                              <a:pt x="784071" y="-44628"/>
                              <a:pt x="814935" y="55759"/>
                              <a:pt x="1056865" y="0"/>
                            </a:cubicBezTo>
                            <a:cubicBezTo>
                              <a:pt x="1298795" y="-55759"/>
                              <a:pt x="1432743" y="31090"/>
                              <a:pt x="1551568" y="0"/>
                            </a:cubicBezTo>
                            <a:cubicBezTo>
                              <a:pt x="1670393" y="-31090"/>
                              <a:pt x="2057662" y="46480"/>
                              <a:pt x="2248649" y="0"/>
                            </a:cubicBezTo>
                            <a:cubicBezTo>
                              <a:pt x="2244108" y="19562"/>
                              <a:pt x="2239866" y="25788"/>
                              <a:pt x="2238742" y="40269"/>
                            </a:cubicBezTo>
                            <a:cubicBezTo>
                              <a:pt x="2237596" y="43785"/>
                              <a:pt x="2233695" y="48990"/>
                              <a:pt x="2233045" y="54015"/>
                            </a:cubicBezTo>
                            <a:cubicBezTo>
                              <a:pt x="2005947" y="109386"/>
                              <a:pt x="1884302" y="5433"/>
                              <a:pt x="1745208" y="54015"/>
                            </a:cubicBezTo>
                            <a:cubicBezTo>
                              <a:pt x="1606114" y="102597"/>
                              <a:pt x="1431859" y="47616"/>
                              <a:pt x="1235196" y="54015"/>
                            </a:cubicBezTo>
                            <a:cubicBezTo>
                              <a:pt x="1038533" y="60414"/>
                              <a:pt x="897317" y="40813"/>
                              <a:pt x="747359" y="54015"/>
                            </a:cubicBezTo>
                            <a:cubicBezTo>
                              <a:pt x="597401" y="67217"/>
                              <a:pt x="198438" y="46535"/>
                              <a:pt x="15603" y="54015"/>
                            </a:cubicBezTo>
                            <a:cubicBezTo>
                              <a:pt x="13857" y="50084"/>
                              <a:pt x="12799" y="46564"/>
                              <a:pt x="9906" y="40269"/>
                            </a:cubicBezTo>
                            <a:cubicBezTo>
                              <a:pt x="4588" y="30412"/>
                              <a:pt x="7907" y="12485"/>
                              <a:pt x="0" y="0"/>
                            </a:cubicBezTo>
                            <a:close/>
                          </a:path>
                          <a:path w="2248649" h="54015" stroke="0" extrusionOk="0">
                            <a:moveTo>
                              <a:pt x="0" y="0"/>
                            </a:moveTo>
                            <a:cubicBezTo>
                              <a:pt x="242457" y="-70166"/>
                              <a:pt x="385832" y="306"/>
                              <a:pt x="607135" y="0"/>
                            </a:cubicBezTo>
                            <a:cubicBezTo>
                              <a:pt x="828438" y="-306"/>
                              <a:pt x="1023568" y="8895"/>
                              <a:pt x="1169297" y="0"/>
                            </a:cubicBezTo>
                            <a:cubicBezTo>
                              <a:pt x="1315026" y="-8895"/>
                              <a:pt x="1722672" y="54643"/>
                              <a:pt x="2248649" y="0"/>
                            </a:cubicBezTo>
                            <a:cubicBezTo>
                              <a:pt x="2248658" y="19891"/>
                              <a:pt x="2239160" y="25263"/>
                              <a:pt x="2238742" y="40269"/>
                            </a:cubicBezTo>
                            <a:cubicBezTo>
                              <a:pt x="2237425" y="43455"/>
                              <a:pt x="2234525" y="50360"/>
                              <a:pt x="2233045" y="54015"/>
                            </a:cubicBezTo>
                            <a:cubicBezTo>
                              <a:pt x="2118514" y="89674"/>
                              <a:pt x="1962547" y="46944"/>
                              <a:pt x="1723033" y="54015"/>
                            </a:cubicBezTo>
                            <a:cubicBezTo>
                              <a:pt x="1483519" y="61086"/>
                              <a:pt x="1340718" y="12795"/>
                              <a:pt x="1213022" y="54015"/>
                            </a:cubicBezTo>
                            <a:cubicBezTo>
                              <a:pt x="1085326" y="95235"/>
                              <a:pt x="786949" y="-10464"/>
                              <a:pt x="636487" y="54015"/>
                            </a:cubicBezTo>
                            <a:cubicBezTo>
                              <a:pt x="486026" y="118494"/>
                              <a:pt x="230823" y="12634"/>
                              <a:pt x="15603" y="54015"/>
                            </a:cubicBezTo>
                            <a:cubicBezTo>
                              <a:pt x="11953" y="47493"/>
                              <a:pt x="12234" y="44569"/>
                              <a:pt x="9906" y="40269"/>
                            </a:cubicBezTo>
                            <a:cubicBezTo>
                              <a:pt x="4726" y="27212"/>
                              <a:pt x="4091" y="11411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43" name="フリーフォーム: 図形 742">
                <a:extLst>
                  <a:ext uri="{FF2B5EF4-FFF2-40B4-BE49-F238E27FC236}">
                    <a16:creationId xmlns:a16="http://schemas.microsoft.com/office/drawing/2014/main" id="{53EB7A1E-0FAF-4F78-A6DB-B6F0D76FFFC1}"/>
                  </a:ext>
                </a:extLst>
              </p:cNvPr>
              <p:cNvSpPr/>
              <p:nvPr/>
            </p:nvSpPr>
            <p:spPr>
              <a:xfrm>
                <a:off x="2745606" y="6834154"/>
                <a:ext cx="2161432" cy="79229"/>
              </a:xfrm>
              <a:custGeom>
                <a:avLst/>
                <a:gdLst>
                  <a:gd name="connsiteX0" fmla="*/ 0 w 2161432"/>
                  <a:gd name="connsiteY0" fmla="*/ 0 h 79229"/>
                  <a:gd name="connsiteX1" fmla="*/ 2161432 w 2161432"/>
                  <a:gd name="connsiteY1" fmla="*/ 0 h 79229"/>
                  <a:gd name="connsiteX2" fmla="*/ 2128852 w 2161432"/>
                  <a:gd name="connsiteY2" fmla="*/ 55224 h 79229"/>
                  <a:gd name="connsiteX3" fmla="*/ 2110213 w 2161432"/>
                  <a:gd name="connsiteY3" fmla="*/ 79229 h 79229"/>
                  <a:gd name="connsiteX4" fmla="*/ 51220 w 2161432"/>
                  <a:gd name="connsiteY4" fmla="*/ 79229 h 79229"/>
                  <a:gd name="connsiteX5" fmla="*/ 32580 w 2161432"/>
                  <a:gd name="connsiteY5" fmla="*/ 55224 h 79229"/>
                  <a:gd name="connsiteX6" fmla="*/ 0 w 2161432"/>
                  <a:gd name="connsiteY6" fmla="*/ 0 h 7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1432" h="79229">
                    <a:moveTo>
                      <a:pt x="0" y="0"/>
                    </a:moveTo>
                    <a:lnTo>
                      <a:pt x="2161432" y="0"/>
                    </a:lnTo>
                    <a:lnTo>
                      <a:pt x="2128852" y="55224"/>
                    </a:lnTo>
                    <a:lnTo>
                      <a:pt x="2110213" y="79229"/>
                    </a:lnTo>
                    <a:lnTo>
                      <a:pt x="51220" y="79229"/>
                    </a:lnTo>
                    <a:lnTo>
                      <a:pt x="32580" y="552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079541114">
                      <a:custGeom>
                        <a:avLst/>
                        <a:gdLst>
                          <a:gd name="connsiteX0" fmla="*/ 0 w 2161432"/>
                          <a:gd name="connsiteY0" fmla="*/ 0 h 79229"/>
                          <a:gd name="connsiteX1" fmla="*/ 518744 w 2161432"/>
                          <a:gd name="connsiteY1" fmla="*/ 0 h 79229"/>
                          <a:gd name="connsiteX2" fmla="*/ 1102330 w 2161432"/>
                          <a:gd name="connsiteY2" fmla="*/ 0 h 79229"/>
                          <a:gd name="connsiteX3" fmla="*/ 1599460 w 2161432"/>
                          <a:gd name="connsiteY3" fmla="*/ 0 h 79229"/>
                          <a:gd name="connsiteX4" fmla="*/ 2161432 w 2161432"/>
                          <a:gd name="connsiteY4" fmla="*/ 0 h 79229"/>
                          <a:gd name="connsiteX5" fmla="*/ 2128852 w 2161432"/>
                          <a:gd name="connsiteY5" fmla="*/ 55224 h 79229"/>
                          <a:gd name="connsiteX6" fmla="*/ 2110213 w 2161432"/>
                          <a:gd name="connsiteY6" fmla="*/ 79229 h 79229"/>
                          <a:gd name="connsiteX7" fmla="*/ 1595465 w 2161432"/>
                          <a:gd name="connsiteY7" fmla="*/ 79229 h 79229"/>
                          <a:gd name="connsiteX8" fmla="*/ 1039537 w 2161432"/>
                          <a:gd name="connsiteY8" fmla="*/ 79229 h 79229"/>
                          <a:gd name="connsiteX9" fmla="*/ 524788 w 2161432"/>
                          <a:gd name="connsiteY9" fmla="*/ 79229 h 79229"/>
                          <a:gd name="connsiteX10" fmla="*/ 51220 w 2161432"/>
                          <a:gd name="connsiteY10" fmla="*/ 79229 h 79229"/>
                          <a:gd name="connsiteX11" fmla="*/ 32580 w 2161432"/>
                          <a:gd name="connsiteY11" fmla="*/ 55224 h 79229"/>
                          <a:gd name="connsiteX12" fmla="*/ 0 w 2161432"/>
                          <a:gd name="connsiteY12" fmla="*/ 0 h 792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161432" h="79229" fill="none" extrusionOk="0">
                            <a:moveTo>
                              <a:pt x="0" y="0"/>
                            </a:moveTo>
                            <a:cubicBezTo>
                              <a:pt x="235664" y="-13196"/>
                              <a:pt x="281078" y="7899"/>
                              <a:pt x="518744" y="0"/>
                            </a:cubicBezTo>
                            <a:cubicBezTo>
                              <a:pt x="756410" y="-7899"/>
                              <a:pt x="942057" y="54151"/>
                              <a:pt x="1102330" y="0"/>
                            </a:cubicBezTo>
                            <a:cubicBezTo>
                              <a:pt x="1262603" y="-54151"/>
                              <a:pt x="1356686" y="18285"/>
                              <a:pt x="1599460" y="0"/>
                            </a:cubicBezTo>
                            <a:cubicBezTo>
                              <a:pt x="1842234" y="-18285"/>
                              <a:pt x="1954482" y="56473"/>
                              <a:pt x="2161432" y="0"/>
                            </a:cubicBezTo>
                            <a:cubicBezTo>
                              <a:pt x="2156491" y="19178"/>
                              <a:pt x="2137501" y="35630"/>
                              <a:pt x="2128852" y="55224"/>
                            </a:cubicBezTo>
                            <a:cubicBezTo>
                              <a:pt x="2122863" y="67732"/>
                              <a:pt x="2118425" y="66685"/>
                              <a:pt x="2110213" y="79229"/>
                            </a:cubicBezTo>
                            <a:cubicBezTo>
                              <a:pt x="1879307" y="112296"/>
                              <a:pt x="1797552" y="73370"/>
                              <a:pt x="1595465" y="79229"/>
                            </a:cubicBezTo>
                            <a:cubicBezTo>
                              <a:pt x="1393378" y="85088"/>
                              <a:pt x="1302582" y="22021"/>
                              <a:pt x="1039537" y="79229"/>
                            </a:cubicBezTo>
                            <a:cubicBezTo>
                              <a:pt x="776492" y="136437"/>
                              <a:pt x="756421" y="28615"/>
                              <a:pt x="524788" y="79229"/>
                            </a:cubicBezTo>
                            <a:cubicBezTo>
                              <a:pt x="293155" y="129843"/>
                              <a:pt x="194342" y="38240"/>
                              <a:pt x="51220" y="79229"/>
                            </a:cubicBezTo>
                            <a:cubicBezTo>
                              <a:pt x="40581" y="71257"/>
                              <a:pt x="42792" y="64626"/>
                              <a:pt x="32580" y="55224"/>
                            </a:cubicBezTo>
                            <a:cubicBezTo>
                              <a:pt x="18087" y="31254"/>
                              <a:pt x="17338" y="24326"/>
                              <a:pt x="0" y="0"/>
                            </a:cubicBezTo>
                            <a:close/>
                          </a:path>
                          <a:path w="2161432" h="79229" stroke="0" extrusionOk="0">
                            <a:moveTo>
                              <a:pt x="0" y="0"/>
                            </a:moveTo>
                            <a:cubicBezTo>
                              <a:pt x="218112" y="-31539"/>
                              <a:pt x="374619" y="13870"/>
                              <a:pt x="561972" y="0"/>
                            </a:cubicBezTo>
                            <a:cubicBezTo>
                              <a:pt x="749325" y="-13870"/>
                              <a:pt x="919589" y="9103"/>
                              <a:pt x="1145559" y="0"/>
                            </a:cubicBezTo>
                            <a:cubicBezTo>
                              <a:pt x="1371529" y="-9103"/>
                              <a:pt x="1434771" y="16059"/>
                              <a:pt x="1685917" y="0"/>
                            </a:cubicBezTo>
                            <a:cubicBezTo>
                              <a:pt x="1937063" y="-16059"/>
                              <a:pt x="2006399" y="55163"/>
                              <a:pt x="2161432" y="0"/>
                            </a:cubicBezTo>
                            <a:cubicBezTo>
                              <a:pt x="2160381" y="16377"/>
                              <a:pt x="2140164" y="25262"/>
                              <a:pt x="2128852" y="55224"/>
                            </a:cubicBezTo>
                            <a:cubicBezTo>
                              <a:pt x="2120637" y="66629"/>
                              <a:pt x="2115977" y="71444"/>
                              <a:pt x="2110213" y="79229"/>
                            </a:cubicBezTo>
                            <a:cubicBezTo>
                              <a:pt x="1865449" y="120208"/>
                              <a:pt x="1735150" y="33926"/>
                              <a:pt x="1616055" y="79229"/>
                            </a:cubicBezTo>
                            <a:cubicBezTo>
                              <a:pt x="1496960" y="124532"/>
                              <a:pt x="1272910" y="31772"/>
                              <a:pt x="1080717" y="79229"/>
                            </a:cubicBezTo>
                            <a:cubicBezTo>
                              <a:pt x="888524" y="126686"/>
                              <a:pt x="799520" y="34007"/>
                              <a:pt x="524788" y="79229"/>
                            </a:cubicBezTo>
                            <a:cubicBezTo>
                              <a:pt x="250056" y="124451"/>
                              <a:pt x="155113" y="33156"/>
                              <a:pt x="51220" y="79229"/>
                            </a:cubicBezTo>
                            <a:cubicBezTo>
                              <a:pt x="40076" y="69506"/>
                              <a:pt x="38050" y="59146"/>
                              <a:pt x="32580" y="55224"/>
                            </a:cubicBezTo>
                            <a:cubicBezTo>
                              <a:pt x="19848" y="35033"/>
                              <a:pt x="13248" y="21374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44" name="フリーフォーム: 図形 743">
                <a:extLst>
                  <a:ext uri="{FF2B5EF4-FFF2-40B4-BE49-F238E27FC236}">
                    <a16:creationId xmlns:a16="http://schemas.microsoft.com/office/drawing/2014/main" id="{1660D5D7-2A4F-4A2B-B5D9-81E59B16B378}"/>
                  </a:ext>
                </a:extLst>
              </p:cNvPr>
              <p:cNvSpPr/>
              <p:nvPr/>
            </p:nvSpPr>
            <p:spPr>
              <a:xfrm>
                <a:off x="2866912" y="6992757"/>
                <a:ext cx="1918823" cy="49395"/>
              </a:xfrm>
              <a:custGeom>
                <a:avLst/>
                <a:gdLst>
                  <a:gd name="connsiteX0" fmla="*/ 0 w 1918823"/>
                  <a:gd name="connsiteY0" fmla="*/ 0 h 49395"/>
                  <a:gd name="connsiteX1" fmla="*/ 1918823 w 1918823"/>
                  <a:gd name="connsiteY1" fmla="*/ 0 h 49395"/>
                  <a:gd name="connsiteX2" fmla="*/ 1902668 w 1918823"/>
                  <a:gd name="connsiteY2" fmla="*/ 16497 h 49395"/>
                  <a:gd name="connsiteX3" fmla="*/ 1863015 w 1918823"/>
                  <a:gd name="connsiteY3" fmla="*/ 49395 h 49395"/>
                  <a:gd name="connsiteX4" fmla="*/ 55808 w 1918823"/>
                  <a:gd name="connsiteY4" fmla="*/ 49395 h 49395"/>
                  <a:gd name="connsiteX5" fmla="*/ 16154 w 1918823"/>
                  <a:gd name="connsiteY5" fmla="*/ 16497 h 49395"/>
                  <a:gd name="connsiteX6" fmla="*/ 0 w 1918823"/>
                  <a:gd name="connsiteY6" fmla="*/ 0 h 4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823" h="49395">
                    <a:moveTo>
                      <a:pt x="0" y="0"/>
                    </a:moveTo>
                    <a:lnTo>
                      <a:pt x="1918823" y="0"/>
                    </a:lnTo>
                    <a:lnTo>
                      <a:pt x="1902668" y="16497"/>
                    </a:lnTo>
                    <a:lnTo>
                      <a:pt x="1863015" y="49395"/>
                    </a:lnTo>
                    <a:lnTo>
                      <a:pt x="55808" y="49395"/>
                    </a:lnTo>
                    <a:lnTo>
                      <a:pt x="16154" y="16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283000249">
                      <a:custGeom>
                        <a:avLst/>
                        <a:gdLst>
                          <a:gd name="connsiteX0" fmla="*/ 0 w 1918823"/>
                          <a:gd name="connsiteY0" fmla="*/ 0 h 49395"/>
                          <a:gd name="connsiteX1" fmla="*/ 498894 w 1918823"/>
                          <a:gd name="connsiteY1" fmla="*/ 0 h 49395"/>
                          <a:gd name="connsiteX2" fmla="*/ 940223 w 1918823"/>
                          <a:gd name="connsiteY2" fmla="*/ 0 h 49395"/>
                          <a:gd name="connsiteX3" fmla="*/ 1458305 w 1918823"/>
                          <a:gd name="connsiteY3" fmla="*/ 0 h 49395"/>
                          <a:gd name="connsiteX4" fmla="*/ 1918823 w 1918823"/>
                          <a:gd name="connsiteY4" fmla="*/ 0 h 49395"/>
                          <a:gd name="connsiteX5" fmla="*/ 1902668 w 1918823"/>
                          <a:gd name="connsiteY5" fmla="*/ 16497 h 49395"/>
                          <a:gd name="connsiteX6" fmla="*/ 1863015 w 1918823"/>
                          <a:gd name="connsiteY6" fmla="*/ 49395 h 49395"/>
                          <a:gd name="connsiteX7" fmla="*/ 1465429 w 1918823"/>
                          <a:gd name="connsiteY7" fmla="*/ 49395 h 49395"/>
                          <a:gd name="connsiteX8" fmla="*/ 977484 w 1918823"/>
                          <a:gd name="connsiteY8" fmla="*/ 49395 h 49395"/>
                          <a:gd name="connsiteX9" fmla="*/ 489538 w 1918823"/>
                          <a:gd name="connsiteY9" fmla="*/ 49395 h 49395"/>
                          <a:gd name="connsiteX10" fmla="*/ 55808 w 1918823"/>
                          <a:gd name="connsiteY10" fmla="*/ 49395 h 49395"/>
                          <a:gd name="connsiteX11" fmla="*/ 16154 w 1918823"/>
                          <a:gd name="connsiteY11" fmla="*/ 16497 h 49395"/>
                          <a:gd name="connsiteX12" fmla="*/ 0 w 1918823"/>
                          <a:gd name="connsiteY12" fmla="*/ 0 h 493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918823" h="49395" fill="none" extrusionOk="0">
                            <a:moveTo>
                              <a:pt x="0" y="0"/>
                            </a:moveTo>
                            <a:cubicBezTo>
                              <a:pt x="186192" y="-8870"/>
                              <a:pt x="281971" y="38699"/>
                              <a:pt x="498894" y="0"/>
                            </a:cubicBezTo>
                            <a:cubicBezTo>
                              <a:pt x="715817" y="-38699"/>
                              <a:pt x="787429" y="23495"/>
                              <a:pt x="940223" y="0"/>
                            </a:cubicBezTo>
                            <a:cubicBezTo>
                              <a:pt x="1093017" y="-23495"/>
                              <a:pt x="1345147" y="46409"/>
                              <a:pt x="1458305" y="0"/>
                            </a:cubicBezTo>
                            <a:cubicBezTo>
                              <a:pt x="1571463" y="-46409"/>
                              <a:pt x="1773512" y="1591"/>
                              <a:pt x="1918823" y="0"/>
                            </a:cubicBezTo>
                            <a:cubicBezTo>
                              <a:pt x="1913037" y="8055"/>
                              <a:pt x="1909931" y="8363"/>
                              <a:pt x="1902668" y="16497"/>
                            </a:cubicBezTo>
                            <a:cubicBezTo>
                              <a:pt x="1889116" y="29991"/>
                              <a:pt x="1873938" y="32986"/>
                              <a:pt x="1863015" y="49395"/>
                            </a:cubicBezTo>
                            <a:cubicBezTo>
                              <a:pt x="1765262" y="80580"/>
                              <a:pt x="1657922" y="28151"/>
                              <a:pt x="1465429" y="49395"/>
                            </a:cubicBezTo>
                            <a:cubicBezTo>
                              <a:pt x="1272936" y="70639"/>
                              <a:pt x="1194036" y="37919"/>
                              <a:pt x="977484" y="49395"/>
                            </a:cubicBezTo>
                            <a:cubicBezTo>
                              <a:pt x="760933" y="60871"/>
                              <a:pt x="634146" y="8322"/>
                              <a:pt x="489538" y="49395"/>
                            </a:cubicBezTo>
                            <a:cubicBezTo>
                              <a:pt x="344930" y="90468"/>
                              <a:pt x="264842" y="6394"/>
                              <a:pt x="55808" y="49395"/>
                            </a:cubicBezTo>
                            <a:cubicBezTo>
                              <a:pt x="44395" y="40706"/>
                              <a:pt x="36368" y="30688"/>
                              <a:pt x="16154" y="16497"/>
                            </a:cubicBezTo>
                            <a:cubicBezTo>
                              <a:pt x="10496" y="13028"/>
                              <a:pt x="6955" y="6585"/>
                              <a:pt x="0" y="0"/>
                            </a:cubicBezTo>
                            <a:close/>
                          </a:path>
                          <a:path w="1918823" h="49395" stroke="0" extrusionOk="0">
                            <a:moveTo>
                              <a:pt x="0" y="0"/>
                            </a:moveTo>
                            <a:cubicBezTo>
                              <a:pt x="97108" y="-25686"/>
                              <a:pt x="257706" y="863"/>
                              <a:pt x="441329" y="0"/>
                            </a:cubicBezTo>
                            <a:cubicBezTo>
                              <a:pt x="624952" y="-863"/>
                              <a:pt x="813252" y="6479"/>
                              <a:pt x="959412" y="0"/>
                            </a:cubicBezTo>
                            <a:cubicBezTo>
                              <a:pt x="1105572" y="-6479"/>
                              <a:pt x="1293427" y="41334"/>
                              <a:pt x="1439117" y="0"/>
                            </a:cubicBezTo>
                            <a:cubicBezTo>
                              <a:pt x="1584807" y="-41334"/>
                              <a:pt x="1700589" y="34297"/>
                              <a:pt x="1918823" y="0"/>
                            </a:cubicBezTo>
                            <a:cubicBezTo>
                              <a:pt x="1913608" y="8708"/>
                              <a:pt x="1906697" y="10316"/>
                              <a:pt x="1902668" y="16497"/>
                            </a:cubicBezTo>
                            <a:cubicBezTo>
                              <a:pt x="1890872" y="29155"/>
                              <a:pt x="1880234" y="30553"/>
                              <a:pt x="1863015" y="49395"/>
                            </a:cubicBezTo>
                            <a:cubicBezTo>
                              <a:pt x="1688664" y="54537"/>
                              <a:pt x="1555979" y="24864"/>
                              <a:pt x="1375069" y="49395"/>
                            </a:cubicBezTo>
                            <a:cubicBezTo>
                              <a:pt x="1194159" y="73926"/>
                              <a:pt x="1078136" y="47890"/>
                              <a:pt x="923267" y="49395"/>
                            </a:cubicBezTo>
                            <a:cubicBezTo>
                              <a:pt x="768398" y="50900"/>
                              <a:pt x="691451" y="22748"/>
                              <a:pt x="507610" y="49395"/>
                            </a:cubicBezTo>
                            <a:cubicBezTo>
                              <a:pt x="323769" y="76042"/>
                              <a:pt x="211749" y="30658"/>
                              <a:pt x="55808" y="49395"/>
                            </a:cubicBezTo>
                            <a:cubicBezTo>
                              <a:pt x="41847" y="38036"/>
                              <a:pt x="34190" y="24358"/>
                              <a:pt x="16154" y="16497"/>
                            </a:cubicBezTo>
                            <a:cubicBezTo>
                              <a:pt x="11287" y="13402"/>
                              <a:pt x="6371" y="4911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45" name="フリーフォーム: 図形 744">
                <a:extLst>
                  <a:ext uri="{FF2B5EF4-FFF2-40B4-BE49-F238E27FC236}">
                    <a16:creationId xmlns:a16="http://schemas.microsoft.com/office/drawing/2014/main" id="{EA7BF4BA-EB75-4B30-B6EF-273A2F890EA2}"/>
                  </a:ext>
                </a:extLst>
              </p:cNvPr>
              <p:cNvSpPr/>
              <p:nvPr/>
            </p:nvSpPr>
            <p:spPr>
              <a:xfrm>
                <a:off x="3010181" y="7105652"/>
                <a:ext cx="1632282" cy="67067"/>
              </a:xfrm>
              <a:custGeom>
                <a:avLst/>
                <a:gdLst>
                  <a:gd name="connsiteX0" fmla="*/ 0 w 1632282"/>
                  <a:gd name="connsiteY0" fmla="*/ 0 h 67067"/>
                  <a:gd name="connsiteX1" fmla="*/ 1632282 w 1632282"/>
                  <a:gd name="connsiteY1" fmla="*/ 0 h 67067"/>
                  <a:gd name="connsiteX2" fmla="*/ 1620495 w 1632282"/>
                  <a:gd name="connsiteY2" fmla="*/ 8046 h 67067"/>
                  <a:gd name="connsiteX3" fmla="*/ 1505191 w 1632282"/>
                  <a:gd name="connsiteY3" fmla="*/ 67067 h 67067"/>
                  <a:gd name="connsiteX4" fmla="*/ 127092 w 1632282"/>
                  <a:gd name="connsiteY4" fmla="*/ 67067 h 67067"/>
                  <a:gd name="connsiteX5" fmla="*/ 11787 w 1632282"/>
                  <a:gd name="connsiteY5" fmla="*/ 8046 h 67067"/>
                  <a:gd name="connsiteX6" fmla="*/ 0 w 1632282"/>
                  <a:gd name="connsiteY6" fmla="*/ 0 h 6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2282" h="67067">
                    <a:moveTo>
                      <a:pt x="0" y="0"/>
                    </a:moveTo>
                    <a:lnTo>
                      <a:pt x="1632282" y="0"/>
                    </a:lnTo>
                    <a:lnTo>
                      <a:pt x="1620495" y="8046"/>
                    </a:lnTo>
                    <a:lnTo>
                      <a:pt x="1505191" y="67067"/>
                    </a:lnTo>
                    <a:lnTo>
                      <a:pt x="127092" y="67067"/>
                    </a:lnTo>
                    <a:lnTo>
                      <a:pt x="11787" y="80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328628780">
                      <a:custGeom>
                        <a:avLst/>
                        <a:gdLst>
                          <a:gd name="connsiteX0" fmla="*/ 0 w 1632282"/>
                          <a:gd name="connsiteY0" fmla="*/ 0 h 67067"/>
                          <a:gd name="connsiteX1" fmla="*/ 576740 w 1632282"/>
                          <a:gd name="connsiteY1" fmla="*/ 0 h 67067"/>
                          <a:gd name="connsiteX2" fmla="*/ 1071865 w 1632282"/>
                          <a:gd name="connsiteY2" fmla="*/ 0 h 67067"/>
                          <a:gd name="connsiteX3" fmla="*/ 1632282 w 1632282"/>
                          <a:gd name="connsiteY3" fmla="*/ 0 h 67067"/>
                          <a:gd name="connsiteX4" fmla="*/ 1620495 w 1632282"/>
                          <a:gd name="connsiteY4" fmla="*/ 8046 h 67067"/>
                          <a:gd name="connsiteX5" fmla="*/ 1505191 w 1632282"/>
                          <a:gd name="connsiteY5" fmla="*/ 67067 h 67067"/>
                          <a:gd name="connsiteX6" fmla="*/ 1059606 w 1632282"/>
                          <a:gd name="connsiteY6" fmla="*/ 67067 h 67067"/>
                          <a:gd name="connsiteX7" fmla="*/ 586458 w 1632282"/>
                          <a:gd name="connsiteY7" fmla="*/ 67067 h 67067"/>
                          <a:gd name="connsiteX8" fmla="*/ 127092 w 1632282"/>
                          <a:gd name="connsiteY8" fmla="*/ 67067 h 67067"/>
                          <a:gd name="connsiteX9" fmla="*/ 11787 w 1632282"/>
                          <a:gd name="connsiteY9" fmla="*/ 8046 h 67067"/>
                          <a:gd name="connsiteX10" fmla="*/ 0 w 1632282"/>
                          <a:gd name="connsiteY10" fmla="*/ 0 h 67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632282" h="67067" fill="none" extrusionOk="0">
                            <a:moveTo>
                              <a:pt x="0" y="0"/>
                            </a:moveTo>
                            <a:cubicBezTo>
                              <a:pt x="227270" y="-29612"/>
                              <a:pt x="289251" y="38244"/>
                              <a:pt x="576740" y="0"/>
                            </a:cubicBezTo>
                            <a:cubicBezTo>
                              <a:pt x="864229" y="-38244"/>
                              <a:pt x="865863" y="3324"/>
                              <a:pt x="1071865" y="0"/>
                            </a:cubicBezTo>
                            <a:cubicBezTo>
                              <a:pt x="1277868" y="-3324"/>
                              <a:pt x="1380326" y="5158"/>
                              <a:pt x="1632282" y="0"/>
                            </a:cubicBezTo>
                            <a:cubicBezTo>
                              <a:pt x="1629583" y="2285"/>
                              <a:pt x="1625119" y="3513"/>
                              <a:pt x="1620495" y="8046"/>
                            </a:cubicBezTo>
                            <a:cubicBezTo>
                              <a:pt x="1595491" y="28218"/>
                              <a:pt x="1528119" y="52979"/>
                              <a:pt x="1505191" y="67067"/>
                            </a:cubicBezTo>
                            <a:cubicBezTo>
                              <a:pt x="1345396" y="68326"/>
                              <a:pt x="1221422" y="23497"/>
                              <a:pt x="1059606" y="67067"/>
                            </a:cubicBezTo>
                            <a:cubicBezTo>
                              <a:pt x="897790" y="110637"/>
                              <a:pt x="709474" y="18797"/>
                              <a:pt x="586458" y="67067"/>
                            </a:cubicBezTo>
                            <a:cubicBezTo>
                              <a:pt x="463442" y="115337"/>
                              <a:pt x="266013" y="25461"/>
                              <a:pt x="127092" y="67067"/>
                            </a:cubicBezTo>
                            <a:cubicBezTo>
                              <a:pt x="90785" y="63947"/>
                              <a:pt x="61990" y="19077"/>
                              <a:pt x="11787" y="8046"/>
                            </a:cubicBezTo>
                            <a:cubicBezTo>
                              <a:pt x="6559" y="6236"/>
                              <a:pt x="4906" y="1516"/>
                              <a:pt x="0" y="0"/>
                            </a:cubicBezTo>
                            <a:close/>
                          </a:path>
                          <a:path w="1632282" h="67067" stroke="0" extrusionOk="0">
                            <a:moveTo>
                              <a:pt x="0" y="0"/>
                            </a:moveTo>
                            <a:cubicBezTo>
                              <a:pt x="206350" y="-4273"/>
                              <a:pt x="287894" y="42318"/>
                              <a:pt x="495126" y="0"/>
                            </a:cubicBezTo>
                            <a:cubicBezTo>
                              <a:pt x="702358" y="-42318"/>
                              <a:pt x="903085" y="40711"/>
                              <a:pt x="1022897" y="0"/>
                            </a:cubicBezTo>
                            <a:cubicBezTo>
                              <a:pt x="1142709" y="-40711"/>
                              <a:pt x="1362329" y="20288"/>
                              <a:pt x="1632282" y="0"/>
                            </a:cubicBezTo>
                            <a:cubicBezTo>
                              <a:pt x="1628293" y="2765"/>
                              <a:pt x="1625635" y="3984"/>
                              <a:pt x="1620495" y="8046"/>
                            </a:cubicBezTo>
                            <a:cubicBezTo>
                              <a:pt x="1597949" y="36652"/>
                              <a:pt x="1533771" y="49013"/>
                              <a:pt x="1505191" y="67067"/>
                            </a:cubicBezTo>
                            <a:cubicBezTo>
                              <a:pt x="1404025" y="110404"/>
                              <a:pt x="1132043" y="18910"/>
                              <a:pt x="1018263" y="67067"/>
                            </a:cubicBezTo>
                            <a:cubicBezTo>
                              <a:pt x="904483" y="115224"/>
                              <a:pt x="749500" y="41640"/>
                              <a:pt x="545115" y="67067"/>
                            </a:cubicBezTo>
                            <a:cubicBezTo>
                              <a:pt x="340730" y="92494"/>
                              <a:pt x="227586" y="21793"/>
                              <a:pt x="127092" y="67067"/>
                            </a:cubicBezTo>
                            <a:cubicBezTo>
                              <a:pt x="87502" y="46975"/>
                              <a:pt x="42136" y="17061"/>
                              <a:pt x="11787" y="8046"/>
                            </a:cubicBezTo>
                            <a:cubicBezTo>
                              <a:pt x="5428" y="5442"/>
                              <a:pt x="4198" y="1997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46" name="フリーフォーム: 図形 745">
                <a:extLst>
                  <a:ext uri="{FF2B5EF4-FFF2-40B4-BE49-F238E27FC236}">
                    <a16:creationId xmlns:a16="http://schemas.microsoft.com/office/drawing/2014/main" id="{B9EA8D5B-E0E5-41EA-9E07-98B950FBEC3D}"/>
                  </a:ext>
                </a:extLst>
              </p:cNvPr>
              <p:cNvSpPr/>
              <p:nvPr/>
            </p:nvSpPr>
            <p:spPr>
              <a:xfrm>
                <a:off x="3345400" y="7252092"/>
                <a:ext cx="961847" cy="68304"/>
              </a:xfrm>
              <a:custGeom>
                <a:avLst/>
                <a:gdLst>
                  <a:gd name="connsiteX0" fmla="*/ 0 w 961847"/>
                  <a:gd name="connsiteY0" fmla="*/ 0 h 68304"/>
                  <a:gd name="connsiteX1" fmla="*/ 961847 w 961847"/>
                  <a:gd name="connsiteY1" fmla="*/ 0 h 68304"/>
                  <a:gd name="connsiteX2" fmla="*/ 923701 w 961847"/>
                  <a:gd name="connsiteY2" fmla="*/ 12845 h 68304"/>
                  <a:gd name="connsiteX3" fmla="*/ 480923 w 961847"/>
                  <a:gd name="connsiteY3" fmla="*/ 68304 h 68304"/>
                  <a:gd name="connsiteX4" fmla="*/ 38145 w 961847"/>
                  <a:gd name="connsiteY4" fmla="*/ 12845 h 68304"/>
                  <a:gd name="connsiteX5" fmla="*/ 0 w 961847"/>
                  <a:gd name="connsiteY5" fmla="*/ 0 h 6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1847" h="68304">
                    <a:moveTo>
                      <a:pt x="0" y="0"/>
                    </a:moveTo>
                    <a:lnTo>
                      <a:pt x="961847" y="0"/>
                    </a:lnTo>
                    <a:lnTo>
                      <a:pt x="923701" y="12845"/>
                    </a:lnTo>
                    <a:cubicBezTo>
                      <a:pt x="787609" y="48557"/>
                      <a:pt x="637983" y="68304"/>
                      <a:pt x="480923" y="68304"/>
                    </a:cubicBezTo>
                    <a:cubicBezTo>
                      <a:pt x="323863" y="68304"/>
                      <a:pt x="174238" y="48557"/>
                      <a:pt x="38145" y="1284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152460883">
                      <a:custGeom>
                        <a:avLst/>
                        <a:gdLst>
                          <a:gd name="connsiteX0" fmla="*/ 0 w 961847"/>
                          <a:gd name="connsiteY0" fmla="*/ 0 h 68304"/>
                          <a:gd name="connsiteX1" fmla="*/ 471305 w 961847"/>
                          <a:gd name="connsiteY1" fmla="*/ 0 h 68304"/>
                          <a:gd name="connsiteX2" fmla="*/ 961847 w 961847"/>
                          <a:gd name="connsiteY2" fmla="*/ 0 h 68304"/>
                          <a:gd name="connsiteX3" fmla="*/ 923701 w 961847"/>
                          <a:gd name="connsiteY3" fmla="*/ 12845 h 68304"/>
                          <a:gd name="connsiteX4" fmla="*/ 480923 w 961847"/>
                          <a:gd name="connsiteY4" fmla="*/ 68304 h 68304"/>
                          <a:gd name="connsiteX5" fmla="*/ 38145 w 961847"/>
                          <a:gd name="connsiteY5" fmla="*/ 12845 h 68304"/>
                          <a:gd name="connsiteX6" fmla="*/ 0 w 961847"/>
                          <a:gd name="connsiteY6" fmla="*/ 0 h 683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61847" h="68304" fill="none" extrusionOk="0">
                            <a:moveTo>
                              <a:pt x="0" y="0"/>
                            </a:moveTo>
                            <a:cubicBezTo>
                              <a:pt x="103086" y="-55331"/>
                              <a:pt x="342710" y="157"/>
                              <a:pt x="471305" y="0"/>
                            </a:cubicBezTo>
                            <a:cubicBezTo>
                              <a:pt x="599901" y="-157"/>
                              <a:pt x="859854" y="54590"/>
                              <a:pt x="961847" y="0"/>
                            </a:cubicBezTo>
                            <a:cubicBezTo>
                              <a:pt x="949496" y="8038"/>
                              <a:pt x="932111" y="9116"/>
                              <a:pt x="923701" y="12845"/>
                            </a:cubicBezTo>
                            <a:cubicBezTo>
                              <a:pt x="804836" y="59880"/>
                              <a:pt x="631345" y="75591"/>
                              <a:pt x="480923" y="68304"/>
                            </a:cubicBezTo>
                            <a:cubicBezTo>
                              <a:pt x="294659" y="57559"/>
                              <a:pt x="170054" y="29883"/>
                              <a:pt x="38145" y="12845"/>
                            </a:cubicBezTo>
                            <a:cubicBezTo>
                              <a:pt x="20282" y="11642"/>
                              <a:pt x="8770" y="2828"/>
                              <a:pt x="0" y="0"/>
                            </a:cubicBezTo>
                            <a:close/>
                          </a:path>
                          <a:path w="961847" h="68304" stroke="0" extrusionOk="0">
                            <a:moveTo>
                              <a:pt x="0" y="0"/>
                            </a:moveTo>
                            <a:cubicBezTo>
                              <a:pt x="163504" y="-18346"/>
                              <a:pt x="239944" y="29042"/>
                              <a:pt x="471305" y="0"/>
                            </a:cubicBezTo>
                            <a:cubicBezTo>
                              <a:pt x="702666" y="-29042"/>
                              <a:pt x="850534" y="44040"/>
                              <a:pt x="961847" y="0"/>
                            </a:cubicBezTo>
                            <a:cubicBezTo>
                              <a:pt x="946865" y="6179"/>
                              <a:pt x="941252" y="1911"/>
                              <a:pt x="923701" y="12845"/>
                            </a:cubicBezTo>
                            <a:cubicBezTo>
                              <a:pt x="769840" y="25077"/>
                              <a:pt x="623269" y="42968"/>
                              <a:pt x="480923" y="68304"/>
                            </a:cubicBezTo>
                            <a:cubicBezTo>
                              <a:pt x="341235" y="88137"/>
                              <a:pt x="178407" y="11484"/>
                              <a:pt x="38145" y="12845"/>
                            </a:cubicBezTo>
                            <a:cubicBezTo>
                              <a:pt x="20599" y="7571"/>
                              <a:pt x="15377" y="2497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702" name="フリーフォーム: 図形 701">
              <a:extLst>
                <a:ext uri="{FF2B5EF4-FFF2-40B4-BE49-F238E27FC236}">
                  <a16:creationId xmlns:a16="http://schemas.microsoft.com/office/drawing/2014/main" id="{BA17CE09-357C-4EBE-9ADB-879031A5BEF1}"/>
                </a:ext>
              </a:extLst>
            </p:cNvPr>
            <p:cNvSpPr/>
            <p:nvPr/>
          </p:nvSpPr>
          <p:spPr>
            <a:xfrm>
              <a:off x="2420211" y="729533"/>
              <a:ext cx="1426799" cy="482388"/>
            </a:xfrm>
            <a:custGeom>
              <a:avLst/>
              <a:gdLst>
                <a:gd name="connsiteX0" fmla="*/ 1137529 w 2275058"/>
                <a:gd name="connsiteY0" fmla="*/ 0 h 769177"/>
                <a:gd name="connsiteX1" fmla="*/ 2275058 w 2275058"/>
                <a:gd name="connsiteY1" fmla="*/ 705715 h 769177"/>
                <a:gd name="connsiteX2" fmla="*/ 2269893 w 2275058"/>
                <a:gd name="connsiteY2" fmla="*/ 769177 h 769177"/>
                <a:gd name="connsiteX3" fmla="*/ 2251948 w 2275058"/>
                <a:gd name="connsiteY3" fmla="*/ 658739 h 769177"/>
                <a:gd name="connsiteX4" fmla="*/ 1137529 w 2275058"/>
                <a:gd name="connsiteY4" fmla="*/ 95250 h 769177"/>
                <a:gd name="connsiteX5" fmla="*/ 23111 w 2275058"/>
                <a:gd name="connsiteY5" fmla="*/ 658739 h 769177"/>
                <a:gd name="connsiteX6" fmla="*/ 5166 w 2275058"/>
                <a:gd name="connsiteY6" fmla="*/ 769177 h 769177"/>
                <a:gd name="connsiteX7" fmla="*/ 0 w 2275058"/>
                <a:gd name="connsiteY7" fmla="*/ 705715 h 769177"/>
                <a:gd name="connsiteX8" fmla="*/ 1137529 w 2275058"/>
                <a:gd name="connsiteY8" fmla="*/ 0 h 76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5058" h="769177">
                  <a:moveTo>
                    <a:pt x="1137529" y="0"/>
                  </a:moveTo>
                  <a:cubicBezTo>
                    <a:pt x="1765769" y="0"/>
                    <a:pt x="2275058" y="315959"/>
                    <a:pt x="2275058" y="705715"/>
                  </a:cubicBezTo>
                  <a:lnTo>
                    <a:pt x="2269893" y="769177"/>
                  </a:lnTo>
                  <a:lnTo>
                    <a:pt x="2251948" y="658739"/>
                  </a:lnTo>
                  <a:cubicBezTo>
                    <a:pt x="2145877" y="337156"/>
                    <a:pt x="1687239" y="95250"/>
                    <a:pt x="1137529" y="95250"/>
                  </a:cubicBezTo>
                  <a:cubicBezTo>
                    <a:pt x="587819" y="95250"/>
                    <a:pt x="129181" y="337156"/>
                    <a:pt x="23111" y="658739"/>
                  </a:cubicBezTo>
                  <a:lnTo>
                    <a:pt x="5166" y="769177"/>
                  </a:lnTo>
                  <a:lnTo>
                    <a:pt x="0" y="705715"/>
                  </a:lnTo>
                  <a:cubicBezTo>
                    <a:pt x="0" y="315959"/>
                    <a:pt x="509289" y="0"/>
                    <a:pt x="1137529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3135845294">
                    <a:custGeom>
                      <a:avLst/>
                      <a:gdLst>
                        <a:gd name="connsiteX0" fmla="*/ 1137529 w 2275058"/>
                        <a:gd name="connsiteY0" fmla="*/ 0 h 769177"/>
                        <a:gd name="connsiteX1" fmla="*/ 2275058 w 2275058"/>
                        <a:gd name="connsiteY1" fmla="*/ 705715 h 769177"/>
                        <a:gd name="connsiteX2" fmla="*/ 2269893 w 2275058"/>
                        <a:gd name="connsiteY2" fmla="*/ 769177 h 769177"/>
                        <a:gd name="connsiteX3" fmla="*/ 2251948 w 2275058"/>
                        <a:gd name="connsiteY3" fmla="*/ 658739 h 769177"/>
                        <a:gd name="connsiteX4" fmla="*/ 1137529 w 2275058"/>
                        <a:gd name="connsiteY4" fmla="*/ 95250 h 769177"/>
                        <a:gd name="connsiteX5" fmla="*/ 23111 w 2275058"/>
                        <a:gd name="connsiteY5" fmla="*/ 658739 h 769177"/>
                        <a:gd name="connsiteX6" fmla="*/ 5166 w 2275058"/>
                        <a:gd name="connsiteY6" fmla="*/ 769177 h 769177"/>
                        <a:gd name="connsiteX7" fmla="*/ 0 w 2275058"/>
                        <a:gd name="connsiteY7" fmla="*/ 705715 h 769177"/>
                        <a:gd name="connsiteX8" fmla="*/ 1137529 w 2275058"/>
                        <a:gd name="connsiteY8" fmla="*/ 0 h 769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75058" h="769177" fill="none" extrusionOk="0">
                          <a:moveTo>
                            <a:pt x="1137529" y="0"/>
                          </a:moveTo>
                          <a:cubicBezTo>
                            <a:pt x="1835281" y="-33216"/>
                            <a:pt x="2266536" y="323136"/>
                            <a:pt x="2275058" y="705715"/>
                          </a:cubicBezTo>
                          <a:cubicBezTo>
                            <a:pt x="2278784" y="724969"/>
                            <a:pt x="2270915" y="750364"/>
                            <a:pt x="2269893" y="769177"/>
                          </a:cubicBezTo>
                          <a:cubicBezTo>
                            <a:pt x="2251690" y="730022"/>
                            <a:pt x="2266402" y="698668"/>
                            <a:pt x="2251948" y="658739"/>
                          </a:cubicBezTo>
                          <a:cubicBezTo>
                            <a:pt x="2119636" y="371573"/>
                            <a:pt x="1717936" y="13914"/>
                            <a:pt x="1137529" y="95250"/>
                          </a:cubicBezTo>
                          <a:cubicBezTo>
                            <a:pt x="503461" y="114784"/>
                            <a:pt x="60750" y="291552"/>
                            <a:pt x="23111" y="658739"/>
                          </a:cubicBezTo>
                          <a:cubicBezTo>
                            <a:pt x="25213" y="687866"/>
                            <a:pt x="7483" y="730686"/>
                            <a:pt x="5166" y="769177"/>
                          </a:cubicBezTo>
                          <a:cubicBezTo>
                            <a:pt x="-3529" y="748603"/>
                            <a:pt x="6639" y="732411"/>
                            <a:pt x="0" y="705715"/>
                          </a:cubicBezTo>
                          <a:cubicBezTo>
                            <a:pt x="-47167" y="298643"/>
                            <a:pt x="464383" y="15018"/>
                            <a:pt x="1137529" y="0"/>
                          </a:cubicBezTo>
                          <a:close/>
                        </a:path>
                        <a:path w="2275058" h="769177" stroke="0" extrusionOk="0">
                          <a:moveTo>
                            <a:pt x="1137529" y="0"/>
                          </a:moveTo>
                          <a:cubicBezTo>
                            <a:pt x="1771070" y="33193"/>
                            <a:pt x="2250391" y="337177"/>
                            <a:pt x="2275058" y="705715"/>
                          </a:cubicBezTo>
                          <a:cubicBezTo>
                            <a:pt x="2279802" y="720175"/>
                            <a:pt x="2266654" y="750407"/>
                            <a:pt x="2269893" y="769177"/>
                          </a:cubicBezTo>
                          <a:cubicBezTo>
                            <a:pt x="2259217" y="738415"/>
                            <a:pt x="2271356" y="695718"/>
                            <a:pt x="2251948" y="658739"/>
                          </a:cubicBezTo>
                          <a:cubicBezTo>
                            <a:pt x="2207223" y="413777"/>
                            <a:pt x="1659875" y="126203"/>
                            <a:pt x="1137529" y="95250"/>
                          </a:cubicBezTo>
                          <a:cubicBezTo>
                            <a:pt x="574513" y="91764"/>
                            <a:pt x="140166" y="333752"/>
                            <a:pt x="23111" y="658739"/>
                          </a:cubicBezTo>
                          <a:cubicBezTo>
                            <a:pt x="30607" y="695165"/>
                            <a:pt x="12321" y="723575"/>
                            <a:pt x="5166" y="769177"/>
                          </a:cubicBezTo>
                          <a:cubicBezTo>
                            <a:pt x="-4752" y="738953"/>
                            <a:pt x="3057" y="720779"/>
                            <a:pt x="0" y="705715"/>
                          </a:cubicBezTo>
                          <a:cubicBezTo>
                            <a:pt x="-14791" y="350046"/>
                            <a:pt x="528370" y="105056"/>
                            <a:pt x="1137529" y="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703" name="グループ化 702">
              <a:extLst>
                <a:ext uri="{FF2B5EF4-FFF2-40B4-BE49-F238E27FC236}">
                  <a16:creationId xmlns:a16="http://schemas.microsoft.com/office/drawing/2014/main" id="{C2155351-F18E-4820-A13C-E96A24EBEB00}"/>
                </a:ext>
              </a:extLst>
            </p:cNvPr>
            <p:cNvGrpSpPr/>
            <p:nvPr/>
          </p:nvGrpSpPr>
          <p:grpSpPr>
            <a:xfrm>
              <a:off x="3825374" y="1424788"/>
              <a:ext cx="552523" cy="511393"/>
              <a:chOff x="2832623" y="1709342"/>
              <a:chExt cx="881008" cy="815425"/>
            </a:xfrm>
          </p:grpSpPr>
          <p:sp>
            <p:nvSpPr>
              <p:cNvPr id="722" name="フリーフォーム: 図形 721">
                <a:extLst>
                  <a:ext uri="{FF2B5EF4-FFF2-40B4-BE49-F238E27FC236}">
                    <a16:creationId xmlns:a16="http://schemas.microsoft.com/office/drawing/2014/main" id="{95AC0D02-A9AF-4914-8513-820AE99D51F9}"/>
                  </a:ext>
                </a:extLst>
              </p:cNvPr>
              <p:cNvSpPr/>
              <p:nvPr/>
            </p:nvSpPr>
            <p:spPr>
              <a:xfrm>
                <a:off x="3105639" y="2272245"/>
                <a:ext cx="334976" cy="252522"/>
              </a:xfrm>
              <a:custGeom>
                <a:avLst/>
                <a:gdLst>
                  <a:gd name="connsiteX0" fmla="*/ 382720 w 765440"/>
                  <a:gd name="connsiteY0" fmla="*/ 0 h 969807"/>
                  <a:gd name="connsiteX1" fmla="*/ 763720 w 765440"/>
                  <a:gd name="connsiteY1" fmla="*/ 208209 h 969807"/>
                  <a:gd name="connsiteX2" fmla="*/ 759333 w 765440"/>
                  <a:gd name="connsiteY2" fmla="*/ 231994 h 969807"/>
                  <a:gd name="connsiteX3" fmla="*/ 762450 w 765440"/>
                  <a:gd name="connsiteY3" fmla="*/ 247436 h 969807"/>
                  <a:gd name="connsiteX4" fmla="*/ 762450 w 765440"/>
                  <a:gd name="connsiteY4" fmla="*/ 709132 h 969807"/>
                  <a:gd name="connsiteX5" fmla="*/ 759046 w 765440"/>
                  <a:gd name="connsiteY5" fmla="*/ 725995 h 969807"/>
                  <a:gd name="connsiteX6" fmla="*/ 765440 w 765440"/>
                  <a:gd name="connsiteY6" fmla="*/ 760659 h 969807"/>
                  <a:gd name="connsiteX7" fmla="*/ 382720 w 765440"/>
                  <a:gd name="connsiteY7" fmla="*/ 969807 h 969807"/>
                  <a:gd name="connsiteX8" fmla="*/ 0 w 765440"/>
                  <a:gd name="connsiteY8" fmla="*/ 760659 h 969807"/>
                  <a:gd name="connsiteX9" fmla="*/ 6569 w 765440"/>
                  <a:gd name="connsiteY9" fmla="*/ 725048 h 969807"/>
                  <a:gd name="connsiteX10" fmla="*/ 3356 w 765440"/>
                  <a:gd name="connsiteY10" fmla="*/ 709132 h 969807"/>
                  <a:gd name="connsiteX11" fmla="*/ 3356 w 765440"/>
                  <a:gd name="connsiteY11" fmla="*/ 247436 h 969807"/>
                  <a:gd name="connsiteX12" fmla="*/ 6282 w 765440"/>
                  <a:gd name="connsiteY12" fmla="*/ 232941 h 969807"/>
                  <a:gd name="connsiteX13" fmla="*/ 1720 w 765440"/>
                  <a:gd name="connsiteY13" fmla="*/ 208209 h 969807"/>
                  <a:gd name="connsiteX14" fmla="*/ 382720 w 765440"/>
                  <a:gd name="connsiteY14" fmla="*/ 0 h 96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440" h="969807">
                    <a:moveTo>
                      <a:pt x="382720" y="0"/>
                    </a:moveTo>
                    <a:cubicBezTo>
                      <a:pt x="593140" y="0"/>
                      <a:pt x="763720" y="93218"/>
                      <a:pt x="763720" y="208209"/>
                    </a:cubicBezTo>
                    <a:lnTo>
                      <a:pt x="759333" y="231994"/>
                    </a:lnTo>
                    <a:lnTo>
                      <a:pt x="762450" y="247436"/>
                    </a:lnTo>
                    <a:lnTo>
                      <a:pt x="762450" y="709132"/>
                    </a:lnTo>
                    <a:lnTo>
                      <a:pt x="759046" y="725995"/>
                    </a:lnTo>
                    <a:lnTo>
                      <a:pt x="765440" y="760659"/>
                    </a:lnTo>
                    <a:cubicBezTo>
                      <a:pt x="765440" y="876168"/>
                      <a:pt x="594090" y="969807"/>
                      <a:pt x="382720" y="969807"/>
                    </a:cubicBezTo>
                    <a:cubicBezTo>
                      <a:pt x="171350" y="969807"/>
                      <a:pt x="0" y="876168"/>
                      <a:pt x="0" y="760659"/>
                    </a:cubicBezTo>
                    <a:lnTo>
                      <a:pt x="6569" y="725048"/>
                    </a:lnTo>
                    <a:lnTo>
                      <a:pt x="3356" y="709132"/>
                    </a:lnTo>
                    <a:lnTo>
                      <a:pt x="3356" y="247436"/>
                    </a:lnTo>
                    <a:lnTo>
                      <a:pt x="6282" y="232941"/>
                    </a:lnTo>
                    <a:lnTo>
                      <a:pt x="1720" y="208209"/>
                    </a:lnTo>
                    <a:cubicBezTo>
                      <a:pt x="1720" y="93218"/>
                      <a:pt x="172300" y="0"/>
                      <a:pt x="382720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617274197">
                      <a:custGeom>
                        <a:avLst/>
                        <a:gdLst>
                          <a:gd name="connsiteX0" fmla="*/ 167488 w 334976"/>
                          <a:gd name="connsiteY0" fmla="*/ 0 h 252522"/>
                          <a:gd name="connsiteX1" fmla="*/ 334223 w 334976"/>
                          <a:gd name="connsiteY1" fmla="*/ 54214 h 252522"/>
                          <a:gd name="connsiteX2" fmla="*/ 332303 w 334976"/>
                          <a:gd name="connsiteY2" fmla="*/ 60407 h 252522"/>
                          <a:gd name="connsiteX3" fmla="*/ 333667 w 334976"/>
                          <a:gd name="connsiteY3" fmla="*/ 64428 h 252522"/>
                          <a:gd name="connsiteX4" fmla="*/ 333667 w 334976"/>
                          <a:gd name="connsiteY4" fmla="*/ 184646 h 252522"/>
                          <a:gd name="connsiteX5" fmla="*/ 332177 w 334976"/>
                          <a:gd name="connsiteY5" fmla="*/ 189037 h 252522"/>
                          <a:gd name="connsiteX6" fmla="*/ 334976 w 334976"/>
                          <a:gd name="connsiteY6" fmla="*/ 198063 h 252522"/>
                          <a:gd name="connsiteX7" fmla="*/ 167488 w 334976"/>
                          <a:gd name="connsiteY7" fmla="*/ 252522 h 252522"/>
                          <a:gd name="connsiteX8" fmla="*/ 0 w 334976"/>
                          <a:gd name="connsiteY8" fmla="*/ 198063 h 252522"/>
                          <a:gd name="connsiteX9" fmla="*/ 2874 w 334976"/>
                          <a:gd name="connsiteY9" fmla="*/ 188790 h 252522"/>
                          <a:gd name="connsiteX10" fmla="*/ 1468 w 334976"/>
                          <a:gd name="connsiteY10" fmla="*/ 184646 h 252522"/>
                          <a:gd name="connsiteX11" fmla="*/ 1468 w 334976"/>
                          <a:gd name="connsiteY11" fmla="*/ 64428 h 252522"/>
                          <a:gd name="connsiteX12" fmla="*/ 2749 w 334976"/>
                          <a:gd name="connsiteY12" fmla="*/ 60654 h 252522"/>
                          <a:gd name="connsiteX13" fmla="*/ 752 w 334976"/>
                          <a:gd name="connsiteY13" fmla="*/ 54214 h 252522"/>
                          <a:gd name="connsiteX14" fmla="*/ 167488 w 334976"/>
                          <a:gd name="connsiteY14" fmla="*/ 0 h 2525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4976" h="252522" fill="none" extrusionOk="0">
                            <a:moveTo>
                              <a:pt x="167488" y="0"/>
                            </a:moveTo>
                            <a:cubicBezTo>
                              <a:pt x="261439" y="7526"/>
                              <a:pt x="341913" y="20064"/>
                              <a:pt x="334223" y="54214"/>
                            </a:cubicBezTo>
                            <a:cubicBezTo>
                              <a:pt x="333952" y="56568"/>
                              <a:pt x="332609" y="57194"/>
                              <a:pt x="332303" y="60407"/>
                            </a:cubicBezTo>
                            <a:cubicBezTo>
                              <a:pt x="333046" y="62174"/>
                              <a:pt x="332824" y="62555"/>
                              <a:pt x="333667" y="64428"/>
                            </a:cubicBezTo>
                            <a:cubicBezTo>
                              <a:pt x="345872" y="106975"/>
                              <a:pt x="326929" y="143966"/>
                              <a:pt x="333667" y="184646"/>
                            </a:cubicBezTo>
                            <a:cubicBezTo>
                              <a:pt x="333595" y="186031"/>
                              <a:pt x="332470" y="187274"/>
                              <a:pt x="332177" y="189037"/>
                            </a:cubicBezTo>
                            <a:cubicBezTo>
                              <a:pt x="333841" y="192084"/>
                              <a:pt x="333311" y="195750"/>
                              <a:pt x="334976" y="198063"/>
                            </a:cubicBezTo>
                            <a:cubicBezTo>
                              <a:pt x="316302" y="241312"/>
                              <a:pt x="266096" y="245334"/>
                              <a:pt x="167488" y="252522"/>
                            </a:cubicBezTo>
                            <a:cubicBezTo>
                              <a:pt x="71974" y="245856"/>
                              <a:pt x="3830" y="224210"/>
                              <a:pt x="0" y="198063"/>
                            </a:cubicBezTo>
                            <a:cubicBezTo>
                              <a:pt x="997" y="194592"/>
                              <a:pt x="2914" y="192347"/>
                              <a:pt x="2874" y="188790"/>
                            </a:cubicBezTo>
                            <a:cubicBezTo>
                              <a:pt x="2263" y="188039"/>
                              <a:pt x="2116" y="185600"/>
                              <a:pt x="1468" y="184646"/>
                            </a:cubicBezTo>
                            <a:cubicBezTo>
                              <a:pt x="-12086" y="146609"/>
                              <a:pt x="10011" y="110159"/>
                              <a:pt x="1468" y="64428"/>
                            </a:cubicBezTo>
                            <a:cubicBezTo>
                              <a:pt x="1622" y="62783"/>
                              <a:pt x="2504" y="61588"/>
                              <a:pt x="2749" y="60654"/>
                            </a:cubicBezTo>
                            <a:cubicBezTo>
                              <a:pt x="2066" y="59033"/>
                              <a:pt x="1562" y="55416"/>
                              <a:pt x="752" y="54214"/>
                            </a:cubicBezTo>
                            <a:cubicBezTo>
                              <a:pt x="3957" y="45988"/>
                              <a:pt x="75498" y="-1956"/>
                              <a:pt x="167488" y="0"/>
                            </a:cubicBezTo>
                            <a:close/>
                          </a:path>
                          <a:path w="334976" h="252522" stroke="0" extrusionOk="0">
                            <a:moveTo>
                              <a:pt x="167488" y="0"/>
                            </a:moveTo>
                            <a:cubicBezTo>
                              <a:pt x="261034" y="7603"/>
                              <a:pt x="335270" y="23426"/>
                              <a:pt x="334223" y="54214"/>
                            </a:cubicBezTo>
                            <a:cubicBezTo>
                              <a:pt x="334333" y="55608"/>
                              <a:pt x="332395" y="58956"/>
                              <a:pt x="332303" y="60407"/>
                            </a:cubicBezTo>
                            <a:cubicBezTo>
                              <a:pt x="332815" y="61729"/>
                              <a:pt x="332569" y="62713"/>
                              <a:pt x="333667" y="64428"/>
                            </a:cubicBezTo>
                            <a:cubicBezTo>
                              <a:pt x="338733" y="96012"/>
                              <a:pt x="327003" y="139328"/>
                              <a:pt x="333667" y="184646"/>
                            </a:cubicBezTo>
                            <a:cubicBezTo>
                              <a:pt x="333578" y="186410"/>
                              <a:pt x="332385" y="186928"/>
                              <a:pt x="332177" y="189037"/>
                            </a:cubicBezTo>
                            <a:cubicBezTo>
                              <a:pt x="333293" y="192208"/>
                              <a:pt x="333570" y="194628"/>
                              <a:pt x="334976" y="198063"/>
                            </a:cubicBezTo>
                            <a:cubicBezTo>
                              <a:pt x="336153" y="224312"/>
                              <a:pt x="269718" y="261745"/>
                              <a:pt x="167488" y="252522"/>
                            </a:cubicBezTo>
                            <a:cubicBezTo>
                              <a:pt x="79263" y="254101"/>
                              <a:pt x="-3512" y="235770"/>
                              <a:pt x="0" y="198063"/>
                            </a:cubicBezTo>
                            <a:cubicBezTo>
                              <a:pt x="231" y="194652"/>
                              <a:pt x="2451" y="191205"/>
                              <a:pt x="2874" y="188790"/>
                            </a:cubicBezTo>
                            <a:cubicBezTo>
                              <a:pt x="2418" y="188016"/>
                              <a:pt x="2159" y="185479"/>
                              <a:pt x="1468" y="184646"/>
                            </a:cubicBezTo>
                            <a:cubicBezTo>
                              <a:pt x="-6047" y="158445"/>
                              <a:pt x="6355" y="96588"/>
                              <a:pt x="1468" y="64428"/>
                            </a:cubicBezTo>
                            <a:cubicBezTo>
                              <a:pt x="1361" y="63463"/>
                              <a:pt x="2825" y="61669"/>
                              <a:pt x="2749" y="60654"/>
                            </a:cubicBezTo>
                            <a:cubicBezTo>
                              <a:pt x="1136" y="57765"/>
                              <a:pt x="1623" y="56042"/>
                              <a:pt x="752" y="54214"/>
                            </a:cubicBezTo>
                            <a:cubicBezTo>
                              <a:pt x="993" y="17006"/>
                              <a:pt x="77071" y="8856"/>
                              <a:pt x="167488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3" name="楕円 722">
                <a:extLst>
                  <a:ext uri="{FF2B5EF4-FFF2-40B4-BE49-F238E27FC236}">
                    <a16:creationId xmlns:a16="http://schemas.microsoft.com/office/drawing/2014/main" id="{953D77EC-20A5-4C6E-8236-ED01D35E9DDC}"/>
                  </a:ext>
                </a:extLst>
              </p:cNvPr>
              <p:cNvSpPr/>
              <p:nvPr/>
            </p:nvSpPr>
            <p:spPr>
              <a:xfrm>
                <a:off x="2832623" y="1722948"/>
                <a:ext cx="881008" cy="696675"/>
              </a:xfrm>
              <a:prstGeom prst="ellipse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395152923">
                      <a:custGeom>
                        <a:avLst/>
                        <a:gdLst>
                          <a:gd name="connsiteX0" fmla="*/ 0 w 881008"/>
                          <a:gd name="connsiteY0" fmla="*/ 348338 h 696675"/>
                          <a:gd name="connsiteX1" fmla="*/ 440504 w 881008"/>
                          <a:gd name="connsiteY1" fmla="*/ 0 h 696675"/>
                          <a:gd name="connsiteX2" fmla="*/ 881008 w 881008"/>
                          <a:gd name="connsiteY2" fmla="*/ 348338 h 696675"/>
                          <a:gd name="connsiteX3" fmla="*/ 440504 w 881008"/>
                          <a:gd name="connsiteY3" fmla="*/ 696676 h 696675"/>
                          <a:gd name="connsiteX4" fmla="*/ 0 w 881008"/>
                          <a:gd name="connsiteY4" fmla="*/ 348338 h 696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81008" h="696675" fill="none" extrusionOk="0">
                            <a:moveTo>
                              <a:pt x="0" y="348338"/>
                            </a:moveTo>
                            <a:cubicBezTo>
                              <a:pt x="-18688" y="198742"/>
                              <a:pt x="212919" y="50695"/>
                              <a:pt x="440504" y="0"/>
                            </a:cubicBezTo>
                            <a:cubicBezTo>
                              <a:pt x="688646" y="-12147"/>
                              <a:pt x="841476" y="123662"/>
                              <a:pt x="881008" y="348338"/>
                            </a:cubicBezTo>
                            <a:cubicBezTo>
                              <a:pt x="907940" y="561014"/>
                              <a:pt x="681211" y="714502"/>
                              <a:pt x="440504" y="696676"/>
                            </a:cubicBezTo>
                            <a:cubicBezTo>
                              <a:pt x="208942" y="694580"/>
                              <a:pt x="-25838" y="592020"/>
                              <a:pt x="0" y="348338"/>
                            </a:cubicBezTo>
                            <a:close/>
                          </a:path>
                          <a:path w="881008" h="696675" stroke="0" extrusionOk="0">
                            <a:moveTo>
                              <a:pt x="0" y="348338"/>
                            </a:moveTo>
                            <a:cubicBezTo>
                              <a:pt x="-4845" y="135705"/>
                              <a:pt x="207178" y="11244"/>
                              <a:pt x="440504" y="0"/>
                            </a:cubicBezTo>
                            <a:cubicBezTo>
                              <a:pt x="679047" y="2456"/>
                              <a:pt x="861215" y="155416"/>
                              <a:pt x="881008" y="348338"/>
                            </a:cubicBezTo>
                            <a:cubicBezTo>
                              <a:pt x="887521" y="544983"/>
                              <a:pt x="667864" y="724458"/>
                              <a:pt x="440504" y="696676"/>
                            </a:cubicBezTo>
                            <a:cubicBezTo>
                              <a:pt x="212321" y="709058"/>
                              <a:pt x="-5130" y="571338"/>
                              <a:pt x="0" y="34833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4" name="楕円 723">
                <a:extLst>
                  <a:ext uri="{FF2B5EF4-FFF2-40B4-BE49-F238E27FC236}">
                    <a16:creationId xmlns:a16="http://schemas.microsoft.com/office/drawing/2014/main" id="{891CD68E-A80E-4A56-9083-705699A03195}"/>
                  </a:ext>
                </a:extLst>
              </p:cNvPr>
              <p:cNvSpPr/>
              <p:nvPr/>
            </p:nvSpPr>
            <p:spPr>
              <a:xfrm>
                <a:off x="2832623" y="1709342"/>
                <a:ext cx="881008" cy="578876"/>
              </a:xfrm>
              <a:prstGeom prst="ellipse">
                <a:avLst/>
              </a:pr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506938856">
                      <a:custGeom>
                        <a:avLst/>
                        <a:gdLst>
                          <a:gd name="connsiteX0" fmla="*/ 0 w 881008"/>
                          <a:gd name="connsiteY0" fmla="*/ 289438 h 578876"/>
                          <a:gd name="connsiteX1" fmla="*/ 440504 w 881008"/>
                          <a:gd name="connsiteY1" fmla="*/ 0 h 578876"/>
                          <a:gd name="connsiteX2" fmla="*/ 881008 w 881008"/>
                          <a:gd name="connsiteY2" fmla="*/ 289438 h 578876"/>
                          <a:gd name="connsiteX3" fmla="*/ 440504 w 881008"/>
                          <a:gd name="connsiteY3" fmla="*/ 578876 h 578876"/>
                          <a:gd name="connsiteX4" fmla="*/ 0 w 881008"/>
                          <a:gd name="connsiteY4" fmla="*/ 289438 h 5788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81008" h="578876" fill="none" extrusionOk="0">
                            <a:moveTo>
                              <a:pt x="0" y="289438"/>
                            </a:moveTo>
                            <a:cubicBezTo>
                              <a:pt x="7974" y="161249"/>
                              <a:pt x="186308" y="-66669"/>
                              <a:pt x="440504" y="0"/>
                            </a:cubicBezTo>
                            <a:cubicBezTo>
                              <a:pt x="662168" y="-32549"/>
                              <a:pt x="901282" y="112921"/>
                              <a:pt x="881008" y="289438"/>
                            </a:cubicBezTo>
                            <a:cubicBezTo>
                              <a:pt x="871119" y="493306"/>
                              <a:pt x="620493" y="600650"/>
                              <a:pt x="440504" y="578876"/>
                            </a:cubicBezTo>
                            <a:cubicBezTo>
                              <a:pt x="198637" y="621336"/>
                              <a:pt x="-33256" y="432497"/>
                              <a:pt x="0" y="289438"/>
                            </a:cubicBezTo>
                            <a:close/>
                          </a:path>
                          <a:path w="881008" h="578876" stroke="0" extrusionOk="0">
                            <a:moveTo>
                              <a:pt x="0" y="289438"/>
                            </a:moveTo>
                            <a:cubicBezTo>
                              <a:pt x="9059" y="99185"/>
                              <a:pt x="204779" y="1618"/>
                              <a:pt x="440504" y="0"/>
                            </a:cubicBezTo>
                            <a:cubicBezTo>
                              <a:pt x="671734" y="29911"/>
                              <a:pt x="882268" y="93989"/>
                              <a:pt x="881008" y="289438"/>
                            </a:cubicBezTo>
                            <a:cubicBezTo>
                              <a:pt x="893516" y="444274"/>
                              <a:pt x="659169" y="568509"/>
                              <a:pt x="440504" y="578876"/>
                            </a:cubicBezTo>
                            <a:cubicBezTo>
                              <a:pt x="175250" y="585358"/>
                              <a:pt x="14187" y="440231"/>
                              <a:pt x="0" y="28943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5" name="フリーフォーム: 図形 724">
                <a:extLst>
                  <a:ext uri="{FF2B5EF4-FFF2-40B4-BE49-F238E27FC236}">
                    <a16:creationId xmlns:a16="http://schemas.microsoft.com/office/drawing/2014/main" id="{3523D421-5832-4BF8-8EF2-D12917C32B0C}"/>
                  </a:ext>
                </a:extLst>
              </p:cNvPr>
              <p:cNvSpPr/>
              <p:nvPr/>
            </p:nvSpPr>
            <p:spPr>
              <a:xfrm>
                <a:off x="2865764" y="1928418"/>
                <a:ext cx="814727" cy="359801"/>
              </a:xfrm>
              <a:custGeom>
                <a:avLst/>
                <a:gdLst>
                  <a:gd name="connsiteX0" fmla="*/ 456622 w 913244"/>
                  <a:gd name="connsiteY0" fmla="*/ 0 h 359801"/>
                  <a:gd name="connsiteX1" fmla="*/ 911589 w 913244"/>
                  <a:gd name="connsiteY1" fmla="*/ 176776 h 359801"/>
                  <a:gd name="connsiteX2" fmla="*/ 913244 w 913244"/>
                  <a:gd name="connsiteY2" fmla="*/ 179901 h 359801"/>
                  <a:gd name="connsiteX3" fmla="*/ 911589 w 913244"/>
                  <a:gd name="connsiteY3" fmla="*/ 183026 h 359801"/>
                  <a:gd name="connsiteX4" fmla="*/ 456622 w 913244"/>
                  <a:gd name="connsiteY4" fmla="*/ 359801 h 359801"/>
                  <a:gd name="connsiteX5" fmla="*/ 1655 w 913244"/>
                  <a:gd name="connsiteY5" fmla="*/ 183026 h 359801"/>
                  <a:gd name="connsiteX6" fmla="*/ 0 w 913244"/>
                  <a:gd name="connsiteY6" fmla="*/ 179901 h 359801"/>
                  <a:gd name="connsiteX7" fmla="*/ 1655 w 913244"/>
                  <a:gd name="connsiteY7" fmla="*/ 176776 h 359801"/>
                  <a:gd name="connsiteX8" fmla="*/ 456622 w 913244"/>
                  <a:gd name="connsiteY8" fmla="*/ 0 h 35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3244" h="359801">
                    <a:moveTo>
                      <a:pt x="456622" y="0"/>
                    </a:moveTo>
                    <a:cubicBezTo>
                      <a:pt x="661149" y="0"/>
                      <a:pt x="836631" y="72892"/>
                      <a:pt x="911589" y="176776"/>
                    </a:cubicBezTo>
                    <a:lnTo>
                      <a:pt x="913244" y="179901"/>
                    </a:lnTo>
                    <a:lnTo>
                      <a:pt x="911589" y="183026"/>
                    </a:lnTo>
                    <a:cubicBezTo>
                      <a:pt x="836631" y="286909"/>
                      <a:pt x="661149" y="359801"/>
                      <a:pt x="456622" y="359801"/>
                    </a:cubicBezTo>
                    <a:cubicBezTo>
                      <a:pt x="252096" y="359801"/>
                      <a:pt x="76613" y="286909"/>
                      <a:pt x="1655" y="183026"/>
                    </a:cubicBezTo>
                    <a:lnTo>
                      <a:pt x="0" y="179901"/>
                    </a:lnTo>
                    <a:lnTo>
                      <a:pt x="1655" y="176776"/>
                    </a:lnTo>
                    <a:cubicBezTo>
                      <a:pt x="76613" y="72892"/>
                      <a:pt x="252096" y="0"/>
                      <a:pt x="456622" y="0"/>
                    </a:cubicBezTo>
                    <a:close/>
                  </a:path>
                </a:pathLst>
              </a:custGeom>
              <a:solidFill>
                <a:srgbClr val="6633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620045623">
                      <a:custGeom>
                        <a:avLst/>
                        <a:gdLst>
                          <a:gd name="connsiteX0" fmla="*/ 407363 w 814727"/>
                          <a:gd name="connsiteY0" fmla="*/ 0 h 359801"/>
                          <a:gd name="connsiteX1" fmla="*/ 813250 w 814727"/>
                          <a:gd name="connsiteY1" fmla="*/ 176776 h 359801"/>
                          <a:gd name="connsiteX2" fmla="*/ 814727 w 814727"/>
                          <a:gd name="connsiteY2" fmla="*/ 179901 h 359801"/>
                          <a:gd name="connsiteX3" fmla="*/ 813250 w 814727"/>
                          <a:gd name="connsiteY3" fmla="*/ 183026 h 359801"/>
                          <a:gd name="connsiteX4" fmla="*/ 407363 w 814727"/>
                          <a:gd name="connsiteY4" fmla="*/ 359801 h 359801"/>
                          <a:gd name="connsiteX5" fmla="*/ 1476 w 814727"/>
                          <a:gd name="connsiteY5" fmla="*/ 183026 h 359801"/>
                          <a:gd name="connsiteX6" fmla="*/ 0 w 814727"/>
                          <a:gd name="connsiteY6" fmla="*/ 179901 h 359801"/>
                          <a:gd name="connsiteX7" fmla="*/ 1476 w 814727"/>
                          <a:gd name="connsiteY7" fmla="*/ 176776 h 359801"/>
                          <a:gd name="connsiteX8" fmla="*/ 407363 w 814727"/>
                          <a:gd name="connsiteY8" fmla="*/ 0 h 359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814727" h="359801" fill="none" extrusionOk="0">
                            <a:moveTo>
                              <a:pt x="407363" y="0"/>
                            </a:moveTo>
                            <a:cubicBezTo>
                              <a:pt x="560359" y="14750"/>
                              <a:pt x="760555" y="52291"/>
                              <a:pt x="813250" y="176776"/>
                            </a:cubicBezTo>
                            <a:cubicBezTo>
                              <a:pt x="814146" y="178197"/>
                              <a:pt x="814193" y="178923"/>
                              <a:pt x="814727" y="179901"/>
                            </a:cubicBezTo>
                            <a:cubicBezTo>
                              <a:pt x="814381" y="180931"/>
                              <a:pt x="813574" y="182253"/>
                              <a:pt x="813250" y="183026"/>
                            </a:cubicBezTo>
                            <a:cubicBezTo>
                              <a:pt x="732252" y="308400"/>
                              <a:pt x="571418" y="329506"/>
                              <a:pt x="407363" y="359801"/>
                            </a:cubicBezTo>
                            <a:cubicBezTo>
                              <a:pt x="212550" y="351811"/>
                              <a:pt x="79668" y="291669"/>
                              <a:pt x="1476" y="183026"/>
                            </a:cubicBezTo>
                            <a:cubicBezTo>
                              <a:pt x="551" y="181863"/>
                              <a:pt x="406" y="180694"/>
                              <a:pt x="0" y="179901"/>
                            </a:cubicBezTo>
                            <a:cubicBezTo>
                              <a:pt x="153" y="179054"/>
                              <a:pt x="1136" y="178282"/>
                              <a:pt x="1476" y="176776"/>
                            </a:cubicBezTo>
                            <a:cubicBezTo>
                              <a:pt x="81989" y="81263"/>
                              <a:pt x="223268" y="-10026"/>
                              <a:pt x="407363" y="0"/>
                            </a:cubicBezTo>
                            <a:close/>
                          </a:path>
                          <a:path w="814727" h="359801" stroke="0" extrusionOk="0">
                            <a:moveTo>
                              <a:pt x="407363" y="0"/>
                            </a:moveTo>
                            <a:cubicBezTo>
                              <a:pt x="578411" y="-14531"/>
                              <a:pt x="726689" y="59621"/>
                              <a:pt x="813250" y="176776"/>
                            </a:cubicBezTo>
                            <a:cubicBezTo>
                              <a:pt x="813983" y="177655"/>
                              <a:pt x="813854" y="178904"/>
                              <a:pt x="814727" y="179901"/>
                            </a:cubicBezTo>
                            <a:cubicBezTo>
                              <a:pt x="814599" y="180726"/>
                              <a:pt x="813397" y="181750"/>
                              <a:pt x="813250" y="183026"/>
                            </a:cubicBezTo>
                            <a:cubicBezTo>
                              <a:pt x="732934" y="280090"/>
                              <a:pt x="593142" y="361390"/>
                              <a:pt x="407363" y="359801"/>
                            </a:cubicBezTo>
                            <a:cubicBezTo>
                              <a:pt x="243539" y="336313"/>
                              <a:pt x="65833" y="262625"/>
                              <a:pt x="1476" y="183026"/>
                            </a:cubicBezTo>
                            <a:cubicBezTo>
                              <a:pt x="715" y="181722"/>
                              <a:pt x="545" y="180529"/>
                              <a:pt x="0" y="179901"/>
                            </a:cubicBezTo>
                            <a:cubicBezTo>
                              <a:pt x="164" y="179189"/>
                              <a:pt x="993" y="178267"/>
                              <a:pt x="1476" y="176776"/>
                            </a:cubicBezTo>
                            <a:cubicBezTo>
                              <a:pt x="62166" y="76422"/>
                              <a:pt x="264164" y="6836"/>
                              <a:pt x="40736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704" name="グループ化 703">
              <a:extLst>
                <a:ext uri="{FF2B5EF4-FFF2-40B4-BE49-F238E27FC236}">
                  <a16:creationId xmlns:a16="http://schemas.microsoft.com/office/drawing/2014/main" id="{3B51EA3C-38FE-4F92-B665-6B1BC953DCC2}"/>
                </a:ext>
              </a:extLst>
            </p:cNvPr>
            <p:cNvGrpSpPr/>
            <p:nvPr/>
          </p:nvGrpSpPr>
          <p:grpSpPr>
            <a:xfrm>
              <a:off x="4041079" y="1620654"/>
              <a:ext cx="121113" cy="92728"/>
              <a:chOff x="4136456" y="3480198"/>
              <a:chExt cx="380776" cy="260086"/>
            </a:xfrm>
          </p:grpSpPr>
          <p:sp>
            <p:nvSpPr>
              <p:cNvPr id="712" name="円: 塗りつぶしなし 711">
                <a:extLst>
                  <a:ext uri="{FF2B5EF4-FFF2-40B4-BE49-F238E27FC236}">
                    <a16:creationId xmlns:a16="http://schemas.microsoft.com/office/drawing/2014/main" id="{FDE754CA-72C7-41D7-877B-36F8DD872C09}"/>
                  </a:ext>
                </a:extLst>
              </p:cNvPr>
              <p:cNvSpPr/>
              <p:nvPr/>
            </p:nvSpPr>
            <p:spPr>
              <a:xfrm>
                <a:off x="4226943" y="348019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52426148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1207" y="19149"/>
                              <a:pt x="32891" y="-133"/>
                              <a:pt x="65373" y="0"/>
                            </a:cubicBezTo>
                            <a:cubicBezTo>
                              <a:pt x="97901" y="-235"/>
                              <a:pt x="133683" y="25003"/>
                              <a:pt x="130746" y="44318"/>
                            </a:cubicBezTo>
                            <a:cubicBezTo>
                              <a:pt x="122589" y="62901"/>
                              <a:pt x="97771" y="96948"/>
                              <a:pt x="65373" y="88636"/>
                            </a:cubicBezTo>
                            <a:cubicBezTo>
                              <a:pt x="28031" y="93197"/>
                              <a:pt x="-1035" y="6484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5425" y="57651"/>
                              <a:pt x="40718" y="66236"/>
                              <a:pt x="65373" y="66477"/>
                            </a:cubicBezTo>
                            <a:cubicBezTo>
                              <a:pt x="87106" y="68194"/>
                              <a:pt x="109297" y="55961"/>
                              <a:pt x="108587" y="44318"/>
                            </a:cubicBezTo>
                            <a:cubicBezTo>
                              <a:pt x="107660" y="36331"/>
                              <a:pt x="89618" y="23939"/>
                              <a:pt x="65373" y="22159"/>
                            </a:cubicBezTo>
                            <a:cubicBezTo>
                              <a:pt x="42593" y="23674"/>
                              <a:pt x="23302" y="3027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203" y="22763"/>
                              <a:pt x="25727" y="-7804"/>
                              <a:pt x="65373" y="0"/>
                            </a:cubicBezTo>
                            <a:cubicBezTo>
                              <a:pt x="103393" y="1632"/>
                              <a:pt x="125358" y="17567"/>
                              <a:pt x="130746" y="44318"/>
                            </a:cubicBezTo>
                            <a:cubicBezTo>
                              <a:pt x="135238" y="73781"/>
                              <a:pt x="104972" y="83705"/>
                              <a:pt x="65373" y="88636"/>
                            </a:cubicBezTo>
                            <a:cubicBezTo>
                              <a:pt x="32034" y="85227"/>
                              <a:pt x="-490" y="7047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1019" y="57876"/>
                              <a:pt x="45430" y="66803"/>
                              <a:pt x="65373" y="66477"/>
                            </a:cubicBezTo>
                            <a:cubicBezTo>
                              <a:pt x="88916" y="68770"/>
                              <a:pt x="105658" y="56495"/>
                              <a:pt x="108587" y="44318"/>
                            </a:cubicBezTo>
                            <a:cubicBezTo>
                              <a:pt x="104725" y="32876"/>
                              <a:pt x="92107" y="19569"/>
                              <a:pt x="65373" y="22159"/>
                            </a:cubicBezTo>
                            <a:cubicBezTo>
                              <a:pt x="43131" y="21209"/>
                              <a:pt x="21391" y="30873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3" name="円: 塗りつぶしなし 712">
                <a:extLst>
                  <a:ext uri="{FF2B5EF4-FFF2-40B4-BE49-F238E27FC236}">
                    <a16:creationId xmlns:a16="http://schemas.microsoft.com/office/drawing/2014/main" id="{6C09E53C-439B-4FFA-998C-B8C1219C9D56}"/>
                  </a:ext>
                </a:extLst>
              </p:cNvPr>
              <p:cNvSpPr/>
              <p:nvPr/>
            </p:nvSpPr>
            <p:spPr>
              <a:xfrm>
                <a:off x="4281712" y="3513536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883081993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633" y="19113"/>
                              <a:pt x="33102" y="1751"/>
                              <a:pt x="65373" y="0"/>
                            </a:cubicBezTo>
                            <a:cubicBezTo>
                              <a:pt x="102892" y="-484"/>
                              <a:pt x="136082" y="16111"/>
                              <a:pt x="130746" y="44318"/>
                            </a:cubicBezTo>
                            <a:cubicBezTo>
                              <a:pt x="136621" y="69331"/>
                              <a:pt x="98525" y="95536"/>
                              <a:pt x="65373" y="88636"/>
                            </a:cubicBezTo>
                            <a:cubicBezTo>
                              <a:pt x="32964" y="89992"/>
                              <a:pt x="-4186" y="67071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6723" y="53953"/>
                              <a:pt x="36952" y="69998"/>
                              <a:pt x="65373" y="66477"/>
                            </a:cubicBezTo>
                            <a:cubicBezTo>
                              <a:pt x="91432" y="66469"/>
                              <a:pt x="107263" y="57062"/>
                              <a:pt x="108587" y="44318"/>
                            </a:cubicBezTo>
                            <a:cubicBezTo>
                              <a:pt x="108185" y="31460"/>
                              <a:pt x="93090" y="25240"/>
                              <a:pt x="65373" y="22159"/>
                            </a:cubicBezTo>
                            <a:cubicBezTo>
                              <a:pt x="40106" y="23259"/>
                              <a:pt x="20897" y="30869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5145" y="27800"/>
                              <a:pt x="30354" y="-2936"/>
                              <a:pt x="65373" y="0"/>
                            </a:cubicBezTo>
                            <a:cubicBezTo>
                              <a:pt x="107697" y="-60"/>
                              <a:pt x="125640" y="23627"/>
                              <a:pt x="130746" y="44318"/>
                            </a:cubicBezTo>
                            <a:cubicBezTo>
                              <a:pt x="132443" y="64766"/>
                              <a:pt x="100815" y="90200"/>
                              <a:pt x="65373" y="88636"/>
                            </a:cubicBezTo>
                            <a:cubicBezTo>
                              <a:pt x="28574" y="87502"/>
                              <a:pt x="-550" y="6750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5170" y="58008"/>
                              <a:pt x="41039" y="66499"/>
                              <a:pt x="65373" y="66477"/>
                            </a:cubicBezTo>
                            <a:cubicBezTo>
                              <a:pt x="86695" y="64187"/>
                              <a:pt x="109965" y="56027"/>
                              <a:pt x="108587" y="44318"/>
                            </a:cubicBezTo>
                            <a:cubicBezTo>
                              <a:pt x="109240" y="33614"/>
                              <a:pt x="93159" y="18840"/>
                              <a:pt x="65373" y="22159"/>
                            </a:cubicBezTo>
                            <a:cubicBezTo>
                              <a:pt x="41869" y="22310"/>
                              <a:pt x="25629" y="30890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4" name="円: 塗りつぶしなし 713">
                <a:extLst>
                  <a:ext uri="{FF2B5EF4-FFF2-40B4-BE49-F238E27FC236}">
                    <a16:creationId xmlns:a16="http://schemas.microsoft.com/office/drawing/2014/main" id="{67597F4F-E493-4EC2-A200-EC1C1DEEB8F9}"/>
                  </a:ext>
                </a:extLst>
              </p:cNvPr>
              <p:cNvSpPr/>
              <p:nvPr/>
            </p:nvSpPr>
            <p:spPr>
              <a:xfrm>
                <a:off x="4160268" y="35373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85282971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4179" y="28162"/>
                              <a:pt x="24006" y="5428"/>
                              <a:pt x="65373" y="0"/>
                            </a:cubicBezTo>
                            <a:cubicBezTo>
                              <a:pt x="101513" y="-4778"/>
                              <a:pt x="129574" y="18033"/>
                              <a:pt x="130746" y="44318"/>
                            </a:cubicBezTo>
                            <a:cubicBezTo>
                              <a:pt x="140629" y="67613"/>
                              <a:pt x="103380" y="90052"/>
                              <a:pt x="65373" y="88636"/>
                            </a:cubicBezTo>
                            <a:cubicBezTo>
                              <a:pt x="27563" y="88201"/>
                              <a:pt x="3913" y="70983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8892" y="53504"/>
                              <a:pt x="41765" y="70373"/>
                              <a:pt x="65373" y="66477"/>
                            </a:cubicBezTo>
                            <a:cubicBezTo>
                              <a:pt x="86246" y="66703"/>
                              <a:pt x="107437" y="54972"/>
                              <a:pt x="108587" y="44318"/>
                            </a:cubicBezTo>
                            <a:cubicBezTo>
                              <a:pt x="111546" y="29040"/>
                              <a:pt x="92806" y="25122"/>
                              <a:pt x="65373" y="22159"/>
                            </a:cubicBezTo>
                            <a:cubicBezTo>
                              <a:pt x="43701" y="22411"/>
                              <a:pt x="23182" y="3151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2411" y="11538"/>
                              <a:pt x="30904" y="2507"/>
                              <a:pt x="65373" y="0"/>
                            </a:cubicBezTo>
                            <a:cubicBezTo>
                              <a:pt x="101999" y="-1090"/>
                              <a:pt x="130546" y="21170"/>
                              <a:pt x="130746" y="44318"/>
                            </a:cubicBezTo>
                            <a:cubicBezTo>
                              <a:pt x="132518" y="68075"/>
                              <a:pt x="102115" y="90247"/>
                              <a:pt x="65373" y="88636"/>
                            </a:cubicBezTo>
                            <a:cubicBezTo>
                              <a:pt x="27991" y="95499"/>
                              <a:pt x="-1366" y="68677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795" y="56981"/>
                              <a:pt x="42930" y="69041"/>
                              <a:pt x="65373" y="66477"/>
                            </a:cubicBezTo>
                            <a:cubicBezTo>
                              <a:pt x="92762" y="67057"/>
                              <a:pt x="108522" y="53336"/>
                              <a:pt x="108587" y="44318"/>
                            </a:cubicBezTo>
                            <a:cubicBezTo>
                              <a:pt x="107697" y="29993"/>
                              <a:pt x="87614" y="22759"/>
                              <a:pt x="65373" y="22159"/>
                            </a:cubicBezTo>
                            <a:cubicBezTo>
                              <a:pt x="41627" y="23543"/>
                              <a:pt x="22784" y="30462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5" name="円: 塗りつぶしなし 714">
                <a:extLst>
                  <a:ext uri="{FF2B5EF4-FFF2-40B4-BE49-F238E27FC236}">
                    <a16:creationId xmlns:a16="http://schemas.microsoft.com/office/drawing/2014/main" id="{950579CA-1A47-4462-A2D6-13818792AC15}"/>
                  </a:ext>
                </a:extLst>
              </p:cNvPr>
              <p:cNvSpPr/>
              <p:nvPr/>
            </p:nvSpPr>
            <p:spPr>
              <a:xfrm>
                <a:off x="4215037" y="3570686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00422549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2716" y="27632"/>
                              <a:pt x="27200" y="-3315"/>
                              <a:pt x="65373" y="0"/>
                            </a:cubicBezTo>
                            <a:cubicBezTo>
                              <a:pt x="97828" y="-1023"/>
                              <a:pt x="133269" y="13433"/>
                              <a:pt x="130746" y="44318"/>
                            </a:cubicBezTo>
                            <a:cubicBezTo>
                              <a:pt x="139636" y="70043"/>
                              <a:pt x="93734" y="89197"/>
                              <a:pt x="65373" y="88636"/>
                            </a:cubicBezTo>
                            <a:cubicBezTo>
                              <a:pt x="35902" y="90948"/>
                              <a:pt x="1425" y="6392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366" y="51962"/>
                              <a:pt x="39024" y="68107"/>
                              <a:pt x="65373" y="66477"/>
                            </a:cubicBezTo>
                            <a:cubicBezTo>
                              <a:pt x="90963" y="68659"/>
                              <a:pt x="107679" y="54741"/>
                              <a:pt x="108587" y="44318"/>
                            </a:cubicBezTo>
                            <a:cubicBezTo>
                              <a:pt x="109061" y="31887"/>
                              <a:pt x="83216" y="21736"/>
                              <a:pt x="65373" y="22159"/>
                            </a:cubicBezTo>
                            <a:cubicBezTo>
                              <a:pt x="39565" y="21286"/>
                              <a:pt x="21615" y="31979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0329" y="19446"/>
                              <a:pt x="29311" y="-1993"/>
                              <a:pt x="65373" y="0"/>
                            </a:cubicBezTo>
                            <a:cubicBezTo>
                              <a:pt x="106208" y="-5308"/>
                              <a:pt x="135812" y="19809"/>
                              <a:pt x="130746" y="44318"/>
                            </a:cubicBezTo>
                            <a:cubicBezTo>
                              <a:pt x="136553" y="63569"/>
                              <a:pt x="108646" y="84020"/>
                              <a:pt x="65373" y="88636"/>
                            </a:cubicBezTo>
                            <a:cubicBezTo>
                              <a:pt x="27773" y="87141"/>
                              <a:pt x="-411" y="6297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3681" y="56299"/>
                              <a:pt x="41395" y="63447"/>
                              <a:pt x="65373" y="66477"/>
                            </a:cubicBezTo>
                            <a:cubicBezTo>
                              <a:pt x="90146" y="66805"/>
                              <a:pt x="108771" y="56239"/>
                              <a:pt x="108587" y="44318"/>
                            </a:cubicBezTo>
                            <a:cubicBezTo>
                              <a:pt x="109806" y="33105"/>
                              <a:pt x="86476" y="26419"/>
                              <a:pt x="65373" y="22159"/>
                            </a:cubicBezTo>
                            <a:cubicBezTo>
                              <a:pt x="42913" y="20823"/>
                              <a:pt x="21678" y="3168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6" name="円: 塗りつぶしなし 715">
                <a:extLst>
                  <a:ext uri="{FF2B5EF4-FFF2-40B4-BE49-F238E27FC236}">
                    <a16:creationId xmlns:a16="http://schemas.microsoft.com/office/drawing/2014/main" id="{77A5B75E-3A02-47B2-A133-9C5EE4EA251A}"/>
                  </a:ext>
                </a:extLst>
              </p:cNvPr>
              <p:cNvSpPr/>
              <p:nvPr/>
            </p:nvSpPr>
            <p:spPr>
              <a:xfrm>
                <a:off x="4331718" y="3565923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927030531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2894" y="19875"/>
                              <a:pt x="30165" y="-287"/>
                              <a:pt x="65373" y="0"/>
                            </a:cubicBezTo>
                            <a:cubicBezTo>
                              <a:pt x="106163" y="-2219"/>
                              <a:pt x="135557" y="19473"/>
                              <a:pt x="130746" y="44318"/>
                            </a:cubicBezTo>
                            <a:cubicBezTo>
                              <a:pt x="130040" y="73621"/>
                              <a:pt x="96559" y="80042"/>
                              <a:pt x="65373" y="88636"/>
                            </a:cubicBezTo>
                            <a:cubicBezTo>
                              <a:pt x="31530" y="86486"/>
                              <a:pt x="5854" y="6932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455" y="57693"/>
                              <a:pt x="42893" y="68155"/>
                              <a:pt x="65373" y="66477"/>
                            </a:cubicBezTo>
                            <a:cubicBezTo>
                              <a:pt x="89310" y="68847"/>
                              <a:pt x="109080" y="57359"/>
                              <a:pt x="108587" y="44318"/>
                            </a:cubicBezTo>
                            <a:cubicBezTo>
                              <a:pt x="108597" y="25956"/>
                              <a:pt x="85754" y="22789"/>
                              <a:pt x="65373" y="22159"/>
                            </a:cubicBezTo>
                            <a:cubicBezTo>
                              <a:pt x="41784" y="18767"/>
                              <a:pt x="23269" y="33074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8712" y="16397"/>
                              <a:pt x="27753" y="-2402"/>
                              <a:pt x="65373" y="0"/>
                            </a:cubicBezTo>
                            <a:cubicBezTo>
                              <a:pt x="97668" y="-4995"/>
                              <a:pt x="136160" y="23072"/>
                              <a:pt x="130746" y="44318"/>
                            </a:cubicBezTo>
                            <a:cubicBezTo>
                              <a:pt x="130894" y="67647"/>
                              <a:pt x="99160" y="84553"/>
                              <a:pt x="65373" y="88636"/>
                            </a:cubicBezTo>
                            <a:cubicBezTo>
                              <a:pt x="28041" y="83848"/>
                              <a:pt x="1096" y="64546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659" y="54906"/>
                              <a:pt x="44010" y="70438"/>
                              <a:pt x="65373" y="66477"/>
                            </a:cubicBezTo>
                            <a:cubicBezTo>
                              <a:pt x="90119" y="63293"/>
                              <a:pt x="110595" y="56986"/>
                              <a:pt x="108587" y="44318"/>
                            </a:cubicBezTo>
                            <a:cubicBezTo>
                              <a:pt x="109898" y="31627"/>
                              <a:pt x="91293" y="19353"/>
                              <a:pt x="65373" y="22159"/>
                            </a:cubicBezTo>
                            <a:cubicBezTo>
                              <a:pt x="40373" y="21884"/>
                              <a:pt x="24301" y="31711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7" name="円: 塗りつぶしなし 716">
                <a:extLst>
                  <a:ext uri="{FF2B5EF4-FFF2-40B4-BE49-F238E27FC236}">
                    <a16:creationId xmlns:a16="http://schemas.microsoft.com/office/drawing/2014/main" id="{5107788E-86C9-4C62-8E73-8A10FCD0F1B1}"/>
                  </a:ext>
                </a:extLst>
              </p:cNvPr>
              <p:cNvSpPr/>
              <p:nvPr/>
            </p:nvSpPr>
            <p:spPr>
              <a:xfrm>
                <a:off x="4386487" y="3599261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525208435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5179" y="23339"/>
                              <a:pt x="33548" y="-3928"/>
                              <a:pt x="65373" y="0"/>
                            </a:cubicBezTo>
                            <a:cubicBezTo>
                              <a:pt x="100479" y="749"/>
                              <a:pt x="132047" y="16572"/>
                              <a:pt x="130746" y="44318"/>
                            </a:cubicBezTo>
                            <a:cubicBezTo>
                              <a:pt x="133800" y="65872"/>
                              <a:pt x="104651" y="93456"/>
                              <a:pt x="65373" y="88636"/>
                            </a:cubicBezTo>
                            <a:cubicBezTo>
                              <a:pt x="31394" y="89358"/>
                              <a:pt x="-284" y="6335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6286" y="55077"/>
                              <a:pt x="46419" y="67666"/>
                              <a:pt x="65373" y="66477"/>
                            </a:cubicBezTo>
                            <a:cubicBezTo>
                              <a:pt x="86812" y="65792"/>
                              <a:pt x="111988" y="57592"/>
                              <a:pt x="108587" y="44318"/>
                            </a:cubicBezTo>
                            <a:cubicBezTo>
                              <a:pt x="109612" y="31089"/>
                              <a:pt x="92248" y="22746"/>
                              <a:pt x="65373" y="22159"/>
                            </a:cubicBezTo>
                            <a:cubicBezTo>
                              <a:pt x="41551" y="22749"/>
                              <a:pt x="23179" y="3121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4934" y="15496"/>
                              <a:pt x="32286" y="8883"/>
                              <a:pt x="65373" y="0"/>
                            </a:cubicBezTo>
                            <a:cubicBezTo>
                              <a:pt x="102094" y="-2904"/>
                              <a:pt x="129727" y="18621"/>
                              <a:pt x="130746" y="44318"/>
                            </a:cubicBezTo>
                            <a:cubicBezTo>
                              <a:pt x="123311" y="63366"/>
                              <a:pt x="102534" y="87290"/>
                              <a:pt x="65373" y="88636"/>
                            </a:cubicBezTo>
                            <a:cubicBezTo>
                              <a:pt x="30132" y="89210"/>
                              <a:pt x="-6158" y="7194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976" y="56724"/>
                              <a:pt x="41651" y="68278"/>
                              <a:pt x="65373" y="66477"/>
                            </a:cubicBezTo>
                            <a:cubicBezTo>
                              <a:pt x="89614" y="63693"/>
                              <a:pt x="107022" y="55304"/>
                              <a:pt x="108587" y="44318"/>
                            </a:cubicBezTo>
                            <a:cubicBezTo>
                              <a:pt x="103898" y="32667"/>
                              <a:pt x="86005" y="27375"/>
                              <a:pt x="65373" y="22159"/>
                            </a:cubicBezTo>
                            <a:cubicBezTo>
                              <a:pt x="41225" y="22257"/>
                              <a:pt x="22631" y="3508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8" name="円: 塗りつぶしなし 717">
                <a:extLst>
                  <a:ext uri="{FF2B5EF4-FFF2-40B4-BE49-F238E27FC236}">
                    <a16:creationId xmlns:a16="http://schemas.microsoft.com/office/drawing/2014/main" id="{6B727247-9BD1-4C8F-851A-0929A57ABDE9}"/>
                  </a:ext>
                </a:extLst>
              </p:cNvPr>
              <p:cNvSpPr/>
              <p:nvPr/>
            </p:nvSpPr>
            <p:spPr>
              <a:xfrm>
                <a:off x="4262662" y="3618310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624798150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2723" y="17678"/>
                              <a:pt x="23078" y="6472"/>
                              <a:pt x="65373" y="0"/>
                            </a:cubicBezTo>
                            <a:cubicBezTo>
                              <a:pt x="99039" y="-3750"/>
                              <a:pt x="130819" y="20537"/>
                              <a:pt x="130746" y="44318"/>
                            </a:cubicBezTo>
                            <a:cubicBezTo>
                              <a:pt x="127546" y="67452"/>
                              <a:pt x="104720" y="86612"/>
                              <a:pt x="65373" y="88636"/>
                            </a:cubicBezTo>
                            <a:cubicBezTo>
                              <a:pt x="30518" y="87897"/>
                              <a:pt x="1173" y="67757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8546" y="57728"/>
                              <a:pt x="41810" y="65777"/>
                              <a:pt x="65373" y="66477"/>
                            </a:cubicBezTo>
                            <a:cubicBezTo>
                              <a:pt x="88269" y="64948"/>
                              <a:pt x="110168" y="59081"/>
                              <a:pt x="108587" y="44318"/>
                            </a:cubicBezTo>
                            <a:cubicBezTo>
                              <a:pt x="107587" y="32333"/>
                              <a:pt x="87577" y="22204"/>
                              <a:pt x="65373" y="22159"/>
                            </a:cubicBezTo>
                            <a:cubicBezTo>
                              <a:pt x="43653" y="22326"/>
                              <a:pt x="24306" y="3154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403" y="29896"/>
                              <a:pt x="23796" y="7702"/>
                              <a:pt x="65373" y="0"/>
                            </a:cubicBezTo>
                            <a:cubicBezTo>
                              <a:pt x="106257" y="5016"/>
                              <a:pt x="127006" y="21549"/>
                              <a:pt x="130746" y="44318"/>
                            </a:cubicBezTo>
                            <a:cubicBezTo>
                              <a:pt x="135244" y="62138"/>
                              <a:pt x="94661" y="88445"/>
                              <a:pt x="65373" y="88636"/>
                            </a:cubicBezTo>
                            <a:cubicBezTo>
                              <a:pt x="32176" y="87391"/>
                              <a:pt x="-2856" y="6705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3320" y="59884"/>
                              <a:pt x="43597" y="66091"/>
                              <a:pt x="65373" y="66477"/>
                            </a:cubicBezTo>
                            <a:cubicBezTo>
                              <a:pt x="92755" y="65462"/>
                              <a:pt x="109850" y="57931"/>
                              <a:pt x="108587" y="44318"/>
                            </a:cubicBezTo>
                            <a:cubicBezTo>
                              <a:pt x="108851" y="32510"/>
                              <a:pt x="89184" y="21237"/>
                              <a:pt x="65373" y="22159"/>
                            </a:cubicBezTo>
                            <a:cubicBezTo>
                              <a:pt x="42610" y="19511"/>
                              <a:pt x="22869" y="33300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9" name="円: 塗りつぶしなし 718">
                <a:extLst>
                  <a:ext uri="{FF2B5EF4-FFF2-40B4-BE49-F238E27FC236}">
                    <a16:creationId xmlns:a16="http://schemas.microsoft.com/office/drawing/2014/main" id="{A32A51E0-1F5C-42FD-A690-DBE4E5247FCE}"/>
                  </a:ext>
                </a:extLst>
              </p:cNvPr>
              <p:cNvSpPr/>
              <p:nvPr/>
            </p:nvSpPr>
            <p:spPr>
              <a:xfrm>
                <a:off x="4317431" y="36516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13185638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3194" y="17605"/>
                              <a:pt x="28519" y="-2215"/>
                              <a:pt x="65373" y="0"/>
                            </a:cubicBezTo>
                            <a:cubicBezTo>
                              <a:pt x="102111" y="-2745"/>
                              <a:pt x="135374" y="16611"/>
                              <a:pt x="130746" y="44318"/>
                            </a:cubicBezTo>
                            <a:cubicBezTo>
                              <a:pt x="127540" y="67400"/>
                              <a:pt x="95807" y="97377"/>
                              <a:pt x="65373" y="88636"/>
                            </a:cubicBezTo>
                            <a:cubicBezTo>
                              <a:pt x="34819" y="89580"/>
                              <a:pt x="4323" y="68303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8868" y="58265"/>
                              <a:pt x="41065" y="70468"/>
                              <a:pt x="65373" y="66477"/>
                            </a:cubicBezTo>
                            <a:cubicBezTo>
                              <a:pt x="88624" y="68058"/>
                              <a:pt x="105975" y="55738"/>
                              <a:pt x="108587" y="44318"/>
                            </a:cubicBezTo>
                            <a:cubicBezTo>
                              <a:pt x="108934" y="27915"/>
                              <a:pt x="92941" y="16977"/>
                              <a:pt x="65373" y="22159"/>
                            </a:cubicBezTo>
                            <a:cubicBezTo>
                              <a:pt x="43012" y="22350"/>
                              <a:pt x="21835" y="3322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8515" y="15392"/>
                              <a:pt x="26081" y="-8788"/>
                              <a:pt x="65373" y="0"/>
                            </a:cubicBezTo>
                            <a:cubicBezTo>
                              <a:pt x="99342" y="3407"/>
                              <a:pt x="133799" y="22115"/>
                              <a:pt x="130746" y="44318"/>
                            </a:cubicBezTo>
                            <a:cubicBezTo>
                              <a:pt x="123613" y="71973"/>
                              <a:pt x="99814" y="90790"/>
                              <a:pt x="65373" y="88636"/>
                            </a:cubicBezTo>
                            <a:cubicBezTo>
                              <a:pt x="29058" y="83288"/>
                              <a:pt x="3950" y="66531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635" y="58083"/>
                              <a:pt x="41258" y="65279"/>
                              <a:pt x="65373" y="66477"/>
                            </a:cubicBezTo>
                            <a:cubicBezTo>
                              <a:pt x="89125" y="66235"/>
                              <a:pt x="108584" y="54206"/>
                              <a:pt x="108587" y="44318"/>
                            </a:cubicBezTo>
                            <a:cubicBezTo>
                              <a:pt x="109210" y="30134"/>
                              <a:pt x="88720" y="19921"/>
                              <a:pt x="65373" y="22159"/>
                            </a:cubicBezTo>
                            <a:cubicBezTo>
                              <a:pt x="38787" y="21128"/>
                              <a:pt x="24953" y="3069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0" name="円: 塗りつぶしなし 719">
                <a:extLst>
                  <a:ext uri="{FF2B5EF4-FFF2-40B4-BE49-F238E27FC236}">
                    <a16:creationId xmlns:a16="http://schemas.microsoft.com/office/drawing/2014/main" id="{B1437469-BD7F-4257-BA4E-9A881CCB7590}"/>
                  </a:ext>
                </a:extLst>
              </p:cNvPr>
              <p:cNvSpPr/>
              <p:nvPr/>
            </p:nvSpPr>
            <p:spPr>
              <a:xfrm>
                <a:off x="4136456" y="3618310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828938118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1662" y="19781"/>
                              <a:pt x="27900" y="5527"/>
                              <a:pt x="65373" y="0"/>
                            </a:cubicBezTo>
                            <a:cubicBezTo>
                              <a:pt x="104148" y="3811"/>
                              <a:pt x="129366" y="17561"/>
                              <a:pt x="130746" y="44318"/>
                            </a:cubicBezTo>
                            <a:cubicBezTo>
                              <a:pt x="130897" y="69931"/>
                              <a:pt x="94308" y="88701"/>
                              <a:pt x="65373" y="88636"/>
                            </a:cubicBezTo>
                            <a:cubicBezTo>
                              <a:pt x="34689" y="83960"/>
                              <a:pt x="-1805" y="71912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095" y="57890"/>
                              <a:pt x="37644" y="65346"/>
                              <a:pt x="65373" y="66477"/>
                            </a:cubicBezTo>
                            <a:cubicBezTo>
                              <a:pt x="90965" y="66830"/>
                              <a:pt x="107527" y="55859"/>
                              <a:pt x="108587" y="44318"/>
                            </a:cubicBezTo>
                            <a:cubicBezTo>
                              <a:pt x="108558" y="29057"/>
                              <a:pt x="84516" y="19313"/>
                              <a:pt x="65373" y="22159"/>
                            </a:cubicBezTo>
                            <a:cubicBezTo>
                              <a:pt x="39371" y="19595"/>
                              <a:pt x="21908" y="3405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8808" y="15763"/>
                              <a:pt x="31071" y="-1809"/>
                              <a:pt x="65373" y="0"/>
                            </a:cubicBezTo>
                            <a:cubicBezTo>
                              <a:pt x="101030" y="-2016"/>
                              <a:pt x="127715" y="22306"/>
                              <a:pt x="130746" y="44318"/>
                            </a:cubicBezTo>
                            <a:cubicBezTo>
                              <a:pt x="131831" y="68775"/>
                              <a:pt x="91419" y="87469"/>
                              <a:pt x="65373" y="88636"/>
                            </a:cubicBezTo>
                            <a:cubicBezTo>
                              <a:pt x="28284" y="83651"/>
                              <a:pt x="-6279" y="65154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437" y="57598"/>
                              <a:pt x="37631" y="67329"/>
                              <a:pt x="65373" y="66477"/>
                            </a:cubicBezTo>
                            <a:cubicBezTo>
                              <a:pt x="89242" y="65800"/>
                              <a:pt x="105126" y="56138"/>
                              <a:pt x="108587" y="44318"/>
                            </a:cubicBezTo>
                            <a:cubicBezTo>
                              <a:pt x="107932" y="31402"/>
                              <a:pt x="94840" y="23269"/>
                              <a:pt x="65373" y="22159"/>
                            </a:cubicBezTo>
                            <a:cubicBezTo>
                              <a:pt x="42784" y="21653"/>
                              <a:pt x="23130" y="32547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21" name="円: 塗りつぶしなし 720">
                <a:extLst>
                  <a:ext uri="{FF2B5EF4-FFF2-40B4-BE49-F238E27FC236}">
                    <a16:creationId xmlns:a16="http://schemas.microsoft.com/office/drawing/2014/main" id="{CC49CD43-F705-4500-BF07-BAB439AAEE72}"/>
                  </a:ext>
                </a:extLst>
              </p:cNvPr>
              <p:cNvSpPr/>
              <p:nvPr/>
            </p:nvSpPr>
            <p:spPr>
              <a:xfrm>
                <a:off x="4191225" y="36516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8376390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3854" y="16703"/>
                              <a:pt x="34166" y="1465"/>
                              <a:pt x="65373" y="0"/>
                            </a:cubicBezTo>
                            <a:cubicBezTo>
                              <a:pt x="103143" y="-3295"/>
                              <a:pt x="125405" y="23108"/>
                              <a:pt x="130746" y="44318"/>
                            </a:cubicBezTo>
                            <a:cubicBezTo>
                              <a:pt x="136769" y="63428"/>
                              <a:pt x="101216" y="87433"/>
                              <a:pt x="65373" y="88636"/>
                            </a:cubicBezTo>
                            <a:cubicBezTo>
                              <a:pt x="32311" y="83759"/>
                              <a:pt x="1187" y="6446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6681" y="60498"/>
                              <a:pt x="41569" y="69719"/>
                              <a:pt x="65373" y="66477"/>
                            </a:cubicBezTo>
                            <a:cubicBezTo>
                              <a:pt x="90558" y="63250"/>
                              <a:pt x="107695" y="58853"/>
                              <a:pt x="108587" y="44318"/>
                            </a:cubicBezTo>
                            <a:cubicBezTo>
                              <a:pt x="104632" y="36324"/>
                              <a:pt x="90301" y="20893"/>
                              <a:pt x="65373" y="22159"/>
                            </a:cubicBezTo>
                            <a:cubicBezTo>
                              <a:pt x="39674" y="21105"/>
                              <a:pt x="18856" y="3307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1408" y="17568"/>
                              <a:pt x="23211" y="1360"/>
                              <a:pt x="65373" y="0"/>
                            </a:cubicBezTo>
                            <a:cubicBezTo>
                              <a:pt x="104957" y="-5675"/>
                              <a:pt x="136496" y="15895"/>
                              <a:pt x="130746" y="44318"/>
                            </a:cubicBezTo>
                            <a:cubicBezTo>
                              <a:pt x="129924" y="69739"/>
                              <a:pt x="100506" y="89780"/>
                              <a:pt x="65373" y="88636"/>
                            </a:cubicBezTo>
                            <a:cubicBezTo>
                              <a:pt x="27336" y="83752"/>
                              <a:pt x="4587" y="65526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774" y="53884"/>
                              <a:pt x="40779" y="68135"/>
                              <a:pt x="65373" y="66477"/>
                            </a:cubicBezTo>
                            <a:cubicBezTo>
                              <a:pt x="89925" y="64308"/>
                              <a:pt x="106966" y="55033"/>
                              <a:pt x="108587" y="44318"/>
                            </a:cubicBezTo>
                            <a:cubicBezTo>
                              <a:pt x="111639" y="36272"/>
                              <a:pt x="87045" y="23614"/>
                              <a:pt x="65373" y="22159"/>
                            </a:cubicBezTo>
                            <a:cubicBezTo>
                              <a:pt x="42377" y="21704"/>
                              <a:pt x="22388" y="31857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705" name="グループ化 704">
              <a:extLst>
                <a:ext uri="{FF2B5EF4-FFF2-40B4-BE49-F238E27FC236}">
                  <a16:creationId xmlns:a16="http://schemas.microsoft.com/office/drawing/2014/main" id="{08B04094-4622-467E-8AB3-E17A72489997}"/>
                </a:ext>
              </a:extLst>
            </p:cNvPr>
            <p:cNvGrpSpPr/>
            <p:nvPr/>
          </p:nvGrpSpPr>
          <p:grpSpPr>
            <a:xfrm>
              <a:off x="2456883" y="636105"/>
              <a:ext cx="1376930" cy="934498"/>
              <a:chOff x="1741331" y="4259267"/>
              <a:chExt cx="2355471" cy="1598619"/>
            </a:xfrm>
          </p:grpSpPr>
          <p:sp>
            <p:nvSpPr>
              <p:cNvPr id="706" name="フリーフォーム: 図形 705">
                <a:extLst>
                  <a:ext uri="{FF2B5EF4-FFF2-40B4-BE49-F238E27FC236}">
                    <a16:creationId xmlns:a16="http://schemas.microsoft.com/office/drawing/2014/main" id="{51A8D17E-92AB-4929-85C0-B53B56F6DF7A}"/>
                  </a:ext>
                </a:extLst>
              </p:cNvPr>
              <p:cNvSpPr/>
              <p:nvPr/>
            </p:nvSpPr>
            <p:spPr>
              <a:xfrm>
                <a:off x="2090535" y="4433888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7" name="フリーフォーム: 図形 706">
                <a:extLst>
                  <a:ext uri="{FF2B5EF4-FFF2-40B4-BE49-F238E27FC236}">
                    <a16:creationId xmlns:a16="http://schemas.microsoft.com/office/drawing/2014/main" id="{98F9A1F2-6D24-4C79-B0EE-7F37EAB57889}"/>
                  </a:ext>
                </a:extLst>
              </p:cNvPr>
              <p:cNvSpPr/>
              <p:nvPr/>
            </p:nvSpPr>
            <p:spPr>
              <a:xfrm rot="20700000">
                <a:off x="2418572" y="4516442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8" name="フリーフォーム: 図形 707">
                <a:extLst>
                  <a:ext uri="{FF2B5EF4-FFF2-40B4-BE49-F238E27FC236}">
                    <a16:creationId xmlns:a16="http://schemas.microsoft.com/office/drawing/2014/main" id="{BF3FE28E-92BA-42A5-B380-7C222F61177F}"/>
                  </a:ext>
                </a:extLst>
              </p:cNvPr>
              <p:cNvSpPr/>
              <p:nvPr/>
            </p:nvSpPr>
            <p:spPr>
              <a:xfrm rot="900000">
                <a:off x="1741331" y="4516442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09" name="フリーフォーム: 図形 708">
                <a:extLst>
                  <a:ext uri="{FF2B5EF4-FFF2-40B4-BE49-F238E27FC236}">
                    <a16:creationId xmlns:a16="http://schemas.microsoft.com/office/drawing/2014/main" id="{6BD58719-3D84-494D-9DC0-861707318425}"/>
                  </a:ext>
                </a:extLst>
              </p:cNvPr>
              <p:cNvSpPr/>
              <p:nvPr/>
            </p:nvSpPr>
            <p:spPr>
              <a:xfrm rot="20700000">
                <a:off x="2418572" y="4787905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0" name="フリーフォーム: 図形 709">
                <a:extLst>
                  <a:ext uri="{FF2B5EF4-FFF2-40B4-BE49-F238E27FC236}">
                    <a16:creationId xmlns:a16="http://schemas.microsoft.com/office/drawing/2014/main" id="{B40238AF-BDB4-4195-8B5E-F073C79CF055}"/>
                  </a:ext>
                </a:extLst>
              </p:cNvPr>
              <p:cNvSpPr/>
              <p:nvPr/>
            </p:nvSpPr>
            <p:spPr>
              <a:xfrm rot="900000">
                <a:off x="1741331" y="4787905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11" name="フリーフォーム: 図形 710">
                <a:extLst>
                  <a:ext uri="{FF2B5EF4-FFF2-40B4-BE49-F238E27FC236}">
                    <a16:creationId xmlns:a16="http://schemas.microsoft.com/office/drawing/2014/main" id="{0CDCBB5C-CC0C-4DEB-B715-DB7BE1A69B9C}"/>
                  </a:ext>
                </a:extLst>
              </p:cNvPr>
              <p:cNvSpPr/>
              <p:nvPr/>
            </p:nvSpPr>
            <p:spPr>
              <a:xfrm>
                <a:off x="2259603" y="4259267"/>
                <a:ext cx="1340093" cy="869956"/>
              </a:xfrm>
              <a:custGeom>
                <a:avLst/>
                <a:gdLst>
                  <a:gd name="connsiteX0" fmla="*/ 1077960 w 1340093"/>
                  <a:gd name="connsiteY0" fmla="*/ 692526 h 869956"/>
                  <a:gd name="connsiteX1" fmla="*/ 1048662 w 1340093"/>
                  <a:gd name="connsiteY1" fmla="*/ 702816 h 869956"/>
                  <a:gd name="connsiteX2" fmla="*/ 862928 w 1340093"/>
                  <a:gd name="connsiteY2" fmla="*/ 727081 h 869956"/>
                  <a:gd name="connsiteX3" fmla="*/ 743677 w 1340093"/>
                  <a:gd name="connsiteY3" fmla="*/ 717360 h 869956"/>
                  <a:gd name="connsiteX4" fmla="*/ 672840 w 1340093"/>
                  <a:gd name="connsiteY4" fmla="*/ 699325 h 869956"/>
                  <a:gd name="connsiteX5" fmla="*/ 662899 w 1340093"/>
                  <a:gd name="connsiteY5" fmla="*/ 702816 h 869956"/>
                  <a:gd name="connsiteX6" fmla="*/ 477165 w 1340093"/>
                  <a:gd name="connsiteY6" fmla="*/ 727081 h 869956"/>
                  <a:gd name="connsiteX7" fmla="*/ 381000 w 1340093"/>
                  <a:gd name="connsiteY7" fmla="*/ 720808 h 869956"/>
                  <a:gd name="connsiteX8" fmla="*/ 318828 w 1340093"/>
                  <a:gd name="connsiteY8" fmla="*/ 708320 h 869956"/>
                  <a:gd name="connsiteX9" fmla="*/ 324323 w 1340093"/>
                  <a:gd name="connsiteY9" fmla="*/ 714593 h 869956"/>
                  <a:gd name="connsiteX10" fmla="*/ 691477 w 1340093"/>
                  <a:gd name="connsiteY10" fmla="*/ 835565 h 869956"/>
                  <a:gd name="connsiteX11" fmla="*/ 1058632 w 1340093"/>
                  <a:gd name="connsiteY11" fmla="*/ 714593 h 869956"/>
                  <a:gd name="connsiteX12" fmla="*/ 529289 w 1340093"/>
                  <a:gd name="connsiteY12" fmla="*/ 596891 h 869956"/>
                  <a:gd name="connsiteX13" fmla="*/ 549839 w 1340093"/>
                  <a:gd name="connsiteY13" fmla="*/ 612326 h 869956"/>
                  <a:gd name="connsiteX14" fmla="*/ 615368 w 1340093"/>
                  <a:gd name="connsiteY14" fmla="*/ 645830 h 869956"/>
                  <a:gd name="connsiteX15" fmla="*/ 670046 w 1340093"/>
                  <a:gd name="connsiteY15" fmla="*/ 664221 h 869956"/>
                  <a:gd name="connsiteX16" fmla="*/ 724723 w 1340093"/>
                  <a:gd name="connsiteY16" fmla="*/ 645830 h 869956"/>
                  <a:gd name="connsiteX17" fmla="*/ 790252 w 1340093"/>
                  <a:gd name="connsiteY17" fmla="*/ 612326 h 869956"/>
                  <a:gd name="connsiteX18" fmla="*/ 794484 w 1340093"/>
                  <a:gd name="connsiteY18" fmla="*/ 609148 h 869956"/>
                  <a:gd name="connsiteX19" fmla="*/ 691478 w 1340093"/>
                  <a:gd name="connsiteY19" fmla="*/ 617544 h 869956"/>
                  <a:gd name="connsiteX20" fmla="*/ 572227 w 1340093"/>
                  <a:gd name="connsiteY20" fmla="*/ 607823 h 869956"/>
                  <a:gd name="connsiteX21" fmla="*/ 1103331 w 1340093"/>
                  <a:gd name="connsiteY21" fmla="*/ 462120 h 869956"/>
                  <a:gd name="connsiteX22" fmla="*/ 1087151 w 1340093"/>
                  <a:gd name="connsiteY22" fmla="*/ 481410 h 869956"/>
                  <a:gd name="connsiteX23" fmla="*/ 918923 w 1340093"/>
                  <a:gd name="connsiteY23" fmla="*/ 580277 h 869956"/>
                  <a:gd name="connsiteX24" fmla="*/ 870829 w 1340093"/>
                  <a:gd name="connsiteY24" fmla="*/ 592522 h 869956"/>
                  <a:gd name="connsiteX25" fmla="*/ 814572 w 1340093"/>
                  <a:gd name="connsiteY25" fmla="*/ 636644 h 869956"/>
                  <a:gd name="connsiteX26" fmla="*/ 743953 w 1340093"/>
                  <a:gd name="connsiteY26" fmla="*/ 674348 h 869956"/>
                  <a:gd name="connsiteX27" fmla="*/ 730989 w 1340093"/>
                  <a:gd name="connsiteY27" fmla="*/ 678901 h 869956"/>
                  <a:gd name="connsiteX28" fmla="*/ 773693 w 1340093"/>
                  <a:gd name="connsiteY28" fmla="*/ 687116 h 869956"/>
                  <a:gd name="connsiteX29" fmla="*/ 862927 w 1340093"/>
                  <a:gd name="connsiteY29" fmla="*/ 692690 h 869956"/>
                  <a:gd name="connsiteX30" fmla="*/ 1110486 w 1340093"/>
                  <a:gd name="connsiteY30" fmla="*/ 645830 h 869956"/>
                  <a:gd name="connsiteX31" fmla="*/ 1110576 w 1340093"/>
                  <a:gd name="connsiteY31" fmla="*/ 645784 h 869956"/>
                  <a:gd name="connsiteX32" fmla="*/ 1125255 w 1340093"/>
                  <a:gd name="connsiteY32" fmla="*/ 616481 h 869956"/>
                  <a:gd name="connsiteX33" fmla="*/ 1134250 w 1340093"/>
                  <a:gd name="connsiteY33" fmla="*/ 561184 h 869956"/>
                  <a:gd name="connsiteX34" fmla="*/ 1125255 w 1340093"/>
                  <a:gd name="connsiteY34" fmla="*/ 505887 h 869956"/>
                  <a:gd name="connsiteX35" fmla="*/ 279624 w 1340093"/>
                  <a:gd name="connsiteY35" fmla="*/ 462119 h 869956"/>
                  <a:gd name="connsiteX36" fmla="*/ 257700 w 1340093"/>
                  <a:gd name="connsiteY36" fmla="*/ 505887 h 869956"/>
                  <a:gd name="connsiteX37" fmla="*/ 248704 w 1340093"/>
                  <a:gd name="connsiteY37" fmla="*/ 561184 h 869956"/>
                  <a:gd name="connsiteX38" fmla="*/ 257700 w 1340093"/>
                  <a:gd name="connsiteY38" fmla="*/ 616481 h 869956"/>
                  <a:gd name="connsiteX39" fmla="*/ 281073 w 1340093"/>
                  <a:gd name="connsiteY39" fmla="*/ 663142 h 869956"/>
                  <a:gd name="connsiteX40" fmla="*/ 304817 w 1340093"/>
                  <a:gd name="connsiteY40" fmla="*/ 671128 h 869956"/>
                  <a:gd name="connsiteX41" fmla="*/ 477164 w 1340093"/>
                  <a:gd name="connsiteY41" fmla="*/ 692690 h 869956"/>
                  <a:gd name="connsiteX42" fmla="*/ 566398 w 1340093"/>
                  <a:gd name="connsiteY42" fmla="*/ 687116 h 869956"/>
                  <a:gd name="connsiteX43" fmla="*/ 610971 w 1340093"/>
                  <a:gd name="connsiteY43" fmla="*/ 678542 h 869956"/>
                  <a:gd name="connsiteX44" fmla="*/ 542093 w 1340093"/>
                  <a:gd name="connsiteY44" fmla="*/ 646868 h 869956"/>
                  <a:gd name="connsiteX45" fmla="*/ 467255 w 1340093"/>
                  <a:gd name="connsiteY45" fmla="*/ 590947 h 869956"/>
                  <a:gd name="connsiteX46" fmla="*/ 454710 w 1340093"/>
                  <a:gd name="connsiteY46" fmla="*/ 575990 h 869956"/>
                  <a:gd name="connsiteX47" fmla="*/ 370643 w 1340093"/>
                  <a:gd name="connsiteY47" fmla="*/ 537331 h 869956"/>
                  <a:gd name="connsiteX48" fmla="*/ 295805 w 1340093"/>
                  <a:gd name="connsiteY48" fmla="*/ 481410 h 869956"/>
                  <a:gd name="connsiteX49" fmla="*/ 395247 w 1340093"/>
                  <a:gd name="connsiteY49" fmla="*/ 357431 h 869956"/>
                  <a:gd name="connsiteX50" fmla="*/ 393767 w 1340093"/>
                  <a:gd name="connsiteY50" fmla="*/ 358083 h 869956"/>
                  <a:gd name="connsiteX51" fmla="*/ 324323 w 1340093"/>
                  <a:gd name="connsiteY51" fmla="*/ 407775 h 869956"/>
                  <a:gd name="connsiteX52" fmla="*/ 300496 w 1340093"/>
                  <a:gd name="connsiteY52" fmla="*/ 434978 h 869956"/>
                  <a:gd name="connsiteX53" fmla="*/ 324323 w 1340093"/>
                  <a:gd name="connsiteY53" fmla="*/ 462181 h 869956"/>
                  <a:gd name="connsiteX54" fmla="*/ 393767 w 1340093"/>
                  <a:gd name="connsiteY54" fmla="*/ 511874 h 869956"/>
                  <a:gd name="connsiteX55" fmla="*/ 414969 w 1340093"/>
                  <a:gd name="connsiteY55" fmla="*/ 521211 h 869956"/>
                  <a:gd name="connsiteX56" fmla="*/ 395457 w 1340093"/>
                  <a:gd name="connsiteY56" fmla="*/ 480538 h 869956"/>
                  <a:gd name="connsiteX57" fmla="*/ 385763 w 1340093"/>
                  <a:gd name="connsiteY57" fmla="*/ 418309 h 869956"/>
                  <a:gd name="connsiteX58" fmla="*/ 933921 w 1340093"/>
                  <a:gd name="connsiteY58" fmla="*/ 333744 h 869956"/>
                  <a:gd name="connsiteX59" fmla="*/ 944636 w 1340093"/>
                  <a:gd name="connsiteY59" fmla="*/ 356081 h 869956"/>
                  <a:gd name="connsiteX60" fmla="*/ 954330 w 1340093"/>
                  <a:gd name="connsiteY60" fmla="*/ 418309 h 869956"/>
                  <a:gd name="connsiteX61" fmla="*/ 916832 w 1340093"/>
                  <a:gd name="connsiteY61" fmla="*/ 538497 h 869956"/>
                  <a:gd name="connsiteX62" fmla="*/ 909861 w 1340093"/>
                  <a:gd name="connsiteY62" fmla="*/ 546808 h 869956"/>
                  <a:gd name="connsiteX63" fmla="*/ 989188 w 1340093"/>
                  <a:gd name="connsiteY63" fmla="*/ 511874 h 869956"/>
                  <a:gd name="connsiteX64" fmla="*/ 1058632 w 1340093"/>
                  <a:gd name="connsiteY64" fmla="*/ 462181 h 869956"/>
                  <a:gd name="connsiteX65" fmla="*/ 1082458 w 1340093"/>
                  <a:gd name="connsiteY65" fmla="*/ 434978 h 869956"/>
                  <a:gd name="connsiteX66" fmla="*/ 1058632 w 1340093"/>
                  <a:gd name="connsiteY66" fmla="*/ 407775 h 869956"/>
                  <a:gd name="connsiteX67" fmla="*/ 989188 w 1340093"/>
                  <a:gd name="connsiteY67" fmla="*/ 358083 h 869956"/>
                  <a:gd name="connsiteX68" fmla="*/ 691477 w 1340093"/>
                  <a:gd name="connsiteY68" fmla="*/ 286803 h 869956"/>
                  <a:gd name="connsiteX69" fmla="*/ 480425 w 1340093"/>
                  <a:gd name="connsiteY69" fmla="*/ 319920 h 869956"/>
                  <a:gd name="connsiteX70" fmla="*/ 442333 w 1340093"/>
                  <a:gd name="connsiteY70" fmla="*/ 336695 h 869956"/>
                  <a:gd name="connsiteX71" fmla="*/ 429150 w 1340093"/>
                  <a:gd name="connsiteY71" fmla="*/ 363012 h 869956"/>
                  <a:gd name="connsiteX72" fmla="*/ 420154 w 1340093"/>
                  <a:gd name="connsiteY72" fmla="*/ 418309 h 869956"/>
                  <a:gd name="connsiteX73" fmla="*/ 454949 w 1340093"/>
                  <a:gd name="connsiteY73" fmla="*/ 525111 h 869956"/>
                  <a:gd name="connsiteX74" fmla="*/ 474495 w 1340093"/>
                  <a:gd name="connsiteY74" fmla="*/ 547425 h 869956"/>
                  <a:gd name="connsiteX75" fmla="*/ 480425 w 1340093"/>
                  <a:gd name="connsiteY75" fmla="*/ 550037 h 869956"/>
                  <a:gd name="connsiteX76" fmla="*/ 691477 w 1340093"/>
                  <a:gd name="connsiteY76" fmla="*/ 583153 h 869956"/>
                  <a:gd name="connsiteX77" fmla="*/ 802133 w 1340093"/>
                  <a:gd name="connsiteY77" fmla="*/ 574515 h 869956"/>
                  <a:gd name="connsiteX78" fmla="*/ 852659 w 1340093"/>
                  <a:gd name="connsiteY78" fmla="*/ 562196 h 869956"/>
                  <a:gd name="connsiteX79" fmla="*/ 885142 w 1340093"/>
                  <a:gd name="connsiteY79" fmla="*/ 525111 h 869956"/>
                  <a:gd name="connsiteX80" fmla="*/ 919937 w 1340093"/>
                  <a:gd name="connsiteY80" fmla="*/ 418309 h 869956"/>
                  <a:gd name="connsiteX81" fmla="*/ 910942 w 1340093"/>
                  <a:gd name="connsiteY81" fmla="*/ 363012 h 869956"/>
                  <a:gd name="connsiteX82" fmla="*/ 887523 w 1340093"/>
                  <a:gd name="connsiteY82" fmla="*/ 316261 h 869956"/>
                  <a:gd name="connsiteX83" fmla="*/ 802133 w 1340093"/>
                  <a:gd name="connsiteY83" fmla="*/ 295442 h 869956"/>
                  <a:gd name="connsiteX84" fmla="*/ 691477 w 1340093"/>
                  <a:gd name="connsiteY84" fmla="*/ 286803 h 869956"/>
                  <a:gd name="connsiteX85" fmla="*/ 1139260 w 1340093"/>
                  <a:gd name="connsiteY85" fmla="*/ 205500 h 869956"/>
                  <a:gd name="connsiteX86" fmla="*/ 1158949 w 1340093"/>
                  <a:gd name="connsiteY86" fmla="*/ 246544 h 869956"/>
                  <a:gd name="connsiteX87" fmla="*/ 1168643 w 1340093"/>
                  <a:gd name="connsiteY87" fmla="*/ 308772 h 869956"/>
                  <a:gd name="connsiteX88" fmla="*/ 1131145 w 1340093"/>
                  <a:gd name="connsiteY88" fmla="*/ 428960 h 869956"/>
                  <a:gd name="connsiteX89" fmla="*/ 1126097 w 1340093"/>
                  <a:gd name="connsiteY89" fmla="*/ 434978 h 869956"/>
                  <a:gd name="connsiteX90" fmla="*/ 1131145 w 1340093"/>
                  <a:gd name="connsiteY90" fmla="*/ 440996 h 869956"/>
                  <a:gd name="connsiteX91" fmla="*/ 1168643 w 1340093"/>
                  <a:gd name="connsiteY91" fmla="*/ 561184 h 869956"/>
                  <a:gd name="connsiteX92" fmla="*/ 1159348 w 1340093"/>
                  <a:gd name="connsiteY92" fmla="*/ 620847 h 869956"/>
                  <a:gd name="connsiteX93" fmla="*/ 1176015 w 1340093"/>
                  <a:gd name="connsiteY93" fmla="*/ 612326 h 869956"/>
                  <a:gd name="connsiteX94" fmla="*/ 1305700 w 1340093"/>
                  <a:gd name="connsiteY94" fmla="*/ 418309 h 869956"/>
                  <a:gd name="connsiteX95" fmla="*/ 1176015 w 1340093"/>
                  <a:gd name="connsiteY95" fmla="*/ 224293 h 869956"/>
                  <a:gd name="connsiteX96" fmla="*/ 257963 w 1340093"/>
                  <a:gd name="connsiteY96" fmla="*/ 181250 h 869956"/>
                  <a:gd name="connsiteX97" fmla="*/ 229605 w 1340093"/>
                  <a:gd name="connsiteY97" fmla="*/ 190788 h 869956"/>
                  <a:gd name="connsiteX98" fmla="*/ 34391 w 1340093"/>
                  <a:gd name="connsiteY98" fmla="*/ 418309 h 869956"/>
                  <a:gd name="connsiteX99" fmla="*/ 229605 w 1340093"/>
                  <a:gd name="connsiteY99" fmla="*/ 645830 h 869956"/>
                  <a:gd name="connsiteX100" fmla="*/ 235753 w 1340093"/>
                  <a:gd name="connsiteY100" fmla="*/ 647898 h 869956"/>
                  <a:gd name="connsiteX101" fmla="*/ 224007 w 1340093"/>
                  <a:gd name="connsiteY101" fmla="*/ 623413 h 869956"/>
                  <a:gd name="connsiteX102" fmla="*/ 214313 w 1340093"/>
                  <a:gd name="connsiteY102" fmla="*/ 561184 h 869956"/>
                  <a:gd name="connsiteX103" fmla="*/ 251811 w 1340093"/>
                  <a:gd name="connsiteY103" fmla="*/ 440996 h 869956"/>
                  <a:gd name="connsiteX104" fmla="*/ 256859 w 1340093"/>
                  <a:gd name="connsiteY104" fmla="*/ 434978 h 869956"/>
                  <a:gd name="connsiteX105" fmla="*/ 251811 w 1340093"/>
                  <a:gd name="connsiteY105" fmla="*/ 428960 h 869956"/>
                  <a:gd name="connsiteX106" fmla="*/ 214313 w 1340093"/>
                  <a:gd name="connsiteY106" fmla="*/ 308772 h 869956"/>
                  <a:gd name="connsiteX107" fmla="*/ 251811 w 1340093"/>
                  <a:gd name="connsiteY107" fmla="*/ 188584 h 869956"/>
                  <a:gd name="connsiteX108" fmla="*/ 670420 w 1340093"/>
                  <a:gd name="connsiteY108" fmla="*/ 172523 h 869956"/>
                  <a:gd name="connsiteX109" fmla="*/ 651875 w 1340093"/>
                  <a:gd name="connsiteY109" fmla="*/ 177044 h 869956"/>
                  <a:gd name="connsiteX110" fmla="*/ 495773 w 1340093"/>
                  <a:gd name="connsiteY110" fmla="*/ 264900 h 869956"/>
                  <a:gd name="connsiteX111" fmla="*/ 476949 w 1340093"/>
                  <a:gd name="connsiteY111" fmla="*/ 286391 h 869956"/>
                  <a:gd name="connsiteX112" fmla="*/ 572227 w 1340093"/>
                  <a:gd name="connsiteY112" fmla="*/ 262133 h 869956"/>
                  <a:gd name="connsiteX113" fmla="*/ 691478 w 1340093"/>
                  <a:gd name="connsiteY113" fmla="*/ 252412 h 869956"/>
                  <a:gd name="connsiteX114" fmla="*/ 810729 w 1340093"/>
                  <a:gd name="connsiteY114" fmla="*/ 262133 h 869956"/>
                  <a:gd name="connsiteX115" fmla="*/ 850839 w 1340093"/>
                  <a:gd name="connsiteY115" fmla="*/ 272345 h 869956"/>
                  <a:gd name="connsiteX116" fmla="*/ 844319 w 1340093"/>
                  <a:gd name="connsiteY116" fmla="*/ 264900 h 869956"/>
                  <a:gd name="connsiteX117" fmla="*/ 724723 w 1340093"/>
                  <a:gd name="connsiteY117" fmla="*/ 190788 h 869956"/>
                  <a:gd name="connsiteX118" fmla="*/ 862927 w 1340093"/>
                  <a:gd name="connsiteY118" fmla="*/ 143928 h 869956"/>
                  <a:gd name="connsiteX119" fmla="*/ 752271 w 1340093"/>
                  <a:gd name="connsiteY119" fmla="*/ 152566 h 869956"/>
                  <a:gd name="connsiteX120" fmla="*/ 731053 w 1340093"/>
                  <a:gd name="connsiteY120" fmla="*/ 157740 h 869956"/>
                  <a:gd name="connsiteX121" fmla="*/ 743953 w 1340093"/>
                  <a:gd name="connsiteY121" fmla="*/ 162271 h 869956"/>
                  <a:gd name="connsiteX122" fmla="*/ 872838 w 1340093"/>
                  <a:gd name="connsiteY122" fmla="*/ 245672 h 869956"/>
                  <a:gd name="connsiteX123" fmla="*/ 907260 w 1340093"/>
                  <a:gd name="connsiteY123" fmla="*/ 286710 h 869956"/>
                  <a:gd name="connsiteX124" fmla="*/ 918923 w 1340093"/>
                  <a:gd name="connsiteY124" fmla="*/ 289679 h 869956"/>
                  <a:gd name="connsiteX125" fmla="*/ 1087151 w 1340093"/>
                  <a:gd name="connsiteY125" fmla="*/ 388547 h 869956"/>
                  <a:gd name="connsiteX126" fmla="*/ 1103331 w 1340093"/>
                  <a:gd name="connsiteY126" fmla="*/ 407836 h 869956"/>
                  <a:gd name="connsiteX127" fmla="*/ 1125255 w 1340093"/>
                  <a:gd name="connsiteY127" fmla="*/ 364069 h 869956"/>
                  <a:gd name="connsiteX128" fmla="*/ 1134250 w 1340093"/>
                  <a:gd name="connsiteY128" fmla="*/ 308772 h 869956"/>
                  <a:gd name="connsiteX129" fmla="*/ 1099455 w 1340093"/>
                  <a:gd name="connsiteY129" fmla="*/ 201971 h 869956"/>
                  <a:gd name="connsiteX130" fmla="*/ 1080962 w 1340093"/>
                  <a:gd name="connsiteY130" fmla="*/ 180858 h 869956"/>
                  <a:gd name="connsiteX131" fmla="*/ 1035274 w 1340093"/>
                  <a:gd name="connsiteY131" fmla="*/ 165490 h 869956"/>
                  <a:gd name="connsiteX132" fmla="*/ 862927 w 1340093"/>
                  <a:gd name="connsiteY132" fmla="*/ 143928 h 869956"/>
                  <a:gd name="connsiteX133" fmla="*/ 477164 w 1340093"/>
                  <a:gd name="connsiteY133" fmla="*/ 143928 h 869956"/>
                  <a:gd name="connsiteX134" fmla="*/ 387930 w 1340093"/>
                  <a:gd name="connsiteY134" fmla="*/ 149503 h 869956"/>
                  <a:gd name="connsiteX135" fmla="*/ 317608 w 1340093"/>
                  <a:gd name="connsiteY135" fmla="*/ 163030 h 869956"/>
                  <a:gd name="connsiteX136" fmla="*/ 283499 w 1340093"/>
                  <a:gd name="connsiteY136" fmla="*/ 201971 h 869956"/>
                  <a:gd name="connsiteX137" fmla="*/ 248704 w 1340093"/>
                  <a:gd name="connsiteY137" fmla="*/ 308772 h 869956"/>
                  <a:gd name="connsiteX138" fmla="*/ 257700 w 1340093"/>
                  <a:gd name="connsiteY138" fmla="*/ 364069 h 869956"/>
                  <a:gd name="connsiteX139" fmla="*/ 279624 w 1340093"/>
                  <a:gd name="connsiteY139" fmla="*/ 407838 h 869956"/>
                  <a:gd name="connsiteX140" fmla="*/ 295805 w 1340093"/>
                  <a:gd name="connsiteY140" fmla="*/ 388547 h 869956"/>
                  <a:gd name="connsiteX141" fmla="*/ 370643 w 1340093"/>
                  <a:gd name="connsiteY141" fmla="*/ 332626 h 869956"/>
                  <a:gd name="connsiteX142" fmla="*/ 416917 w 1340093"/>
                  <a:gd name="connsiteY142" fmla="*/ 311346 h 869956"/>
                  <a:gd name="connsiteX143" fmla="*/ 423261 w 1340093"/>
                  <a:gd name="connsiteY143" fmla="*/ 298121 h 869956"/>
                  <a:gd name="connsiteX144" fmla="*/ 596141 w 1340093"/>
                  <a:gd name="connsiteY144" fmla="*/ 162271 h 869956"/>
                  <a:gd name="connsiteX145" fmla="*/ 610138 w 1340093"/>
                  <a:gd name="connsiteY145" fmla="*/ 157916 h 869956"/>
                  <a:gd name="connsiteX146" fmla="*/ 566398 w 1340093"/>
                  <a:gd name="connsiteY146" fmla="*/ 149503 h 869956"/>
                  <a:gd name="connsiteX147" fmla="*/ 477164 w 1340093"/>
                  <a:gd name="connsiteY147" fmla="*/ 143928 h 869956"/>
                  <a:gd name="connsiteX148" fmla="*/ 691477 w 1340093"/>
                  <a:gd name="connsiteY148" fmla="*/ 34391 h 869956"/>
                  <a:gd name="connsiteX149" fmla="*/ 378389 w 1340093"/>
                  <a:gd name="connsiteY149" fmla="*/ 114756 h 869956"/>
                  <a:gd name="connsiteX150" fmla="*/ 375519 w 1340093"/>
                  <a:gd name="connsiteY150" fmla="*/ 116911 h 869956"/>
                  <a:gd name="connsiteX151" fmla="*/ 381000 w 1340093"/>
                  <a:gd name="connsiteY151" fmla="*/ 115810 h 869956"/>
                  <a:gd name="connsiteX152" fmla="*/ 477165 w 1340093"/>
                  <a:gd name="connsiteY152" fmla="*/ 109537 h 869956"/>
                  <a:gd name="connsiteX153" fmla="*/ 662899 w 1340093"/>
                  <a:gd name="connsiteY153" fmla="*/ 133802 h 869956"/>
                  <a:gd name="connsiteX154" fmla="*/ 674527 w 1340093"/>
                  <a:gd name="connsiteY154" fmla="*/ 137886 h 869956"/>
                  <a:gd name="connsiteX155" fmla="*/ 721034 w 1340093"/>
                  <a:gd name="connsiteY155" fmla="*/ 123419 h 869956"/>
                  <a:gd name="connsiteX156" fmla="*/ 862928 w 1340093"/>
                  <a:gd name="connsiteY156" fmla="*/ 109537 h 869956"/>
                  <a:gd name="connsiteX157" fmla="*/ 959094 w 1340093"/>
                  <a:gd name="connsiteY157" fmla="*/ 115810 h 869956"/>
                  <a:gd name="connsiteX158" fmla="*/ 1023083 w 1340093"/>
                  <a:gd name="connsiteY158" fmla="*/ 128664 h 869956"/>
                  <a:gd name="connsiteX159" fmla="*/ 1004565 w 1340093"/>
                  <a:gd name="connsiteY159" fmla="*/ 114756 h 869956"/>
                  <a:gd name="connsiteX160" fmla="*/ 691477 w 1340093"/>
                  <a:gd name="connsiteY160" fmla="*/ 34391 h 869956"/>
                  <a:gd name="connsiteX161" fmla="*/ 691478 w 1340093"/>
                  <a:gd name="connsiteY161" fmla="*/ 0 h 869956"/>
                  <a:gd name="connsiteX162" fmla="*/ 1087151 w 1340093"/>
                  <a:gd name="connsiteY162" fmla="*/ 136135 h 869956"/>
                  <a:gd name="connsiteX163" fmla="*/ 1100452 w 1340093"/>
                  <a:gd name="connsiteY163" fmla="*/ 151992 h 869956"/>
                  <a:gd name="connsiteX164" fmla="*/ 1129716 w 1340093"/>
                  <a:gd name="connsiteY164" fmla="*/ 162271 h 869956"/>
                  <a:gd name="connsiteX165" fmla="*/ 1340093 w 1340093"/>
                  <a:gd name="connsiteY165" fmla="*/ 418309 h 869956"/>
                  <a:gd name="connsiteX166" fmla="*/ 1200335 w 1340093"/>
                  <a:gd name="connsiteY166" fmla="*/ 636644 h 869956"/>
                  <a:gd name="connsiteX167" fmla="*/ 1136167 w 1340093"/>
                  <a:gd name="connsiteY167" fmla="*/ 670903 h 869956"/>
                  <a:gd name="connsiteX168" fmla="*/ 1131145 w 1340093"/>
                  <a:gd name="connsiteY168" fmla="*/ 681372 h 869956"/>
                  <a:gd name="connsiteX169" fmla="*/ 691478 w 1340093"/>
                  <a:gd name="connsiteY169" fmla="*/ 869956 h 869956"/>
                  <a:gd name="connsiteX170" fmla="*/ 295805 w 1340093"/>
                  <a:gd name="connsiteY170" fmla="*/ 733822 h 869956"/>
                  <a:gd name="connsiteX171" fmla="*/ 260763 w 1340093"/>
                  <a:gd name="connsiteY171" fmla="*/ 692045 h 869956"/>
                  <a:gd name="connsiteX172" fmla="*/ 210377 w 1340093"/>
                  <a:gd name="connsiteY172" fmla="*/ 674348 h 869956"/>
                  <a:gd name="connsiteX173" fmla="*/ 0 w 1340093"/>
                  <a:gd name="connsiteY173" fmla="*/ 418309 h 869956"/>
                  <a:gd name="connsiteX174" fmla="*/ 291431 w 1340093"/>
                  <a:gd name="connsiteY174" fmla="*/ 133802 h 869956"/>
                  <a:gd name="connsiteX175" fmla="*/ 301310 w 1340093"/>
                  <a:gd name="connsiteY175" fmla="*/ 131818 h 869956"/>
                  <a:gd name="connsiteX176" fmla="*/ 354072 w 1340093"/>
                  <a:gd name="connsiteY176" fmla="*/ 90437 h 869956"/>
                  <a:gd name="connsiteX177" fmla="*/ 691478 w 1340093"/>
                  <a:gd name="connsiteY177" fmla="*/ 0 h 869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</a:cxnLst>
                <a:rect l="l" t="t" r="r" b="b"/>
                <a:pathLst>
                  <a:path w="1340093" h="869956">
                    <a:moveTo>
                      <a:pt x="1077960" y="692526"/>
                    </a:moveTo>
                    <a:lnTo>
                      <a:pt x="1048662" y="702816"/>
                    </a:lnTo>
                    <a:cubicBezTo>
                      <a:pt x="991575" y="718441"/>
                      <a:pt x="928811" y="727081"/>
                      <a:pt x="862928" y="727081"/>
                    </a:cubicBezTo>
                    <a:cubicBezTo>
                      <a:pt x="821751" y="727081"/>
                      <a:pt x="781793" y="723706"/>
                      <a:pt x="743677" y="717360"/>
                    </a:cubicBezTo>
                    <a:lnTo>
                      <a:pt x="672840" y="699325"/>
                    </a:lnTo>
                    <a:lnTo>
                      <a:pt x="662899" y="702816"/>
                    </a:lnTo>
                    <a:cubicBezTo>
                      <a:pt x="605812" y="718441"/>
                      <a:pt x="543048" y="727081"/>
                      <a:pt x="477165" y="727081"/>
                    </a:cubicBezTo>
                    <a:cubicBezTo>
                      <a:pt x="444224" y="727081"/>
                      <a:pt x="412062" y="724921"/>
                      <a:pt x="381000" y="720808"/>
                    </a:cubicBezTo>
                    <a:lnTo>
                      <a:pt x="318828" y="708320"/>
                    </a:lnTo>
                    <a:lnTo>
                      <a:pt x="324323" y="714593"/>
                    </a:lnTo>
                    <a:cubicBezTo>
                      <a:pt x="403892" y="787579"/>
                      <a:pt x="538642" y="835565"/>
                      <a:pt x="691477" y="835565"/>
                    </a:cubicBezTo>
                    <a:cubicBezTo>
                      <a:pt x="844313" y="835565"/>
                      <a:pt x="979062" y="787579"/>
                      <a:pt x="1058632" y="714593"/>
                    </a:cubicBezTo>
                    <a:close/>
                    <a:moveTo>
                      <a:pt x="529289" y="596891"/>
                    </a:moveTo>
                    <a:lnTo>
                      <a:pt x="549839" y="612326"/>
                    </a:lnTo>
                    <a:cubicBezTo>
                      <a:pt x="569871" y="624739"/>
                      <a:pt x="591813" y="635969"/>
                      <a:pt x="615368" y="645830"/>
                    </a:cubicBezTo>
                    <a:lnTo>
                      <a:pt x="670046" y="664221"/>
                    </a:lnTo>
                    <a:lnTo>
                      <a:pt x="724723" y="645830"/>
                    </a:lnTo>
                    <a:cubicBezTo>
                      <a:pt x="748278" y="635969"/>
                      <a:pt x="770220" y="624739"/>
                      <a:pt x="790252" y="612326"/>
                    </a:cubicBezTo>
                    <a:lnTo>
                      <a:pt x="794484" y="609148"/>
                    </a:lnTo>
                    <a:lnTo>
                      <a:pt x="691478" y="617544"/>
                    </a:lnTo>
                    <a:cubicBezTo>
                      <a:pt x="650301" y="617544"/>
                      <a:pt x="610343" y="614169"/>
                      <a:pt x="572227" y="607823"/>
                    </a:cubicBezTo>
                    <a:close/>
                    <a:moveTo>
                      <a:pt x="1103331" y="462120"/>
                    </a:moveTo>
                    <a:lnTo>
                      <a:pt x="1087151" y="481410"/>
                    </a:lnTo>
                    <a:cubicBezTo>
                      <a:pt x="1044276" y="522477"/>
                      <a:pt x="986534" y="556510"/>
                      <a:pt x="918923" y="580277"/>
                    </a:cubicBezTo>
                    <a:lnTo>
                      <a:pt x="870829" y="592522"/>
                    </a:lnTo>
                    <a:lnTo>
                      <a:pt x="814572" y="636644"/>
                    </a:lnTo>
                    <a:cubicBezTo>
                      <a:pt x="792984" y="650613"/>
                      <a:pt x="769338" y="663250"/>
                      <a:pt x="743953" y="674348"/>
                    </a:cubicBezTo>
                    <a:lnTo>
                      <a:pt x="730989" y="678901"/>
                    </a:lnTo>
                    <a:lnTo>
                      <a:pt x="773693" y="687116"/>
                    </a:lnTo>
                    <a:cubicBezTo>
                      <a:pt x="802516" y="690771"/>
                      <a:pt x="832360" y="692690"/>
                      <a:pt x="862927" y="692690"/>
                    </a:cubicBezTo>
                    <a:cubicBezTo>
                      <a:pt x="954629" y="692690"/>
                      <a:pt x="1039819" y="675415"/>
                      <a:pt x="1110486" y="645830"/>
                    </a:cubicBezTo>
                    <a:lnTo>
                      <a:pt x="1110576" y="645784"/>
                    </a:lnTo>
                    <a:lnTo>
                      <a:pt x="1125255" y="616481"/>
                    </a:lnTo>
                    <a:cubicBezTo>
                      <a:pt x="1131153" y="598620"/>
                      <a:pt x="1134250" y="580126"/>
                      <a:pt x="1134250" y="561184"/>
                    </a:cubicBezTo>
                    <a:cubicBezTo>
                      <a:pt x="1134250" y="542242"/>
                      <a:pt x="1131153" y="523749"/>
                      <a:pt x="1125255" y="505887"/>
                    </a:cubicBezTo>
                    <a:close/>
                    <a:moveTo>
                      <a:pt x="279624" y="462119"/>
                    </a:moveTo>
                    <a:lnTo>
                      <a:pt x="257700" y="505887"/>
                    </a:lnTo>
                    <a:cubicBezTo>
                      <a:pt x="251802" y="523749"/>
                      <a:pt x="248704" y="542242"/>
                      <a:pt x="248704" y="561184"/>
                    </a:cubicBezTo>
                    <a:cubicBezTo>
                      <a:pt x="248704" y="580126"/>
                      <a:pt x="251802" y="598620"/>
                      <a:pt x="257700" y="616481"/>
                    </a:cubicBezTo>
                    <a:lnTo>
                      <a:pt x="281073" y="663142"/>
                    </a:lnTo>
                    <a:lnTo>
                      <a:pt x="304817" y="671128"/>
                    </a:lnTo>
                    <a:cubicBezTo>
                      <a:pt x="357789" y="685012"/>
                      <a:pt x="416030" y="692690"/>
                      <a:pt x="477164" y="692690"/>
                    </a:cubicBezTo>
                    <a:cubicBezTo>
                      <a:pt x="507731" y="692690"/>
                      <a:pt x="537575" y="690771"/>
                      <a:pt x="566398" y="687116"/>
                    </a:cubicBezTo>
                    <a:lnTo>
                      <a:pt x="610971" y="678542"/>
                    </a:lnTo>
                    <a:lnTo>
                      <a:pt x="542093" y="646868"/>
                    </a:lnTo>
                    <a:cubicBezTo>
                      <a:pt x="513847" y="630255"/>
                      <a:pt x="488693" y="611480"/>
                      <a:pt x="467255" y="590947"/>
                    </a:cubicBezTo>
                    <a:lnTo>
                      <a:pt x="454710" y="575990"/>
                    </a:lnTo>
                    <a:lnTo>
                      <a:pt x="370643" y="537331"/>
                    </a:lnTo>
                    <a:cubicBezTo>
                      <a:pt x="342397" y="520718"/>
                      <a:pt x="317243" y="501943"/>
                      <a:pt x="295805" y="481410"/>
                    </a:cubicBezTo>
                    <a:close/>
                    <a:moveTo>
                      <a:pt x="395247" y="357431"/>
                    </a:moveTo>
                    <a:lnTo>
                      <a:pt x="393767" y="358083"/>
                    </a:lnTo>
                    <a:cubicBezTo>
                      <a:pt x="367556" y="372845"/>
                      <a:pt x="344215" y="389529"/>
                      <a:pt x="324323" y="407775"/>
                    </a:cubicBezTo>
                    <a:lnTo>
                      <a:pt x="300496" y="434978"/>
                    </a:lnTo>
                    <a:lnTo>
                      <a:pt x="324323" y="462181"/>
                    </a:lnTo>
                    <a:cubicBezTo>
                      <a:pt x="344215" y="480428"/>
                      <a:pt x="367556" y="497112"/>
                      <a:pt x="393767" y="511874"/>
                    </a:cubicBezTo>
                    <a:lnTo>
                      <a:pt x="414969" y="521211"/>
                    </a:lnTo>
                    <a:lnTo>
                      <a:pt x="395457" y="480538"/>
                    </a:lnTo>
                    <a:cubicBezTo>
                      <a:pt x="389101" y="460437"/>
                      <a:pt x="385763" y="439626"/>
                      <a:pt x="385763" y="418309"/>
                    </a:cubicBezTo>
                    <a:close/>
                    <a:moveTo>
                      <a:pt x="933921" y="333744"/>
                    </a:moveTo>
                    <a:lnTo>
                      <a:pt x="944636" y="356081"/>
                    </a:lnTo>
                    <a:cubicBezTo>
                      <a:pt x="950992" y="376181"/>
                      <a:pt x="954330" y="396993"/>
                      <a:pt x="954330" y="418309"/>
                    </a:cubicBezTo>
                    <a:cubicBezTo>
                      <a:pt x="954330" y="460942"/>
                      <a:pt x="940978" y="501556"/>
                      <a:pt x="916832" y="538497"/>
                    </a:cubicBezTo>
                    <a:lnTo>
                      <a:pt x="909861" y="546808"/>
                    </a:lnTo>
                    <a:lnTo>
                      <a:pt x="989188" y="511874"/>
                    </a:lnTo>
                    <a:cubicBezTo>
                      <a:pt x="1015398" y="497112"/>
                      <a:pt x="1038739" y="480428"/>
                      <a:pt x="1058632" y="462181"/>
                    </a:cubicBezTo>
                    <a:lnTo>
                      <a:pt x="1082458" y="434978"/>
                    </a:lnTo>
                    <a:lnTo>
                      <a:pt x="1058632" y="407775"/>
                    </a:lnTo>
                    <a:cubicBezTo>
                      <a:pt x="1038739" y="389529"/>
                      <a:pt x="1015398" y="372845"/>
                      <a:pt x="989188" y="358083"/>
                    </a:cubicBezTo>
                    <a:close/>
                    <a:moveTo>
                      <a:pt x="691477" y="286803"/>
                    </a:moveTo>
                    <a:cubicBezTo>
                      <a:pt x="615059" y="286803"/>
                      <a:pt x="543163" y="298800"/>
                      <a:pt x="480425" y="319920"/>
                    </a:cubicBezTo>
                    <a:lnTo>
                      <a:pt x="442333" y="336695"/>
                    </a:lnTo>
                    <a:lnTo>
                      <a:pt x="429150" y="363012"/>
                    </a:lnTo>
                    <a:cubicBezTo>
                      <a:pt x="423252" y="380874"/>
                      <a:pt x="420154" y="399367"/>
                      <a:pt x="420154" y="418309"/>
                    </a:cubicBezTo>
                    <a:cubicBezTo>
                      <a:pt x="420154" y="456193"/>
                      <a:pt x="432544" y="492284"/>
                      <a:pt x="454949" y="525111"/>
                    </a:cubicBezTo>
                    <a:lnTo>
                      <a:pt x="474495" y="547425"/>
                    </a:lnTo>
                    <a:lnTo>
                      <a:pt x="480425" y="550037"/>
                    </a:lnTo>
                    <a:cubicBezTo>
                      <a:pt x="543163" y="571157"/>
                      <a:pt x="615059" y="583153"/>
                      <a:pt x="691477" y="583153"/>
                    </a:cubicBezTo>
                    <a:cubicBezTo>
                      <a:pt x="729686" y="583153"/>
                      <a:pt x="766765" y="580154"/>
                      <a:pt x="802133" y="574515"/>
                    </a:cubicBezTo>
                    <a:lnTo>
                      <a:pt x="852659" y="562196"/>
                    </a:lnTo>
                    <a:lnTo>
                      <a:pt x="885142" y="525111"/>
                    </a:lnTo>
                    <a:cubicBezTo>
                      <a:pt x="907547" y="492284"/>
                      <a:pt x="919937" y="456193"/>
                      <a:pt x="919937" y="418309"/>
                    </a:cubicBezTo>
                    <a:cubicBezTo>
                      <a:pt x="919937" y="399367"/>
                      <a:pt x="916840" y="380874"/>
                      <a:pt x="910942" y="363012"/>
                    </a:cubicBezTo>
                    <a:lnTo>
                      <a:pt x="887523" y="316261"/>
                    </a:lnTo>
                    <a:lnTo>
                      <a:pt x="802133" y="295442"/>
                    </a:lnTo>
                    <a:cubicBezTo>
                      <a:pt x="766765" y="289802"/>
                      <a:pt x="729686" y="286803"/>
                      <a:pt x="691477" y="286803"/>
                    </a:cubicBezTo>
                    <a:close/>
                    <a:moveTo>
                      <a:pt x="1139260" y="205500"/>
                    </a:moveTo>
                    <a:lnTo>
                      <a:pt x="1158949" y="246544"/>
                    </a:lnTo>
                    <a:cubicBezTo>
                      <a:pt x="1165305" y="266644"/>
                      <a:pt x="1168643" y="287456"/>
                      <a:pt x="1168643" y="308772"/>
                    </a:cubicBezTo>
                    <a:cubicBezTo>
                      <a:pt x="1168643" y="351405"/>
                      <a:pt x="1155291" y="392019"/>
                      <a:pt x="1131145" y="428960"/>
                    </a:cubicBezTo>
                    <a:lnTo>
                      <a:pt x="1126097" y="434978"/>
                    </a:lnTo>
                    <a:lnTo>
                      <a:pt x="1131145" y="440996"/>
                    </a:lnTo>
                    <a:cubicBezTo>
                      <a:pt x="1155291" y="477937"/>
                      <a:pt x="1168643" y="518552"/>
                      <a:pt x="1168643" y="561184"/>
                    </a:cubicBezTo>
                    <a:lnTo>
                      <a:pt x="1159348" y="620847"/>
                    </a:lnTo>
                    <a:lnTo>
                      <a:pt x="1176015" y="612326"/>
                    </a:lnTo>
                    <a:cubicBezTo>
                      <a:pt x="1256141" y="562673"/>
                      <a:pt x="1305700" y="494077"/>
                      <a:pt x="1305700" y="418309"/>
                    </a:cubicBezTo>
                    <a:cubicBezTo>
                      <a:pt x="1305700" y="342541"/>
                      <a:pt x="1256141" y="273946"/>
                      <a:pt x="1176015" y="224293"/>
                    </a:cubicBezTo>
                    <a:close/>
                    <a:moveTo>
                      <a:pt x="257963" y="181250"/>
                    </a:moveTo>
                    <a:lnTo>
                      <a:pt x="229605" y="190788"/>
                    </a:lnTo>
                    <a:cubicBezTo>
                      <a:pt x="111827" y="240097"/>
                      <a:pt x="34391" y="323599"/>
                      <a:pt x="34391" y="418309"/>
                    </a:cubicBezTo>
                    <a:cubicBezTo>
                      <a:pt x="34391" y="513019"/>
                      <a:pt x="111827" y="596522"/>
                      <a:pt x="229605" y="645830"/>
                    </a:cubicBezTo>
                    <a:lnTo>
                      <a:pt x="235753" y="647898"/>
                    </a:lnTo>
                    <a:lnTo>
                      <a:pt x="224007" y="623413"/>
                    </a:lnTo>
                    <a:cubicBezTo>
                      <a:pt x="217651" y="603312"/>
                      <a:pt x="214313" y="582501"/>
                      <a:pt x="214313" y="561184"/>
                    </a:cubicBezTo>
                    <a:cubicBezTo>
                      <a:pt x="214313" y="518552"/>
                      <a:pt x="227665" y="477937"/>
                      <a:pt x="251811" y="440996"/>
                    </a:cubicBezTo>
                    <a:lnTo>
                      <a:pt x="256859" y="434978"/>
                    </a:lnTo>
                    <a:lnTo>
                      <a:pt x="251811" y="428960"/>
                    </a:lnTo>
                    <a:cubicBezTo>
                      <a:pt x="227665" y="392019"/>
                      <a:pt x="214313" y="351405"/>
                      <a:pt x="214313" y="308772"/>
                    </a:cubicBezTo>
                    <a:cubicBezTo>
                      <a:pt x="214313" y="266140"/>
                      <a:pt x="227665" y="225525"/>
                      <a:pt x="251811" y="188584"/>
                    </a:cubicBezTo>
                    <a:close/>
                    <a:moveTo>
                      <a:pt x="670420" y="172523"/>
                    </a:moveTo>
                    <a:lnTo>
                      <a:pt x="651875" y="177044"/>
                    </a:lnTo>
                    <a:cubicBezTo>
                      <a:pt x="589137" y="198164"/>
                      <a:pt x="535558" y="228407"/>
                      <a:pt x="495773" y="264900"/>
                    </a:cubicBezTo>
                    <a:lnTo>
                      <a:pt x="476949" y="286391"/>
                    </a:lnTo>
                    <a:lnTo>
                      <a:pt x="572227" y="262133"/>
                    </a:lnTo>
                    <a:cubicBezTo>
                      <a:pt x="610343" y="255787"/>
                      <a:pt x="650301" y="252412"/>
                      <a:pt x="691478" y="252412"/>
                    </a:cubicBezTo>
                    <a:cubicBezTo>
                      <a:pt x="732655" y="252412"/>
                      <a:pt x="772613" y="255787"/>
                      <a:pt x="810729" y="262133"/>
                    </a:cubicBezTo>
                    <a:lnTo>
                      <a:pt x="850839" y="272345"/>
                    </a:lnTo>
                    <a:lnTo>
                      <a:pt x="844319" y="264900"/>
                    </a:lnTo>
                    <a:cubicBezTo>
                      <a:pt x="812491" y="235706"/>
                      <a:pt x="771834" y="210512"/>
                      <a:pt x="724723" y="190788"/>
                    </a:cubicBezTo>
                    <a:close/>
                    <a:moveTo>
                      <a:pt x="862927" y="143928"/>
                    </a:moveTo>
                    <a:cubicBezTo>
                      <a:pt x="824718" y="143928"/>
                      <a:pt x="787640" y="146927"/>
                      <a:pt x="752271" y="152566"/>
                    </a:cubicBezTo>
                    <a:lnTo>
                      <a:pt x="731053" y="157740"/>
                    </a:lnTo>
                    <a:lnTo>
                      <a:pt x="743953" y="162271"/>
                    </a:lnTo>
                    <a:cubicBezTo>
                      <a:pt x="794723" y="184466"/>
                      <a:pt x="838538" y="212818"/>
                      <a:pt x="872838" y="245672"/>
                    </a:cubicBezTo>
                    <a:lnTo>
                      <a:pt x="907260" y="286710"/>
                    </a:lnTo>
                    <a:lnTo>
                      <a:pt x="918923" y="289679"/>
                    </a:lnTo>
                    <a:cubicBezTo>
                      <a:pt x="986534" y="313446"/>
                      <a:pt x="1044276" y="347480"/>
                      <a:pt x="1087151" y="388547"/>
                    </a:cubicBezTo>
                    <a:lnTo>
                      <a:pt x="1103331" y="407836"/>
                    </a:lnTo>
                    <a:lnTo>
                      <a:pt x="1125255" y="364069"/>
                    </a:lnTo>
                    <a:cubicBezTo>
                      <a:pt x="1131153" y="346208"/>
                      <a:pt x="1134250" y="327714"/>
                      <a:pt x="1134250" y="308772"/>
                    </a:cubicBezTo>
                    <a:cubicBezTo>
                      <a:pt x="1134250" y="270888"/>
                      <a:pt x="1121860" y="234797"/>
                      <a:pt x="1099455" y="201971"/>
                    </a:cubicBezTo>
                    <a:lnTo>
                      <a:pt x="1080962" y="180858"/>
                    </a:lnTo>
                    <a:lnTo>
                      <a:pt x="1035274" y="165490"/>
                    </a:lnTo>
                    <a:cubicBezTo>
                      <a:pt x="982302" y="151606"/>
                      <a:pt x="924061" y="143928"/>
                      <a:pt x="862927" y="143928"/>
                    </a:cubicBezTo>
                    <a:close/>
                    <a:moveTo>
                      <a:pt x="477164" y="143928"/>
                    </a:moveTo>
                    <a:cubicBezTo>
                      <a:pt x="446597" y="143928"/>
                      <a:pt x="416753" y="145848"/>
                      <a:pt x="387930" y="149503"/>
                    </a:cubicBezTo>
                    <a:lnTo>
                      <a:pt x="317608" y="163030"/>
                    </a:lnTo>
                    <a:lnTo>
                      <a:pt x="283499" y="201971"/>
                    </a:lnTo>
                    <a:cubicBezTo>
                      <a:pt x="261094" y="234797"/>
                      <a:pt x="248704" y="270888"/>
                      <a:pt x="248704" y="308772"/>
                    </a:cubicBezTo>
                    <a:cubicBezTo>
                      <a:pt x="248704" y="327714"/>
                      <a:pt x="251802" y="346208"/>
                      <a:pt x="257700" y="364069"/>
                    </a:cubicBezTo>
                    <a:lnTo>
                      <a:pt x="279624" y="407838"/>
                    </a:lnTo>
                    <a:lnTo>
                      <a:pt x="295805" y="388547"/>
                    </a:lnTo>
                    <a:cubicBezTo>
                      <a:pt x="317243" y="368013"/>
                      <a:pt x="342397" y="349238"/>
                      <a:pt x="370643" y="332626"/>
                    </a:cubicBezTo>
                    <a:lnTo>
                      <a:pt x="416917" y="311346"/>
                    </a:lnTo>
                    <a:lnTo>
                      <a:pt x="423261" y="298121"/>
                    </a:lnTo>
                    <a:cubicBezTo>
                      <a:pt x="459480" y="242710"/>
                      <a:pt x="519985" y="195564"/>
                      <a:pt x="596141" y="162271"/>
                    </a:cubicBezTo>
                    <a:lnTo>
                      <a:pt x="610138" y="157916"/>
                    </a:lnTo>
                    <a:lnTo>
                      <a:pt x="566398" y="149503"/>
                    </a:lnTo>
                    <a:cubicBezTo>
                      <a:pt x="537575" y="145848"/>
                      <a:pt x="507731" y="143928"/>
                      <a:pt x="477164" y="143928"/>
                    </a:cubicBezTo>
                    <a:close/>
                    <a:moveTo>
                      <a:pt x="691477" y="34391"/>
                    </a:moveTo>
                    <a:cubicBezTo>
                      <a:pt x="569209" y="34391"/>
                      <a:pt x="458515" y="65102"/>
                      <a:pt x="378389" y="114756"/>
                    </a:cubicBezTo>
                    <a:lnTo>
                      <a:pt x="375519" y="116911"/>
                    </a:lnTo>
                    <a:lnTo>
                      <a:pt x="381000" y="115810"/>
                    </a:lnTo>
                    <a:cubicBezTo>
                      <a:pt x="412062" y="111697"/>
                      <a:pt x="444224" y="109537"/>
                      <a:pt x="477165" y="109537"/>
                    </a:cubicBezTo>
                    <a:cubicBezTo>
                      <a:pt x="543048" y="109537"/>
                      <a:pt x="605812" y="118177"/>
                      <a:pt x="662899" y="133802"/>
                    </a:cubicBezTo>
                    <a:lnTo>
                      <a:pt x="674527" y="137886"/>
                    </a:lnTo>
                    <a:lnTo>
                      <a:pt x="721034" y="123419"/>
                    </a:lnTo>
                    <a:cubicBezTo>
                      <a:pt x="765858" y="114397"/>
                      <a:pt x="813516" y="109537"/>
                      <a:pt x="862928" y="109537"/>
                    </a:cubicBezTo>
                    <a:cubicBezTo>
                      <a:pt x="895869" y="109537"/>
                      <a:pt x="928031" y="111697"/>
                      <a:pt x="959094" y="115810"/>
                    </a:cubicBezTo>
                    <a:lnTo>
                      <a:pt x="1023083" y="128664"/>
                    </a:lnTo>
                    <a:lnTo>
                      <a:pt x="1004565" y="114756"/>
                    </a:lnTo>
                    <a:cubicBezTo>
                      <a:pt x="924439" y="65102"/>
                      <a:pt x="813746" y="34391"/>
                      <a:pt x="691477" y="34391"/>
                    </a:cubicBezTo>
                    <a:close/>
                    <a:moveTo>
                      <a:pt x="691478" y="0"/>
                    </a:moveTo>
                    <a:cubicBezTo>
                      <a:pt x="856185" y="0"/>
                      <a:pt x="1001401" y="54001"/>
                      <a:pt x="1087151" y="136135"/>
                    </a:cubicBezTo>
                    <a:lnTo>
                      <a:pt x="1100452" y="151992"/>
                    </a:lnTo>
                    <a:lnTo>
                      <a:pt x="1129716" y="162271"/>
                    </a:lnTo>
                    <a:cubicBezTo>
                      <a:pt x="1256642" y="217759"/>
                      <a:pt x="1340093" y="311728"/>
                      <a:pt x="1340093" y="418309"/>
                    </a:cubicBezTo>
                    <a:cubicBezTo>
                      <a:pt x="1340093" y="503574"/>
                      <a:pt x="1286685" y="580767"/>
                      <a:pt x="1200335" y="636644"/>
                    </a:cubicBezTo>
                    <a:lnTo>
                      <a:pt x="1136167" y="670903"/>
                    </a:lnTo>
                    <a:lnTo>
                      <a:pt x="1131145" y="681372"/>
                    </a:lnTo>
                    <a:cubicBezTo>
                      <a:pt x="1058708" y="792195"/>
                      <a:pt x="889126" y="869956"/>
                      <a:pt x="691478" y="869956"/>
                    </a:cubicBezTo>
                    <a:cubicBezTo>
                      <a:pt x="526771" y="869956"/>
                      <a:pt x="381555" y="815955"/>
                      <a:pt x="295805" y="733822"/>
                    </a:cubicBezTo>
                    <a:lnTo>
                      <a:pt x="260763" y="692045"/>
                    </a:lnTo>
                    <a:lnTo>
                      <a:pt x="210377" y="674348"/>
                    </a:lnTo>
                    <a:cubicBezTo>
                      <a:pt x="83451" y="618859"/>
                      <a:pt x="0" y="524891"/>
                      <a:pt x="0" y="418309"/>
                    </a:cubicBezTo>
                    <a:cubicBezTo>
                      <a:pt x="0" y="290412"/>
                      <a:pt x="120169" y="180676"/>
                      <a:pt x="291431" y="133802"/>
                    </a:cubicBezTo>
                    <a:lnTo>
                      <a:pt x="301310" y="131818"/>
                    </a:lnTo>
                    <a:lnTo>
                      <a:pt x="354072" y="90437"/>
                    </a:lnTo>
                    <a:cubicBezTo>
                      <a:pt x="440421" y="34561"/>
                      <a:pt x="559713" y="0"/>
                      <a:pt x="691478" y="0"/>
                    </a:cubicBezTo>
                    <a:close/>
                  </a:path>
                </a:pathLst>
              </a:custGeom>
              <a:pattFill prst="smConfetti">
                <a:fgClr>
                  <a:sysClr val="window" lastClr="FFFFFF">
                    <a:lumMod val="65000"/>
                  </a:sysClr>
                </a:fgClr>
                <a:bgClr>
                  <a:sysClr val="window" lastClr="FFFFFF">
                    <a:lumMod val="95000"/>
                  </a:sysClr>
                </a:bgClr>
              </a:pattFill>
              <a:ln w="3175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747" name="グループ化 746">
            <a:extLst>
              <a:ext uri="{FF2B5EF4-FFF2-40B4-BE49-F238E27FC236}">
                <a16:creationId xmlns:a16="http://schemas.microsoft.com/office/drawing/2014/main" id="{C8E327FB-6CDD-4D98-88B6-D31D5AA17F4A}"/>
              </a:ext>
            </a:extLst>
          </p:cNvPr>
          <p:cNvGrpSpPr/>
          <p:nvPr/>
        </p:nvGrpSpPr>
        <p:grpSpPr>
          <a:xfrm>
            <a:off x="3702225" y="1461274"/>
            <a:ext cx="2562286" cy="1599670"/>
            <a:chOff x="4752505" y="3413094"/>
            <a:chExt cx="2562286" cy="1599670"/>
          </a:xfrm>
        </p:grpSpPr>
        <p:grpSp>
          <p:nvGrpSpPr>
            <p:cNvPr id="748" name="グループ化 747">
              <a:extLst>
                <a:ext uri="{FF2B5EF4-FFF2-40B4-BE49-F238E27FC236}">
                  <a16:creationId xmlns:a16="http://schemas.microsoft.com/office/drawing/2014/main" id="{983657AC-82C6-4042-A3F0-AD060578821E}"/>
                </a:ext>
              </a:extLst>
            </p:cNvPr>
            <p:cNvGrpSpPr/>
            <p:nvPr/>
          </p:nvGrpSpPr>
          <p:grpSpPr>
            <a:xfrm>
              <a:off x="4752505" y="3422689"/>
              <a:ext cx="2562286" cy="1590075"/>
              <a:chOff x="4752505" y="3422689"/>
              <a:chExt cx="2562286" cy="1590075"/>
            </a:xfrm>
          </p:grpSpPr>
          <p:grpSp>
            <p:nvGrpSpPr>
              <p:cNvPr id="961" name="グループ化 960">
                <a:extLst>
                  <a:ext uri="{FF2B5EF4-FFF2-40B4-BE49-F238E27FC236}">
                    <a16:creationId xmlns:a16="http://schemas.microsoft.com/office/drawing/2014/main" id="{F49FFF9C-024E-42D2-964B-7A81F1720149}"/>
                  </a:ext>
                </a:extLst>
              </p:cNvPr>
              <p:cNvGrpSpPr/>
              <p:nvPr/>
            </p:nvGrpSpPr>
            <p:grpSpPr>
              <a:xfrm>
                <a:off x="4752505" y="3476065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963" name="グループ化 962">
                  <a:extLst>
                    <a:ext uri="{FF2B5EF4-FFF2-40B4-BE49-F238E27FC236}">
                      <a16:creationId xmlns:a16="http://schemas.microsoft.com/office/drawing/2014/main" id="{50637AEA-2A98-428B-AB02-6BC455E17028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966" name="フリーフォーム: 図形 965">
                    <a:extLst>
                      <a:ext uri="{FF2B5EF4-FFF2-40B4-BE49-F238E27FC236}">
                        <a16:creationId xmlns:a16="http://schemas.microsoft.com/office/drawing/2014/main" id="{142DC9EB-5F20-4D34-A8DD-51291A885A68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967" name="楕円 966">
                    <a:extLst>
                      <a:ext uri="{FF2B5EF4-FFF2-40B4-BE49-F238E27FC236}">
                        <a16:creationId xmlns:a16="http://schemas.microsoft.com/office/drawing/2014/main" id="{B27467A4-1FD7-46F1-A95D-165E05319119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964" name="楕円 963">
                  <a:extLst>
                    <a:ext uri="{FF2B5EF4-FFF2-40B4-BE49-F238E27FC236}">
                      <a16:creationId xmlns:a16="http://schemas.microsoft.com/office/drawing/2014/main" id="{3E92120D-049B-4558-A706-A8AA50210652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65" name="フリーフォーム: 図形 964">
                  <a:extLst>
                    <a:ext uri="{FF2B5EF4-FFF2-40B4-BE49-F238E27FC236}">
                      <a16:creationId xmlns:a16="http://schemas.microsoft.com/office/drawing/2014/main" id="{D1CFC8B1-76AB-4296-BB70-9D5A86B40251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962" name="フリーフォーム: 図形 961">
                <a:extLst>
                  <a:ext uri="{FF2B5EF4-FFF2-40B4-BE49-F238E27FC236}">
                    <a16:creationId xmlns:a16="http://schemas.microsoft.com/office/drawing/2014/main" id="{DAB113DE-19C3-4A62-829A-B6AA8A529A33}"/>
                  </a:ext>
                </a:extLst>
              </p:cNvPr>
              <p:cNvSpPr/>
              <p:nvPr/>
            </p:nvSpPr>
            <p:spPr>
              <a:xfrm>
                <a:off x="4923241" y="3422689"/>
                <a:ext cx="2288921" cy="1580891"/>
              </a:xfrm>
              <a:custGeom>
                <a:avLst/>
                <a:gdLst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48429 w 2288921"/>
                  <a:gd name="connsiteY14" fmla="*/ 1242852 h 1561841"/>
                  <a:gd name="connsiteX15" fmla="*/ 0 w 2288921"/>
                  <a:gd name="connsiteY15" fmla="*/ 696105 h 1561841"/>
                  <a:gd name="connsiteX16" fmla="*/ 1146262 w 2288921"/>
                  <a:gd name="connsiteY16" fmla="*/ 180262 h 1561841"/>
                  <a:gd name="connsiteX17" fmla="*/ 1351670 w 2288921"/>
                  <a:gd name="connsiteY17" fmla="*/ 77904 h 1561841"/>
                  <a:gd name="connsiteX18" fmla="*/ 1369024 w 2288921"/>
                  <a:gd name="connsiteY18" fmla="*/ 78801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48429 w 2288921"/>
                  <a:gd name="connsiteY15" fmla="*/ 1242852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9103 w 2288921"/>
                  <a:gd name="connsiteY10" fmla="*/ 1282873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535488 w 2288921"/>
                  <a:gd name="connsiteY9" fmla="*/ 1281982 h 1561841"/>
                  <a:gd name="connsiteX10" fmla="*/ 1389103 w 2288921"/>
                  <a:gd name="connsiteY10" fmla="*/ 1282873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80891"/>
                  <a:gd name="connsiteX1" fmla="*/ 1615300 w 2288921"/>
                  <a:gd name="connsiteY1" fmla="*/ 116367 h 1580891"/>
                  <a:gd name="connsiteX2" fmla="*/ 1618864 w 2288921"/>
                  <a:gd name="connsiteY2" fmla="*/ 116934 h 1580891"/>
                  <a:gd name="connsiteX3" fmla="*/ 1624054 w 2288921"/>
                  <a:gd name="connsiteY3" fmla="*/ 118379 h 1580891"/>
                  <a:gd name="connsiteX4" fmla="*/ 1722792 w 2288921"/>
                  <a:gd name="connsiteY4" fmla="*/ 248734 h 1580891"/>
                  <a:gd name="connsiteX5" fmla="*/ 2114061 w 2288921"/>
                  <a:gd name="connsiteY5" fmla="*/ 733147 h 1580891"/>
                  <a:gd name="connsiteX6" fmla="*/ 2288921 w 2288921"/>
                  <a:gd name="connsiteY6" fmla="*/ 949635 h 1580891"/>
                  <a:gd name="connsiteX7" fmla="*/ 2283754 w 2288921"/>
                  <a:gd name="connsiteY7" fmla="*/ 956876 h 1580891"/>
                  <a:gd name="connsiteX8" fmla="*/ 2239674 w 2288921"/>
                  <a:gd name="connsiteY8" fmla="*/ 1003812 h 1580891"/>
                  <a:gd name="connsiteX9" fmla="*/ 1535488 w 2288921"/>
                  <a:gd name="connsiteY9" fmla="*/ 1281982 h 1580891"/>
                  <a:gd name="connsiteX10" fmla="*/ 1389103 w 2288921"/>
                  <a:gd name="connsiteY10" fmla="*/ 1282873 h 1580891"/>
                  <a:gd name="connsiteX11" fmla="*/ 1325584 w 2288921"/>
                  <a:gd name="connsiteY11" fmla="*/ 1338299 h 1580891"/>
                  <a:gd name="connsiteX12" fmla="*/ 911282 w 2288921"/>
                  <a:gd name="connsiteY12" fmla="*/ 1580891 h 1580891"/>
                  <a:gd name="connsiteX13" fmla="*/ 533304 w 2288921"/>
                  <a:gd name="connsiteY13" fmla="*/ 1266482 h 1580891"/>
                  <a:gd name="connsiteX14" fmla="*/ 487753 w 2288921"/>
                  <a:gd name="connsiteY14" fmla="*/ 1218367 h 1580891"/>
                  <a:gd name="connsiteX15" fmla="*/ 419854 w 2288921"/>
                  <a:gd name="connsiteY15" fmla="*/ 1199990 h 1580891"/>
                  <a:gd name="connsiteX16" fmla="*/ 0 w 2288921"/>
                  <a:gd name="connsiteY16" fmla="*/ 696105 h 1580891"/>
                  <a:gd name="connsiteX17" fmla="*/ 1146262 w 2288921"/>
                  <a:gd name="connsiteY17" fmla="*/ 180262 h 1580891"/>
                  <a:gd name="connsiteX18" fmla="*/ 1351670 w 2288921"/>
                  <a:gd name="connsiteY18" fmla="*/ 77904 h 1580891"/>
                  <a:gd name="connsiteX19" fmla="*/ 1369024 w 2288921"/>
                  <a:gd name="connsiteY19" fmla="*/ 78801 h 1580891"/>
                  <a:gd name="connsiteX20" fmla="*/ 1527158 w 2288921"/>
                  <a:gd name="connsiteY20" fmla="*/ 0 h 158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88921" h="1580891">
                    <a:moveTo>
                      <a:pt x="1527158" y="0"/>
                    </a:moveTo>
                    <a:lnTo>
                      <a:pt x="1615300" y="116367"/>
                    </a:lnTo>
                    <a:lnTo>
                      <a:pt x="1618864" y="116934"/>
                    </a:lnTo>
                    <a:lnTo>
                      <a:pt x="1624054" y="118379"/>
                    </a:lnTo>
                    <a:lnTo>
                      <a:pt x="1722792" y="248734"/>
                    </a:lnTo>
                    <a:cubicBezTo>
                      <a:pt x="1853215" y="415563"/>
                      <a:pt x="1983638" y="573462"/>
                      <a:pt x="2114061" y="733147"/>
                    </a:cubicBezTo>
                    <a:lnTo>
                      <a:pt x="2288921" y="949635"/>
                    </a:lnTo>
                    <a:lnTo>
                      <a:pt x="2283754" y="956876"/>
                    </a:lnTo>
                    <a:lnTo>
                      <a:pt x="2239674" y="1003812"/>
                    </a:lnTo>
                    <a:lnTo>
                      <a:pt x="1535488" y="1281982"/>
                    </a:lnTo>
                    <a:lnTo>
                      <a:pt x="1389103" y="1282873"/>
                    </a:lnTo>
                    <a:lnTo>
                      <a:pt x="1325584" y="1338299"/>
                    </a:lnTo>
                    <a:lnTo>
                      <a:pt x="911282" y="1580891"/>
                    </a:lnTo>
                    <a:lnTo>
                      <a:pt x="533304" y="1266482"/>
                    </a:lnTo>
                    <a:cubicBezTo>
                      <a:pt x="522883" y="1264731"/>
                      <a:pt x="498174" y="1220118"/>
                      <a:pt x="487753" y="1218367"/>
                    </a:cubicBezTo>
                    <a:lnTo>
                      <a:pt x="419854" y="1199990"/>
                    </a:lnTo>
                    <a:lnTo>
                      <a:pt x="0" y="696105"/>
                    </a:lnTo>
                    <a:cubicBezTo>
                      <a:pt x="390124" y="537552"/>
                      <a:pt x="766853" y="365604"/>
                      <a:pt x="1146262" y="180262"/>
                    </a:cubicBezTo>
                    <a:lnTo>
                      <a:pt x="1351670" y="77904"/>
                    </a:lnTo>
                    <a:lnTo>
                      <a:pt x="1369024" y="78801"/>
                    </a:lnTo>
                    <a:lnTo>
                      <a:pt x="1527158" y="0"/>
                    </a:ln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5400000" scaled="1"/>
              </a:gradFill>
              <a:ln w="1270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749" name="グループ化 748">
              <a:extLst>
                <a:ext uri="{FF2B5EF4-FFF2-40B4-BE49-F238E27FC236}">
                  <a16:creationId xmlns:a16="http://schemas.microsoft.com/office/drawing/2014/main" id="{3434D4B0-10B5-4933-8B43-135B42BE4EB4}"/>
                </a:ext>
              </a:extLst>
            </p:cNvPr>
            <p:cNvGrpSpPr/>
            <p:nvPr/>
          </p:nvGrpSpPr>
          <p:grpSpPr>
            <a:xfrm rot="18000000">
              <a:off x="5877638" y="3070076"/>
              <a:ext cx="977858" cy="1663894"/>
              <a:chOff x="5450062" y="2384413"/>
              <a:chExt cx="1306252" cy="2222678"/>
            </a:xfrm>
          </p:grpSpPr>
          <p:sp>
            <p:nvSpPr>
              <p:cNvPr id="856" name="フリーフォーム: 図形 855">
                <a:extLst>
                  <a:ext uri="{FF2B5EF4-FFF2-40B4-BE49-F238E27FC236}">
                    <a16:creationId xmlns:a16="http://schemas.microsoft.com/office/drawing/2014/main" id="{8B86D189-F5CB-42FA-9001-DE36B2033468}"/>
                  </a:ext>
                </a:extLst>
              </p:cNvPr>
              <p:cNvSpPr/>
              <p:nvPr/>
            </p:nvSpPr>
            <p:spPr>
              <a:xfrm rot="16735743">
                <a:off x="5678750" y="2372408"/>
                <a:ext cx="508957" cy="532967"/>
              </a:xfrm>
              <a:custGeom>
                <a:avLst/>
                <a:gdLst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266270 w 693275"/>
                  <a:gd name="connsiteY9" fmla="*/ 309431 h 725980"/>
                  <a:gd name="connsiteX10" fmla="*/ 611451 w 693275"/>
                  <a:gd name="connsiteY10" fmla="*/ 309431 h 725980"/>
                  <a:gd name="connsiteX11" fmla="*/ 591182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83785 w 693275"/>
                  <a:gd name="connsiteY1" fmla="*/ 363000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3275" h="725980">
                    <a:moveTo>
                      <a:pt x="693275" y="0"/>
                    </a:moveTo>
                    <a:lnTo>
                      <a:pt x="683785" y="363000"/>
                    </a:lnTo>
                    <a:lnTo>
                      <a:pt x="693274" y="725980"/>
                    </a:lnTo>
                    <a:lnTo>
                      <a:pt x="591181" y="725980"/>
                    </a:lnTo>
                    <a:lnTo>
                      <a:pt x="612473" y="400932"/>
                    </a:lnTo>
                    <a:lnTo>
                      <a:pt x="305245" y="386648"/>
                    </a:lnTo>
                    <a:lnTo>
                      <a:pt x="64701" y="655765"/>
                    </a:lnTo>
                    <a:lnTo>
                      <a:pt x="0" y="591064"/>
                    </a:lnTo>
                    <a:lnTo>
                      <a:pt x="266270" y="324794"/>
                    </a:lnTo>
                    <a:lnTo>
                      <a:pt x="611451" y="309431"/>
                    </a:lnTo>
                    <a:lnTo>
                      <a:pt x="591182" y="0"/>
                    </a:lnTo>
                    <a:lnTo>
                      <a:pt x="693275" y="0"/>
                    </a:ln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857" name="グループ化 856">
                <a:extLst>
                  <a:ext uri="{FF2B5EF4-FFF2-40B4-BE49-F238E27FC236}">
                    <a16:creationId xmlns:a16="http://schemas.microsoft.com/office/drawing/2014/main" id="{AB6B32C7-B56C-46EF-BA2E-E70883714C61}"/>
                  </a:ext>
                </a:extLst>
              </p:cNvPr>
              <p:cNvGrpSpPr/>
              <p:nvPr/>
            </p:nvGrpSpPr>
            <p:grpSpPr>
              <a:xfrm>
                <a:off x="5982892" y="3355344"/>
                <a:ext cx="374600" cy="371520"/>
                <a:chOff x="3187700" y="2724150"/>
                <a:chExt cx="482600" cy="478632"/>
              </a:xfrm>
            </p:grpSpPr>
            <p:sp>
              <p:nvSpPr>
                <p:cNvPr id="958" name="楕円 957">
                  <a:extLst>
                    <a:ext uri="{FF2B5EF4-FFF2-40B4-BE49-F238E27FC236}">
                      <a16:creationId xmlns:a16="http://schemas.microsoft.com/office/drawing/2014/main" id="{0CBA4A9D-44C0-412B-BC2A-510237DD1DC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9" name="フリーフォーム: 図形 958">
                  <a:extLst>
                    <a:ext uri="{FF2B5EF4-FFF2-40B4-BE49-F238E27FC236}">
                      <a16:creationId xmlns:a16="http://schemas.microsoft.com/office/drawing/2014/main" id="{F155E6B8-2366-4587-991F-9C56E89FB1B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60" name="フリーフォーム: 図形 959">
                  <a:extLst>
                    <a:ext uri="{FF2B5EF4-FFF2-40B4-BE49-F238E27FC236}">
                      <a16:creationId xmlns:a16="http://schemas.microsoft.com/office/drawing/2014/main" id="{BFECB44C-9BA6-4A95-A98C-E3349661E20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58" name="グループ化 857">
                <a:extLst>
                  <a:ext uri="{FF2B5EF4-FFF2-40B4-BE49-F238E27FC236}">
                    <a16:creationId xmlns:a16="http://schemas.microsoft.com/office/drawing/2014/main" id="{1A4CFA19-9E12-4976-8757-349206493F1B}"/>
                  </a:ext>
                </a:extLst>
              </p:cNvPr>
              <p:cNvGrpSpPr/>
              <p:nvPr/>
            </p:nvGrpSpPr>
            <p:grpSpPr>
              <a:xfrm>
                <a:off x="5457238" y="3209000"/>
                <a:ext cx="374600" cy="371520"/>
                <a:chOff x="3187700" y="2724150"/>
                <a:chExt cx="482600" cy="478632"/>
              </a:xfrm>
            </p:grpSpPr>
            <p:sp>
              <p:nvSpPr>
                <p:cNvPr id="955" name="楕円 954">
                  <a:extLst>
                    <a:ext uri="{FF2B5EF4-FFF2-40B4-BE49-F238E27FC236}">
                      <a16:creationId xmlns:a16="http://schemas.microsoft.com/office/drawing/2014/main" id="{573C1531-6421-4D72-B2D6-A3E132AF7F1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6" name="フリーフォーム: 図形 955">
                  <a:extLst>
                    <a:ext uri="{FF2B5EF4-FFF2-40B4-BE49-F238E27FC236}">
                      <a16:creationId xmlns:a16="http://schemas.microsoft.com/office/drawing/2014/main" id="{A1B0CB4A-0651-4C20-95CD-3C997C13DD7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7" name="フリーフォーム: 図形 956">
                  <a:extLst>
                    <a:ext uri="{FF2B5EF4-FFF2-40B4-BE49-F238E27FC236}">
                      <a16:creationId xmlns:a16="http://schemas.microsoft.com/office/drawing/2014/main" id="{5229D16F-3D2C-48D5-9AB4-BCD22F553A1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59" name="グループ化 858">
                <a:extLst>
                  <a:ext uri="{FF2B5EF4-FFF2-40B4-BE49-F238E27FC236}">
                    <a16:creationId xmlns:a16="http://schemas.microsoft.com/office/drawing/2014/main" id="{2E0F1AB0-46AA-47F2-ADBC-9F41D5977B7C}"/>
                  </a:ext>
                </a:extLst>
              </p:cNvPr>
              <p:cNvGrpSpPr/>
              <p:nvPr/>
            </p:nvGrpSpPr>
            <p:grpSpPr>
              <a:xfrm>
                <a:off x="6088417" y="2640429"/>
                <a:ext cx="374600" cy="371520"/>
                <a:chOff x="3187700" y="2724150"/>
                <a:chExt cx="482600" cy="478632"/>
              </a:xfrm>
            </p:grpSpPr>
            <p:sp>
              <p:nvSpPr>
                <p:cNvPr id="952" name="楕円 951">
                  <a:extLst>
                    <a:ext uri="{FF2B5EF4-FFF2-40B4-BE49-F238E27FC236}">
                      <a16:creationId xmlns:a16="http://schemas.microsoft.com/office/drawing/2014/main" id="{4471D128-AF7C-4A04-901B-69B80DE51A1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3" name="フリーフォーム: 図形 952">
                  <a:extLst>
                    <a:ext uri="{FF2B5EF4-FFF2-40B4-BE49-F238E27FC236}">
                      <a16:creationId xmlns:a16="http://schemas.microsoft.com/office/drawing/2014/main" id="{9446AE29-419B-46B1-90A1-9C7BD4E018F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4" name="フリーフォーム: 図形 953">
                  <a:extLst>
                    <a:ext uri="{FF2B5EF4-FFF2-40B4-BE49-F238E27FC236}">
                      <a16:creationId xmlns:a16="http://schemas.microsoft.com/office/drawing/2014/main" id="{5CCBDFE8-5F7A-4917-A0B1-425074351F4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60" name="グループ化 859">
                <a:extLst>
                  <a:ext uri="{FF2B5EF4-FFF2-40B4-BE49-F238E27FC236}">
                    <a16:creationId xmlns:a16="http://schemas.microsoft.com/office/drawing/2014/main" id="{EC720473-FB89-44AF-A61F-10743EFFBC3B}"/>
                  </a:ext>
                </a:extLst>
              </p:cNvPr>
              <p:cNvGrpSpPr/>
              <p:nvPr/>
            </p:nvGrpSpPr>
            <p:grpSpPr>
              <a:xfrm>
                <a:off x="5639843" y="2761199"/>
                <a:ext cx="374600" cy="371520"/>
                <a:chOff x="3187700" y="2724150"/>
                <a:chExt cx="482600" cy="478632"/>
              </a:xfrm>
            </p:grpSpPr>
            <p:sp>
              <p:nvSpPr>
                <p:cNvPr id="949" name="楕円 948">
                  <a:extLst>
                    <a:ext uri="{FF2B5EF4-FFF2-40B4-BE49-F238E27FC236}">
                      <a16:creationId xmlns:a16="http://schemas.microsoft.com/office/drawing/2014/main" id="{CFCAF544-DBF4-4802-A7A4-DB6AE52E648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0" name="フリーフォーム: 図形 949">
                  <a:extLst>
                    <a:ext uri="{FF2B5EF4-FFF2-40B4-BE49-F238E27FC236}">
                      <a16:creationId xmlns:a16="http://schemas.microsoft.com/office/drawing/2014/main" id="{CDE6F6C0-EF8A-48F5-AFDF-FFF4D6F2EA7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51" name="フリーフォーム: 図形 950">
                  <a:extLst>
                    <a:ext uri="{FF2B5EF4-FFF2-40B4-BE49-F238E27FC236}">
                      <a16:creationId xmlns:a16="http://schemas.microsoft.com/office/drawing/2014/main" id="{E4732CE1-5834-47A3-BE48-111906BDD9F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61" name="グループ化 860">
                <a:extLst>
                  <a:ext uri="{FF2B5EF4-FFF2-40B4-BE49-F238E27FC236}">
                    <a16:creationId xmlns:a16="http://schemas.microsoft.com/office/drawing/2014/main" id="{66351EBC-C85D-4ACB-965B-990C4DE477BC}"/>
                  </a:ext>
                </a:extLst>
              </p:cNvPr>
              <p:cNvGrpSpPr/>
              <p:nvPr/>
            </p:nvGrpSpPr>
            <p:grpSpPr>
              <a:xfrm>
                <a:off x="5932483" y="4209690"/>
                <a:ext cx="374600" cy="371520"/>
                <a:chOff x="3187700" y="2724150"/>
                <a:chExt cx="482600" cy="478632"/>
              </a:xfrm>
            </p:grpSpPr>
            <p:sp>
              <p:nvSpPr>
                <p:cNvPr id="946" name="楕円 945">
                  <a:extLst>
                    <a:ext uri="{FF2B5EF4-FFF2-40B4-BE49-F238E27FC236}">
                      <a16:creationId xmlns:a16="http://schemas.microsoft.com/office/drawing/2014/main" id="{E534DD11-2E88-4106-A00A-1BF8025E81E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47" name="フリーフォーム: 図形 946">
                  <a:extLst>
                    <a:ext uri="{FF2B5EF4-FFF2-40B4-BE49-F238E27FC236}">
                      <a16:creationId xmlns:a16="http://schemas.microsoft.com/office/drawing/2014/main" id="{7EB2AE26-011F-4F58-AB34-B14D8F97C51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48" name="フリーフォーム: 図形 947">
                  <a:extLst>
                    <a:ext uri="{FF2B5EF4-FFF2-40B4-BE49-F238E27FC236}">
                      <a16:creationId xmlns:a16="http://schemas.microsoft.com/office/drawing/2014/main" id="{733C5F17-50D2-4457-ADF8-F392BB9C316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62" name="グループ化 861">
                <a:extLst>
                  <a:ext uri="{FF2B5EF4-FFF2-40B4-BE49-F238E27FC236}">
                    <a16:creationId xmlns:a16="http://schemas.microsoft.com/office/drawing/2014/main" id="{7B3736E8-B743-4C1E-A452-CE30D84AE964}"/>
                  </a:ext>
                </a:extLst>
              </p:cNvPr>
              <p:cNvGrpSpPr/>
              <p:nvPr/>
            </p:nvGrpSpPr>
            <p:grpSpPr>
              <a:xfrm>
                <a:off x="5734075" y="3890513"/>
                <a:ext cx="374600" cy="371520"/>
                <a:chOff x="3187700" y="2724150"/>
                <a:chExt cx="482600" cy="478632"/>
              </a:xfrm>
            </p:grpSpPr>
            <p:sp>
              <p:nvSpPr>
                <p:cNvPr id="943" name="楕円 942">
                  <a:extLst>
                    <a:ext uri="{FF2B5EF4-FFF2-40B4-BE49-F238E27FC236}">
                      <a16:creationId xmlns:a16="http://schemas.microsoft.com/office/drawing/2014/main" id="{7C2E5F3C-8AEF-4216-BE18-DB3E12849AF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44" name="フリーフォーム: 図形 943">
                  <a:extLst>
                    <a:ext uri="{FF2B5EF4-FFF2-40B4-BE49-F238E27FC236}">
                      <a16:creationId xmlns:a16="http://schemas.microsoft.com/office/drawing/2014/main" id="{6186C261-A0A1-46FC-802B-CB6B785D5B6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45" name="フリーフォーム: 図形 944">
                  <a:extLst>
                    <a:ext uri="{FF2B5EF4-FFF2-40B4-BE49-F238E27FC236}">
                      <a16:creationId xmlns:a16="http://schemas.microsoft.com/office/drawing/2014/main" id="{449834E8-1A6F-4D9C-9F58-B19BC7D9804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63" name="グループ化 862">
                <a:extLst>
                  <a:ext uri="{FF2B5EF4-FFF2-40B4-BE49-F238E27FC236}">
                    <a16:creationId xmlns:a16="http://schemas.microsoft.com/office/drawing/2014/main" id="{0FB5DB9B-7224-4E93-AE25-46B011CF5E98}"/>
                  </a:ext>
                </a:extLst>
              </p:cNvPr>
              <p:cNvGrpSpPr/>
              <p:nvPr/>
            </p:nvGrpSpPr>
            <p:grpSpPr>
              <a:xfrm>
                <a:off x="5672899" y="3605815"/>
                <a:ext cx="374600" cy="371520"/>
                <a:chOff x="3187700" y="2724150"/>
                <a:chExt cx="482600" cy="478632"/>
              </a:xfrm>
            </p:grpSpPr>
            <p:sp>
              <p:nvSpPr>
                <p:cNvPr id="940" name="楕円 939">
                  <a:extLst>
                    <a:ext uri="{FF2B5EF4-FFF2-40B4-BE49-F238E27FC236}">
                      <a16:creationId xmlns:a16="http://schemas.microsoft.com/office/drawing/2014/main" id="{242E88F1-65FF-4021-B703-BACCA23044C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41" name="フリーフォーム: 図形 940">
                  <a:extLst>
                    <a:ext uri="{FF2B5EF4-FFF2-40B4-BE49-F238E27FC236}">
                      <a16:creationId xmlns:a16="http://schemas.microsoft.com/office/drawing/2014/main" id="{92467711-5E04-4021-ADF8-8B20DAF2BF1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42" name="フリーフォーム: 図形 941">
                  <a:extLst>
                    <a:ext uri="{FF2B5EF4-FFF2-40B4-BE49-F238E27FC236}">
                      <a16:creationId xmlns:a16="http://schemas.microsoft.com/office/drawing/2014/main" id="{7F9D729A-DE9A-4504-B4D5-41E2700D37C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64" name="グループ化 863">
                <a:extLst>
                  <a:ext uri="{FF2B5EF4-FFF2-40B4-BE49-F238E27FC236}">
                    <a16:creationId xmlns:a16="http://schemas.microsoft.com/office/drawing/2014/main" id="{143E423E-63A6-47B5-A75D-F5BABE5810AF}"/>
                  </a:ext>
                </a:extLst>
              </p:cNvPr>
              <p:cNvGrpSpPr/>
              <p:nvPr/>
            </p:nvGrpSpPr>
            <p:grpSpPr>
              <a:xfrm>
                <a:off x="6295451" y="2777706"/>
                <a:ext cx="374600" cy="371520"/>
                <a:chOff x="3187700" y="2724150"/>
                <a:chExt cx="482600" cy="478632"/>
              </a:xfrm>
            </p:grpSpPr>
            <p:sp>
              <p:nvSpPr>
                <p:cNvPr id="937" name="楕円 936">
                  <a:extLst>
                    <a:ext uri="{FF2B5EF4-FFF2-40B4-BE49-F238E27FC236}">
                      <a16:creationId xmlns:a16="http://schemas.microsoft.com/office/drawing/2014/main" id="{9938E53E-4BB2-488E-9D80-D35B6228F18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8" name="フリーフォーム: 図形 937">
                  <a:extLst>
                    <a:ext uri="{FF2B5EF4-FFF2-40B4-BE49-F238E27FC236}">
                      <a16:creationId xmlns:a16="http://schemas.microsoft.com/office/drawing/2014/main" id="{49345456-6B10-413B-B5AE-0DDF2596805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9" name="フリーフォーム: 図形 938">
                  <a:extLst>
                    <a:ext uri="{FF2B5EF4-FFF2-40B4-BE49-F238E27FC236}">
                      <a16:creationId xmlns:a16="http://schemas.microsoft.com/office/drawing/2014/main" id="{B3622080-C32B-458A-B0DB-8D044900428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65" name="グループ化 864">
                <a:extLst>
                  <a:ext uri="{FF2B5EF4-FFF2-40B4-BE49-F238E27FC236}">
                    <a16:creationId xmlns:a16="http://schemas.microsoft.com/office/drawing/2014/main" id="{147B309A-CC7A-49A4-868B-80212A2FBA57}"/>
                  </a:ext>
                </a:extLst>
              </p:cNvPr>
              <p:cNvGrpSpPr/>
              <p:nvPr/>
            </p:nvGrpSpPr>
            <p:grpSpPr>
              <a:xfrm>
                <a:off x="5864130" y="2717321"/>
                <a:ext cx="374600" cy="371520"/>
                <a:chOff x="3187700" y="2724150"/>
                <a:chExt cx="482600" cy="478632"/>
              </a:xfrm>
            </p:grpSpPr>
            <p:sp>
              <p:nvSpPr>
                <p:cNvPr id="934" name="楕円 933">
                  <a:extLst>
                    <a:ext uri="{FF2B5EF4-FFF2-40B4-BE49-F238E27FC236}">
                      <a16:creationId xmlns:a16="http://schemas.microsoft.com/office/drawing/2014/main" id="{BC09427E-51C4-4740-9177-D148C43C30D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5" name="フリーフォーム: 図形 934">
                  <a:extLst>
                    <a:ext uri="{FF2B5EF4-FFF2-40B4-BE49-F238E27FC236}">
                      <a16:creationId xmlns:a16="http://schemas.microsoft.com/office/drawing/2014/main" id="{6050B40A-D84A-427A-A213-B9EE8D9BB1B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6" name="フリーフォーム: 図形 935">
                  <a:extLst>
                    <a:ext uri="{FF2B5EF4-FFF2-40B4-BE49-F238E27FC236}">
                      <a16:creationId xmlns:a16="http://schemas.microsoft.com/office/drawing/2014/main" id="{E0C7B373-AE44-4D93-96B0-382A41473B1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5FF4BE0A-8FBE-4642-8859-C2235AC5BDC4}"/>
                  </a:ext>
                </a:extLst>
              </p:cNvPr>
              <p:cNvGrpSpPr/>
              <p:nvPr/>
            </p:nvGrpSpPr>
            <p:grpSpPr>
              <a:xfrm>
                <a:off x="5450062" y="2924355"/>
                <a:ext cx="374600" cy="371520"/>
                <a:chOff x="3187700" y="2724150"/>
                <a:chExt cx="482600" cy="478632"/>
              </a:xfrm>
            </p:grpSpPr>
            <p:sp>
              <p:nvSpPr>
                <p:cNvPr id="931" name="楕円 930">
                  <a:extLst>
                    <a:ext uri="{FF2B5EF4-FFF2-40B4-BE49-F238E27FC236}">
                      <a16:creationId xmlns:a16="http://schemas.microsoft.com/office/drawing/2014/main" id="{15D257E6-413A-4513-AC21-106B3EEBC53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2" name="フリーフォーム: 図形 931">
                  <a:extLst>
                    <a:ext uri="{FF2B5EF4-FFF2-40B4-BE49-F238E27FC236}">
                      <a16:creationId xmlns:a16="http://schemas.microsoft.com/office/drawing/2014/main" id="{6316CCC9-191B-4DFE-B0A6-CE11706F9C56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3" name="フリーフォーム: 図形 932">
                  <a:extLst>
                    <a:ext uri="{FF2B5EF4-FFF2-40B4-BE49-F238E27FC236}">
                      <a16:creationId xmlns:a16="http://schemas.microsoft.com/office/drawing/2014/main" id="{BB9E40E0-C3F7-4496-98D1-C9E1D98A798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67" name="グループ化 866">
                <a:extLst>
                  <a:ext uri="{FF2B5EF4-FFF2-40B4-BE49-F238E27FC236}">
                    <a16:creationId xmlns:a16="http://schemas.microsoft.com/office/drawing/2014/main" id="{14E3FCB4-0308-423B-B945-23E3CFE75C77}"/>
                  </a:ext>
                </a:extLst>
              </p:cNvPr>
              <p:cNvGrpSpPr/>
              <p:nvPr/>
            </p:nvGrpSpPr>
            <p:grpSpPr>
              <a:xfrm>
                <a:off x="6105669" y="2958861"/>
                <a:ext cx="374600" cy="371520"/>
                <a:chOff x="3187700" y="2724150"/>
                <a:chExt cx="482600" cy="478632"/>
              </a:xfrm>
            </p:grpSpPr>
            <p:sp>
              <p:nvSpPr>
                <p:cNvPr id="928" name="楕円 927">
                  <a:extLst>
                    <a:ext uri="{FF2B5EF4-FFF2-40B4-BE49-F238E27FC236}">
                      <a16:creationId xmlns:a16="http://schemas.microsoft.com/office/drawing/2014/main" id="{FF2123B4-99F3-4C4D-AC75-9E379CCE37F6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9" name="フリーフォーム: 図形 928">
                  <a:extLst>
                    <a:ext uri="{FF2B5EF4-FFF2-40B4-BE49-F238E27FC236}">
                      <a16:creationId xmlns:a16="http://schemas.microsoft.com/office/drawing/2014/main" id="{AE0421AE-87C6-418F-93BD-9B9E34940DC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30" name="フリーフォーム: 図形 929">
                  <a:extLst>
                    <a:ext uri="{FF2B5EF4-FFF2-40B4-BE49-F238E27FC236}">
                      <a16:creationId xmlns:a16="http://schemas.microsoft.com/office/drawing/2014/main" id="{C8F36DF5-F3DA-4211-B7D0-3AFD2F9DBD6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68" name="グループ化 867">
                <a:extLst>
                  <a:ext uri="{FF2B5EF4-FFF2-40B4-BE49-F238E27FC236}">
                    <a16:creationId xmlns:a16="http://schemas.microsoft.com/office/drawing/2014/main" id="{9C6B85F0-1BF2-4695-9FB2-B1BCE3A7BA69}"/>
                  </a:ext>
                </a:extLst>
              </p:cNvPr>
              <p:cNvGrpSpPr/>
              <p:nvPr/>
            </p:nvGrpSpPr>
            <p:grpSpPr>
              <a:xfrm>
                <a:off x="5639843" y="3096884"/>
                <a:ext cx="374600" cy="371520"/>
                <a:chOff x="3187700" y="2724150"/>
                <a:chExt cx="482600" cy="478632"/>
              </a:xfrm>
            </p:grpSpPr>
            <p:sp>
              <p:nvSpPr>
                <p:cNvPr id="925" name="楕円 924">
                  <a:extLst>
                    <a:ext uri="{FF2B5EF4-FFF2-40B4-BE49-F238E27FC236}">
                      <a16:creationId xmlns:a16="http://schemas.microsoft.com/office/drawing/2014/main" id="{A2E93806-388F-48B2-93C1-F1B1056096F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6" name="フリーフォーム: 図形 925">
                  <a:extLst>
                    <a:ext uri="{FF2B5EF4-FFF2-40B4-BE49-F238E27FC236}">
                      <a16:creationId xmlns:a16="http://schemas.microsoft.com/office/drawing/2014/main" id="{B4EC7E6D-037F-4467-85AC-853D44409086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7" name="フリーフォーム: 図形 926">
                  <a:extLst>
                    <a:ext uri="{FF2B5EF4-FFF2-40B4-BE49-F238E27FC236}">
                      <a16:creationId xmlns:a16="http://schemas.microsoft.com/office/drawing/2014/main" id="{9A6781BE-CA4B-4C7A-9A6C-CC1B1E7B252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69" name="グループ化 868">
                <a:extLst>
                  <a:ext uri="{FF2B5EF4-FFF2-40B4-BE49-F238E27FC236}">
                    <a16:creationId xmlns:a16="http://schemas.microsoft.com/office/drawing/2014/main" id="{5CCEC08B-5ED3-4476-87C8-A83C49DDDC81}"/>
                  </a:ext>
                </a:extLst>
              </p:cNvPr>
              <p:cNvGrpSpPr/>
              <p:nvPr/>
            </p:nvGrpSpPr>
            <p:grpSpPr>
              <a:xfrm>
                <a:off x="6329956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922" name="楕円 921">
                  <a:extLst>
                    <a:ext uri="{FF2B5EF4-FFF2-40B4-BE49-F238E27FC236}">
                      <a16:creationId xmlns:a16="http://schemas.microsoft.com/office/drawing/2014/main" id="{952FC16F-A11D-4FEB-B9F2-AD5ABFCE461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3" name="フリーフォーム: 図形 922">
                  <a:extLst>
                    <a:ext uri="{FF2B5EF4-FFF2-40B4-BE49-F238E27FC236}">
                      <a16:creationId xmlns:a16="http://schemas.microsoft.com/office/drawing/2014/main" id="{DFE05CC3-2FF2-4CED-B034-033DF47DBAA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4" name="フリーフォーム: 図形 923">
                  <a:extLst>
                    <a:ext uri="{FF2B5EF4-FFF2-40B4-BE49-F238E27FC236}">
                      <a16:creationId xmlns:a16="http://schemas.microsoft.com/office/drawing/2014/main" id="{0341AD4D-542D-4FF4-B67C-B033D46C6F9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70" name="グループ化 869">
                <a:extLst>
                  <a:ext uri="{FF2B5EF4-FFF2-40B4-BE49-F238E27FC236}">
                    <a16:creationId xmlns:a16="http://schemas.microsoft.com/office/drawing/2014/main" id="{E050BDA7-5A62-4156-AF8F-2A2969001FA4}"/>
                  </a:ext>
                </a:extLst>
              </p:cNvPr>
              <p:cNvGrpSpPr/>
              <p:nvPr/>
            </p:nvGrpSpPr>
            <p:grpSpPr>
              <a:xfrm>
                <a:off x="5631217" y="3364303"/>
                <a:ext cx="374600" cy="371520"/>
                <a:chOff x="3187700" y="2724150"/>
                <a:chExt cx="482600" cy="478632"/>
              </a:xfrm>
            </p:grpSpPr>
            <p:sp>
              <p:nvSpPr>
                <p:cNvPr id="919" name="楕円 918">
                  <a:extLst>
                    <a:ext uri="{FF2B5EF4-FFF2-40B4-BE49-F238E27FC236}">
                      <a16:creationId xmlns:a16="http://schemas.microsoft.com/office/drawing/2014/main" id="{CE4193AB-890D-4CC2-BFEA-CF7B46A3A13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0" name="フリーフォーム: 図形 919">
                  <a:extLst>
                    <a:ext uri="{FF2B5EF4-FFF2-40B4-BE49-F238E27FC236}">
                      <a16:creationId xmlns:a16="http://schemas.microsoft.com/office/drawing/2014/main" id="{BDAA24DD-D46B-4083-B999-86775EA7D4C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1" name="フリーフォーム: 図形 920">
                  <a:extLst>
                    <a:ext uri="{FF2B5EF4-FFF2-40B4-BE49-F238E27FC236}">
                      <a16:creationId xmlns:a16="http://schemas.microsoft.com/office/drawing/2014/main" id="{CA0FFD11-98DD-46DC-B869-102733911BC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71" name="グループ化 870">
                <a:extLst>
                  <a:ext uri="{FF2B5EF4-FFF2-40B4-BE49-F238E27FC236}">
                    <a16:creationId xmlns:a16="http://schemas.microsoft.com/office/drawing/2014/main" id="{47A1CC56-5EC7-41AA-A750-7AF1614047E9}"/>
                  </a:ext>
                </a:extLst>
              </p:cNvPr>
              <p:cNvGrpSpPr/>
              <p:nvPr/>
            </p:nvGrpSpPr>
            <p:grpSpPr>
              <a:xfrm>
                <a:off x="5846877" y="3554084"/>
                <a:ext cx="374600" cy="371520"/>
                <a:chOff x="3187700" y="2724150"/>
                <a:chExt cx="482600" cy="478632"/>
              </a:xfrm>
            </p:grpSpPr>
            <p:sp>
              <p:nvSpPr>
                <p:cNvPr id="916" name="楕円 915">
                  <a:extLst>
                    <a:ext uri="{FF2B5EF4-FFF2-40B4-BE49-F238E27FC236}">
                      <a16:creationId xmlns:a16="http://schemas.microsoft.com/office/drawing/2014/main" id="{09030E57-433D-4FBE-865E-24742356D6DE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7" name="フリーフォーム: 図形 916">
                  <a:extLst>
                    <a:ext uri="{FF2B5EF4-FFF2-40B4-BE49-F238E27FC236}">
                      <a16:creationId xmlns:a16="http://schemas.microsoft.com/office/drawing/2014/main" id="{A00F8475-AB1F-48DE-9FA9-B1CA62933C4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8" name="フリーフォーム: 図形 917">
                  <a:extLst>
                    <a:ext uri="{FF2B5EF4-FFF2-40B4-BE49-F238E27FC236}">
                      <a16:creationId xmlns:a16="http://schemas.microsoft.com/office/drawing/2014/main" id="{FC974C38-A7C1-4B85-999F-6B2898FB0D6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72" name="グループ化 871">
                <a:extLst>
                  <a:ext uri="{FF2B5EF4-FFF2-40B4-BE49-F238E27FC236}">
                    <a16:creationId xmlns:a16="http://schemas.microsoft.com/office/drawing/2014/main" id="{42D8DB6B-0505-44B8-A7C0-27D689A983CD}"/>
                  </a:ext>
                </a:extLst>
              </p:cNvPr>
              <p:cNvGrpSpPr/>
              <p:nvPr/>
            </p:nvGrpSpPr>
            <p:grpSpPr>
              <a:xfrm>
                <a:off x="6295451" y="3493699"/>
                <a:ext cx="374600" cy="371520"/>
                <a:chOff x="3187700" y="2724150"/>
                <a:chExt cx="482600" cy="478632"/>
              </a:xfrm>
            </p:grpSpPr>
            <p:sp>
              <p:nvSpPr>
                <p:cNvPr id="913" name="楕円 912">
                  <a:extLst>
                    <a:ext uri="{FF2B5EF4-FFF2-40B4-BE49-F238E27FC236}">
                      <a16:creationId xmlns:a16="http://schemas.microsoft.com/office/drawing/2014/main" id="{0C420A5A-68D4-4391-B0CF-C8FB4EA5C3B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4" name="フリーフォーム: 図形 913">
                  <a:extLst>
                    <a:ext uri="{FF2B5EF4-FFF2-40B4-BE49-F238E27FC236}">
                      <a16:creationId xmlns:a16="http://schemas.microsoft.com/office/drawing/2014/main" id="{9713AA84-2810-4A97-ACF6-114F89F2A9B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5" name="フリーフォーム: 図形 914">
                  <a:extLst>
                    <a:ext uri="{FF2B5EF4-FFF2-40B4-BE49-F238E27FC236}">
                      <a16:creationId xmlns:a16="http://schemas.microsoft.com/office/drawing/2014/main" id="{0F3D3815-2692-4F84-9965-18ACF41D15B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73" name="グループ化 872">
                <a:extLst>
                  <a:ext uri="{FF2B5EF4-FFF2-40B4-BE49-F238E27FC236}">
                    <a16:creationId xmlns:a16="http://schemas.microsoft.com/office/drawing/2014/main" id="{3E84F584-6C56-4542-BBB8-FB2CD4A1ACB1}"/>
                  </a:ext>
                </a:extLst>
              </p:cNvPr>
              <p:cNvGrpSpPr/>
              <p:nvPr/>
            </p:nvGrpSpPr>
            <p:grpSpPr>
              <a:xfrm>
                <a:off x="6243692" y="3743865"/>
                <a:ext cx="374600" cy="371520"/>
                <a:chOff x="3187700" y="2724150"/>
                <a:chExt cx="482600" cy="478632"/>
              </a:xfrm>
            </p:grpSpPr>
            <p:sp>
              <p:nvSpPr>
                <p:cNvPr id="910" name="楕円 909">
                  <a:extLst>
                    <a:ext uri="{FF2B5EF4-FFF2-40B4-BE49-F238E27FC236}">
                      <a16:creationId xmlns:a16="http://schemas.microsoft.com/office/drawing/2014/main" id="{35EF515A-572F-45EA-B2EF-66192166D43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1" name="フリーフォーム: 図形 910">
                  <a:extLst>
                    <a:ext uri="{FF2B5EF4-FFF2-40B4-BE49-F238E27FC236}">
                      <a16:creationId xmlns:a16="http://schemas.microsoft.com/office/drawing/2014/main" id="{198E2AD7-EC14-4645-A481-80C9997406A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2" name="フリーフォーム: 図形 911">
                  <a:extLst>
                    <a:ext uri="{FF2B5EF4-FFF2-40B4-BE49-F238E27FC236}">
                      <a16:creationId xmlns:a16="http://schemas.microsoft.com/office/drawing/2014/main" id="{916587F6-C736-4B40-976A-731A9E0F2B4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74" name="グループ化 873">
                <a:extLst>
                  <a:ext uri="{FF2B5EF4-FFF2-40B4-BE49-F238E27FC236}">
                    <a16:creationId xmlns:a16="http://schemas.microsoft.com/office/drawing/2014/main" id="{693800F6-F871-4AA3-B1D9-034D9376BEF2}"/>
                  </a:ext>
                </a:extLst>
              </p:cNvPr>
              <p:cNvGrpSpPr/>
              <p:nvPr/>
            </p:nvGrpSpPr>
            <p:grpSpPr>
              <a:xfrm>
                <a:off x="5855503" y="3812876"/>
                <a:ext cx="374600" cy="371520"/>
                <a:chOff x="3187700" y="2724150"/>
                <a:chExt cx="482600" cy="478632"/>
              </a:xfrm>
            </p:grpSpPr>
            <p:sp>
              <p:nvSpPr>
                <p:cNvPr id="907" name="楕円 906">
                  <a:extLst>
                    <a:ext uri="{FF2B5EF4-FFF2-40B4-BE49-F238E27FC236}">
                      <a16:creationId xmlns:a16="http://schemas.microsoft.com/office/drawing/2014/main" id="{FC29B050-C441-4911-A898-64F5A0913B3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8" name="フリーフォーム: 図形 907">
                  <a:extLst>
                    <a:ext uri="{FF2B5EF4-FFF2-40B4-BE49-F238E27FC236}">
                      <a16:creationId xmlns:a16="http://schemas.microsoft.com/office/drawing/2014/main" id="{D54D154B-72CE-45FF-BD1C-63DE2604430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9" name="フリーフォーム: 図形 908">
                  <a:extLst>
                    <a:ext uri="{FF2B5EF4-FFF2-40B4-BE49-F238E27FC236}">
                      <a16:creationId xmlns:a16="http://schemas.microsoft.com/office/drawing/2014/main" id="{66CFAA8D-2DF0-4E9C-9CFF-3FD21492366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75" name="グループ化 874">
                <a:extLst>
                  <a:ext uri="{FF2B5EF4-FFF2-40B4-BE49-F238E27FC236}">
                    <a16:creationId xmlns:a16="http://schemas.microsoft.com/office/drawing/2014/main" id="{1AF79F49-405C-4014-A540-2AF7C7F7B76E}"/>
                  </a:ext>
                </a:extLst>
              </p:cNvPr>
              <p:cNvGrpSpPr/>
              <p:nvPr/>
            </p:nvGrpSpPr>
            <p:grpSpPr>
              <a:xfrm>
                <a:off x="5881382" y="4063042"/>
                <a:ext cx="374600" cy="371520"/>
                <a:chOff x="3187700" y="2724150"/>
                <a:chExt cx="482600" cy="478632"/>
              </a:xfrm>
            </p:grpSpPr>
            <p:sp>
              <p:nvSpPr>
                <p:cNvPr id="904" name="楕円 903">
                  <a:extLst>
                    <a:ext uri="{FF2B5EF4-FFF2-40B4-BE49-F238E27FC236}">
                      <a16:creationId xmlns:a16="http://schemas.microsoft.com/office/drawing/2014/main" id="{CB0B0C47-8F50-4935-8806-F47D7447795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5" name="フリーフォーム: 図形 904">
                  <a:extLst>
                    <a:ext uri="{FF2B5EF4-FFF2-40B4-BE49-F238E27FC236}">
                      <a16:creationId xmlns:a16="http://schemas.microsoft.com/office/drawing/2014/main" id="{9B48B16A-9272-44D1-8379-B476CD30612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6" name="フリーフォーム: 図形 905">
                  <a:extLst>
                    <a:ext uri="{FF2B5EF4-FFF2-40B4-BE49-F238E27FC236}">
                      <a16:creationId xmlns:a16="http://schemas.microsoft.com/office/drawing/2014/main" id="{B8190538-8DA2-4A8B-A9A6-D944523C714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76" name="グループ化 875">
                <a:extLst>
                  <a:ext uri="{FF2B5EF4-FFF2-40B4-BE49-F238E27FC236}">
                    <a16:creationId xmlns:a16="http://schemas.microsoft.com/office/drawing/2014/main" id="{282A48A7-37FA-4E69-B2F1-DE5CDFBB16A2}"/>
                  </a:ext>
                </a:extLst>
              </p:cNvPr>
              <p:cNvGrpSpPr/>
              <p:nvPr/>
            </p:nvGrpSpPr>
            <p:grpSpPr>
              <a:xfrm>
                <a:off x="6381714" y="4019910"/>
                <a:ext cx="374600" cy="371520"/>
                <a:chOff x="3187700" y="2724150"/>
                <a:chExt cx="482600" cy="478632"/>
              </a:xfrm>
            </p:grpSpPr>
            <p:sp>
              <p:nvSpPr>
                <p:cNvPr id="901" name="楕円 900">
                  <a:extLst>
                    <a:ext uri="{FF2B5EF4-FFF2-40B4-BE49-F238E27FC236}">
                      <a16:creationId xmlns:a16="http://schemas.microsoft.com/office/drawing/2014/main" id="{AF1C6493-841A-41CA-A439-B8104B2170F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2" name="フリーフォーム: 図形 901">
                  <a:extLst>
                    <a:ext uri="{FF2B5EF4-FFF2-40B4-BE49-F238E27FC236}">
                      <a16:creationId xmlns:a16="http://schemas.microsoft.com/office/drawing/2014/main" id="{AF9BF6C0-B6E2-4040-A26B-89D729A4245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3" name="フリーフォーム: 図形 902">
                  <a:extLst>
                    <a:ext uri="{FF2B5EF4-FFF2-40B4-BE49-F238E27FC236}">
                      <a16:creationId xmlns:a16="http://schemas.microsoft.com/office/drawing/2014/main" id="{6BEE1908-E448-49D8-8F31-3C71319CE95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77" name="グループ化 876">
                <a:extLst>
                  <a:ext uri="{FF2B5EF4-FFF2-40B4-BE49-F238E27FC236}">
                    <a16:creationId xmlns:a16="http://schemas.microsoft.com/office/drawing/2014/main" id="{A9AB2409-27C2-4039-A592-2A3BF3D6200F}"/>
                  </a:ext>
                </a:extLst>
              </p:cNvPr>
              <p:cNvGrpSpPr/>
              <p:nvPr/>
            </p:nvGrpSpPr>
            <p:grpSpPr>
              <a:xfrm>
                <a:off x="6148800" y="4235571"/>
                <a:ext cx="374600" cy="371520"/>
                <a:chOff x="3187700" y="2724150"/>
                <a:chExt cx="482600" cy="478632"/>
              </a:xfrm>
            </p:grpSpPr>
            <p:sp>
              <p:nvSpPr>
                <p:cNvPr id="898" name="楕円 897">
                  <a:extLst>
                    <a:ext uri="{FF2B5EF4-FFF2-40B4-BE49-F238E27FC236}">
                      <a16:creationId xmlns:a16="http://schemas.microsoft.com/office/drawing/2014/main" id="{8F5D10A4-DEE7-44FD-B2D5-65B7BBD073E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9" name="フリーフォーム: 図形 898">
                  <a:extLst>
                    <a:ext uri="{FF2B5EF4-FFF2-40B4-BE49-F238E27FC236}">
                      <a16:creationId xmlns:a16="http://schemas.microsoft.com/office/drawing/2014/main" id="{9B148149-343C-4AB1-A1B3-6FD84308824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00" name="フリーフォーム: 図形 899">
                  <a:extLst>
                    <a:ext uri="{FF2B5EF4-FFF2-40B4-BE49-F238E27FC236}">
                      <a16:creationId xmlns:a16="http://schemas.microsoft.com/office/drawing/2014/main" id="{FFC1503F-2DEE-4EFB-B4FE-DBF57412238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78" name="グループ化 877">
                <a:extLst>
                  <a:ext uri="{FF2B5EF4-FFF2-40B4-BE49-F238E27FC236}">
                    <a16:creationId xmlns:a16="http://schemas.microsoft.com/office/drawing/2014/main" id="{91D13054-7133-4CC7-AA9D-B14EE9A53A5E}"/>
                  </a:ext>
                </a:extLst>
              </p:cNvPr>
              <p:cNvGrpSpPr/>
              <p:nvPr/>
            </p:nvGrpSpPr>
            <p:grpSpPr>
              <a:xfrm>
                <a:off x="5855504" y="2967488"/>
                <a:ext cx="374600" cy="371520"/>
                <a:chOff x="3187700" y="2724150"/>
                <a:chExt cx="482600" cy="478632"/>
              </a:xfrm>
            </p:grpSpPr>
            <p:sp>
              <p:nvSpPr>
                <p:cNvPr id="895" name="楕円 894">
                  <a:extLst>
                    <a:ext uri="{FF2B5EF4-FFF2-40B4-BE49-F238E27FC236}">
                      <a16:creationId xmlns:a16="http://schemas.microsoft.com/office/drawing/2014/main" id="{6D0ED173-3EBF-4457-B1AA-9C7A2032FD9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6" name="フリーフォーム: 図形 895">
                  <a:extLst>
                    <a:ext uri="{FF2B5EF4-FFF2-40B4-BE49-F238E27FC236}">
                      <a16:creationId xmlns:a16="http://schemas.microsoft.com/office/drawing/2014/main" id="{CE938E3E-A211-485C-AA0C-64829A42DCF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7" name="フリーフォーム: 図形 896">
                  <a:extLst>
                    <a:ext uri="{FF2B5EF4-FFF2-40B4-BE49-F238E27FC236}">
                      <a16:creationId xmlns:a16="http://schemas.microsoft.com/office/drawing/2014/main" id="{6F3BA5E3-ED3B-4E3E-B958-515F623DC5C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79" name="グループ化 878">
                <a:extLst>
                  <a:ext uri="{FF2B5EF4-FFF2-40B4-BE49-F238E27FC236}">
                    <a16:creationId xmlns:a16="http://schemas.microsoft.com/office/drawing/2014/main" id="{3585B13A-D9D5-4A9C-94E5-D84C7F9F2D35}"/>
                  </a:ext>
                </a:extLst>
              </p:cNvPr>
              <p:cNvGrpSpPr/>
              <p:nvPr/>
            </p:nvGrpSpPr>
            <p:grpSpPr>
              <a:xfrm>
                <a:off x="6097044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892" name="楕円 891">
                  <a:extLst>
                    <a:ext uri="{FF2B5EF4-FFF2-40B4-BE49-F238E27FC236}">
                      <a16:creationId xmlns:a16="http://schemas.microsoft.com/office/drawing/2014/main" id="{B469B4A8-E31C-467C-8DCA-E8125837B91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3" name="フリーフォーム: 図形 892">
                  <a:extLst>
                    <a:ext uri="{FF2B5EF4-FFF2-40B4-BE49-F238E27FC236}">
                      <a16:creationId xmlns:a16="http://schemas.microsoft.com/office/drawing/2014/main" id="{D7483132-81CD-485E-9D6C-640C33E2BAA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4" name="フリーフォーム: 図形 893">
                  <a:extLst>
                    <a:ext uri="{FF2B5EF4-FFF2-40B4-BE49-F238E27FC236}">
                      <a16:creationId xmlns:a16="http://schemas.microsoft.com/office/drawing/2014/main" id="{69A4B852-998E-4D00-B4A4-A7D7007DB8B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80" name="グループ化 879">
                <a:extLst>
                  <a:ext uri="{FF2B5EF4-FFF2-40B4-BE49-F238E27FC236}">
                    <a16:creationId xmlns:a16="http://schemas.microsoft.com/office/drawing/2014/main" id="{660C3DD4-BFEB-44E8-976F-8CB0734D7486}"/>
                  </a:ext>
                </a:extLst>
              </p:cNvPr>
              <p:cNvGrpSpPr/>
              <p:nvPr/>
            </p:nvGrpSpPr>
            <p:grpSpPr>
              <a:xfrm>
                <a:off x="6097044" y="3510953"/>
                <a:ext cx="374600" cy="371520"/>
                <a:chOff x="3187700" y="2724150"/>
                <a:chExt cx="482600" cy="478632"/>
              </a:xfrm>
            </p:grpSpPr>
            <p:sp>
              <p:nvSpPr>
                <p:cNvPr id="889" name="楕円 888">
                  <a:extLst>
                    <a:ext uri="{FF2B5EF4-FFF2-40B4-BE49-F238E27FC236}">
                      <a16:creationId xmlns:a16="http://schemas.microsoft.com/office/drawing/2014/main" id="{CF8E10D1-3B2D-4753-804B-0685440E2BC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0" name="フリーフォーム: 図形 889">
                  <a:extLst>
                    <a:ext uri="{FF2B5EF4-FFF2-40B4-BE49-F238E27FC236}">
                      <a16:creationId xmlns:a16="http://schemas.microsoft.com/office/drawing/2014/main" id="{8C379858-ACEF-4A5D-8EB0-3C8739A3D20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91" name="フリーフォーム: 図形 890">
                  <a:extLst>
                    <a:ext uri="{FF2B5EF4-FFF2-40B4-BE49-F238E27FC236}">
                      <a16:creationId xmlns:a16="http://schemas.microsoft.com/office/drawing/2014/main" id="{6E693FC1-F362-4FD7-ABA1-42A8890336C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81" name="グループ化 880">
                <a:extLst>
                  <a:ext uri="{FF2B5EF4-FFF2-40B4-BE49-F238E27FC236}">
                    <a16:creationId xmlns:a16="http://schemas.microsoft.com/office/drawing/2014/main" id="{5AEF681A-C078-49E2-A925-D269E576364A}"/>
                  </a:ext>
                </a:extLst>
              </p:cNvPr>
              <p:cNvGrpSpPr/>
              <p:nvPr/>
            </p:nvGrpSpPr>
            <p:grpSpPr>
              <a:xfrm>
                <a:off x="6122924" y="3916395"/>
                <a:ext cx="374600" cy="371520"/>
                <a:chOff x="3187700" y="2724150"/>
                <a:chExt cx="482600" cy="478632"/>
              </a:xfrm>
            </p:grpSpPr>
            <p:sp>
              <p:nvSpPr>
                <p:cNvPr id="886" name="楕円 885">
                  <a:extLst>
                    <a:ext uri="{FF2B5EF4-FFF2-40B4-BE49-F238E27FC236}">
                      <a16:creationId xmlns:a16="http://schemas.microsoft.com/office/drawing/2014/main" id="{2FFB80B8-8FFA-4CA8-9C99-FE21999F5A8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87" name="フリーフォーム: 図形 886">
                  <a:extLst>
                    <a:ext uri="{FF2B5EF4-FFF2-40B4-BE49-F238E27FC236}">
                      <a16:creationId xmlns:a16="http://schemas.microsoft.com/office/drawing/2014/main" id="{410DEE53-81FB-4E23-9658-AEBB43835C6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88" name="フリーフォーム: 図形 887">
                  <a:extLst>
                    <a:ext uri="{FF2B5EF4-FFF2-40B4-BE49-F238E27FC236}">
                      <a16:creationId xmlns:a16="http://schemas.microsoft.com/office/drawing/2014/main" id="{FC8D3C97-A7C9-4B86-A4B5-A04C3D9EC93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82" name="グループ化 881">
                <a:extLst>
                  <a:ext uri="{FF2B5EF4-FFF2-40B4-BE49-F238E27FC236}">
                    <a16:creationId xmlns:a16="http://schemas.microsoft.com/office/drawing/2014/main" id="{37CA1CFF-AD2A-4711-A081-8CA3051F7CD8}"/>
                  </a:ext>
                </a:extLst>
              </p:cNvPr>
              <p:cNvGrpSpPr/>
              <p:nvPr/>
            </p:nvGrpSpPr>
            <p:grpSpPr>
              <a:xfrm>
                <a:off x="5777867" y="3260787"/>
                <a:ext cx="374600" cy="371520"/>
                <a:chOff x="3187700" y="2724150"/>
                <a:chExt cx="482600" cy="478632"/>
              </a:xfrm>
            </p:grpSpPr>
            <p:sp>
              <p:nvSpPr>
                <p:cNvPr id="883" name="楕円 882">
                  <a:extLst>
                    <a:ext uri="{FF2B5EF4-FFF2-40B4-BE49-F238E27FC236}">
                      <a16:creationId xmlns:a16="http://schemas.microsoft.com/office/drawing/2014/main" id="{70447F26-684F-4A3E-ABEE-9F94F335849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84" name="フリーフォーム: 図形 883">
                  <a:extLst>
                    <a:ext uri="{FF2B5EF4-FFF2-40B4-BE49-F238E27FC236}">
                      <a16:creationId xmlns:a16="http://schemas.microsoft.com/office/drawing/2014/main" id="{7F52D07D-7FD2-421A-88B3-FF64F243BA10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85" name="フリーフォーム: 図形 884">
                  <a:extLst>
                    <a:ext uri="{FF2B5EF4-FFF2-40B4-BE49-F238E27FC236}">
                      <a16:creationId xmlns:a16="http://schemas.microsoft.com/office/drawing/2014/main" id="{0E47A902-7FEA-43F5-A602-0E4348C2EA2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750" name="グループ化 749">
              <a:extLst>
                <a:ext uri="{FF2B5EF4-FFF2-40B4-BE49-F238E27FC236}">
                  <a16:creationId xmlns:a16="http://schemas.microsoft.com/office/drawing/2014/main" id="{B9E838FD-0AF7-47A2-93BB-25E71592E9D5}"/>
                </a:ext>
              </a:extLst>
            </p:cNvPr>
            <p:cNvGrpSpPr/>
            <p:nvPr/>
          </p:nvGrpSpPr>
          <p:grpSpPr>
            <a:xfrm rot="18000000">
              <a:off x="5125163" y="3365351"/>
              <a:ext cx="977858" cy="1663894"/>
              <a:chOff x="5450062" y="2384413"/>
              <a:chExt cx="1306252" cy="2222678"/>
            </a:xfrm>
          </p:grpSpPr>
          <p:sp>
            <p:nvSpPr>
              <p:cNvPr id="751" name="フリーフォーム: 図形 750">
                <a:extLst>
                  <a:ext uri="{FF2B5EF4-FFF2-40B4-BE49-F238E27FC236}">
                    <a16:creationId xmlns:a16="http://schemas.microsoft.com/office/drawing/2014/main" id="{CF16BF81-AA03-481E-B91C-B03DE0C00E4C}"/>
                  </a:ext>
                </a:extLst>
              </p:cNvPr>
              <p:cNvSpPr/>
              <p:nvPr/>
            </p:nvSpPr>
            <p:spPr>
              <a:xfrm rot="16735743">
                <a:off x="5678750" y="2372408"/>
                <a:ext cx="508957" cy="532967"/>
              </a:xfrm>
              <a:custGeom>
                <a:avLst/>
                <a:gdLst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266270 w 693275"/>
                  <a:gd name="connsiteY9" fmla="*/ 309431 h 725980"/>
                  <a:gd name="connsiteX10" fmla="*/ 611451 w 693275"/>
                  <a:gd name="connsiteY10" fmla="*/ 309431 h 725980"/>
                  <a:gd name="connsiteX11" fmla="*/ 591182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83785 w 693275"/>
                  <a:gd name="connsiteY1" fmla="*/ 363000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3275" h="725980">
                    <a:moveTo>
                      <a:pt x="693275" y="0"/>
                    </a:moveTo>
                    <a:lnTo>
                      <a:pt x="683785" y="363000"/>
                    </a:lnTo>
                    <a:lnTo>
                      <a:pt x="693274" y="725980"/>
                    </a:lnTo>
                    <a:lnTo>
                      <a:pt x="591181" y="725980"/>
                    </a:lnTo>
                    <a:lnTo>
                      <a:pt x="612473" y="400932"/>
                    </a:lnTo>
                    <a:lnTo>
                      <a:pt x="305245" y="386648"/>
                    </a:lnTo>
                    <a:lnTo>
                      <a:pt x="64701" y="655765"/>
                    </a:lnTo>
                    <a:lnTo>
                      <a:pt x="0" y="591064"/>
                    </a:lnTo>
                    <a:lnTo>
                      <a:pt x="266270" y="324794"/>
                    </a:lnTo>
                    <a:lnTo>
                      <a:pt x="611451" y="309431"/>
                    </a:lnTo>
                    <a:lnTo>
                      <a:pt x="591182" y="0"/>
                    </a:lnTo>
                    <a:lnTo>
                      <a:pt x="693275" y="0"/>
                    </a:ln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752" name="グループ化 751">
                <a:extLst>
                  <a:ext uri="{FF2B5EF4-FFF2-40B4-BE49-F238E27FC236}">
                    <a16:creationId xmlns:a16="http://schemas.microsoft.com/office/drawing/2014/main" id="{FE5D5366-B43D-43C2-9911-C4F5730A8C08}"/>
                  </a:ext>
                </a:extLst>
              </p:cNvPr>
              <p:cNvGrpSpPr/>
              <p:nvPr/>
            </p:nvGrpSpPr>
            <p:grpSpPr>
              <a:xfrm>
                <a:off x="5982892" y="3355344"/>
                <a:ext cx="374600" cy="371520"/>
                <a:chOff x="3187700" y="2724150"/>
                <a:chExt cx="482600" cy="478632"/>
              </a:xfrm>
            </p:grpSpPr>
            <p:sp>
              <p:nvSpPr>
                <p:cNvPr id="853" name="楕円 852">
                  <a:extLst>
                    <a:ext uri="{FF2B5EF4-FFF2-40B4-BE49-F238E27FC236}">
                      <a16:creationId xmlns:a16="http://schemas.microsoft.com/office/drawing/2014/main" id="{AFA4E286-ACF7-4F8F-A79C-8B021C9BFAF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4" name="フリーフォーム: 図形 853">
                  <a:extLst>
                    <a:ext uri="{FF2B5EF4-FFF2-40B4-BE49-F238E27FC236}">
                      <a16:creationId xmlns:a16="http://schemas.microsoft.com/office/drawing/2014/main" id="{F9152F3B-8F75-4F61-9597-8337A854412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5" name="フリーフォーム: 図形 854">
                  <a:extLst>
                    <a:ext uri="{FF2B5EF4-FFF2-40B4-BE49-F238E27FC236}">
                      <a16:creationId xmlns:a16="http://schemas.microsoft.com/office/drawing/2014/main" id="{5FF7C708-03D3-476C-A4DA-0EF07C043C8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53" name="グループ化 752">
                <a:extLst>
                  <a:ext uri="{FF2B5EF4-FFF2-40B4-BE49-F238E27FC236}">
                    <a16:creationId xmlns:a16="http://schemas.microsoft.com/office/drawing/2014/main" id="{A952EE1F-8F33-4345-BED1-8600B8B0FB9B}"/>
                  </a:ext>
                </a:extLst>
              </p:cNvPr>
              <p:cNvGrpSpPr/>
              <p:nvPr/>
            </p:nvGrpSpPr>
            <p:grpSpPr>
              <a:xfrm>
                <a:off x="5457238" y="3209000"/>
                <a:ext cx="374600" cy="371520"/>
                <a:chOff x="3187700" y="2724150"/>
                <a:chExt cx="482600" cy="478632"/>
              </a:xfrm>
            </p:grpSpPr>
            <p:sp>
              <p:nvSpPr>
                <p:cNvPr id="850" name="楕円 849">
                  <a:extLst>
                    <a:ext uri="{FF2B5EF4-FFF2-40B4-BE49-F238E27FC236}">
                      <a16:creationId xmlns:a16="http://schemas.microsoft.com/office/drawing/2014/main" id="{E73C7948-6852-416C-A127-4E90F777B6D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1" name="フリーフォーム: 図形 850">
                  <a:extLst>
                    <a:ext uri="{FF2B5EF4-FFF2-40B4-BE49-F238E27FC236}">
                      <a16:creationId xmlns:a16="http://schemas.microsoft.com/office/drawing/2014/main" id="{41A5CA31-4346-4864-BB81-08853C626D6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52" name="フリーフォーム: 図形 851">
                  <a:extLst>
                    <a:ext uri="{FF2B5EF4-FFF2-40B4-BE49-F238E27FC236}">
                      <a16:creationId xmlns:a16="http://schemas.microsoft.com/office/drawing/2014/main" id="{6BF06B3D-A2A8-4E8F-8164-225D4506B918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54" name="グループ化 753">
                <a:extLst>
                  <a:ext uri="{FF2B5EF4-FFF2-40B4-BE49-F238E27FC236}">
                    <a16:creationId xmlns:a16="http://schemas.microsoft.com/office/drawing/2014/main" id="{212AA8C6-1FDF-482B-B15A-079584C4A5E1}"/>
                  </a:ext>
                </a:extLst>
              </p:cNvPr>
              <p:cNvGrpSpPr/>
              <p:nvPr/>
            </p:nvGrpSpPr>
            <p:grpSpPr>
              <a:xfrm>
                <a:off x="6088417" y="2640429"/>
                <a:ext cx="374600" cy="371520"/>
                <a:chOff x="3187700" y="2724150"/>
                <a:chExt cx="482600" cy="478632"/>
              </a:xfrm>
            </p:grpSpPr>
            <p:sp>
              <p:nvSpPr>
                <p:cNvPr id="847" name="楕円 846">
                  <a:extLst>
                    <a:ext uri="{FF2B5EF4-FFF2-40B4-BE49-F238E27FC236}">
                      <a16:creationId xmlns:a16="http://schemas.microsoft.com/office/drawing/2014/main" id="{6DA2D203-ECC3-447D-9C9F-8C0C998797B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8" name="フリーフォーム: 図形 847">
                  <a:extLst>
                    <a:ext uri="{FF2B5EF4-FFF2-40B4-BE49-F238E27FC236}">
                      <a16:creationId xmlns:a16="http://schemas.microsoft.com/office/drawing/2014/main" id="{FBE890AC-37C2-4FA7-934A-E437111ACA7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9" name="フリーフォーム: 図形 848">
                  <a:extLst>
                    <a:ext uri="{FF2B5EF4-FFF2-40B4-BE49-F238E27FC236}">
                      <a16:creationId xmlns:a16="http://schemas.microsoft.com/office/drawing/2014/main" id="{669B4BA6-EABB-45C1-86F0-12272F67B2E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55" name="グループ化 754">
                <a:extLst>
                  <a:ext uri="{FF2B5EF4-FFF2-40B4-BE49-F238E27FC236}">
                    <a16:creationId xmlns:a16="http://schemas.microsoft.com/office/drawing/2014/main" id="{AFF67050-E248-4683-8CB4-0841F2DB5B7E}"/>
                  </a:ext>
                </a:extLst>
              </p:cNvPr>
              <p:cNvGrpSpPr/>
              <p:nvPr/>
            </p:nvGrpSpPr>
            <p:grpSpPr>
              <a:xfrm>
                <a:off x="5639843" y="2761199"/>
                <a:ext cx="374600" cy="371520"/>
                <a:chOff x="3187700" y="2724150"/>
                <a:chExt cx="482600" cy="478632"/>
              </a:xfrm>
            </p:grpSpPr>
            <p:sp>
              <p:nvSpPr>
                <p:cNvPr id="844" name="楕円 843">
                  <a:extLst>
                    <a:ext uri="{FF2B5EF4-FFF2-40B4-BE49-F238E27FC236}">
                      <a16:creationId xmlns:a16="http://schemas.microsoft.com/office/drawing/2014/main" id="{F1B5695D-F6DE-48FB-9FAA-CBD90FEF51B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5" name="フリーフォーム: 図形 844">
                  <a:extLst>
                    <a:ext uri="{FF2B5EF4-FFF2-40B4-BE49-F238E27FC236}">
                      <a16:creationId xmlns:a16="http://schemas.microsoft.com/office/drawing/2014/main" id="{4E3C3CDA-7687-4215-AC4D-5DBD7C91F30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6" name="フリーフォーム: 図形 845">
                  <a:extLst>
                    <a:ext uri="{FF2B5EF4-FFF2-40B4-BE49-F238E27FC236}">
                      <a16:creationId xmlns:a16="http://schemas.microsoft.com/office/drawing/2014/main" id="{627BA968-94EB-4F31-9191-0F90C41B0F7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56" name="グループ化 755">
                <a:extLst>
                  <a:ext uri="{FF2B5EF4-FFF2-40B4-BE49-F238E27FC236}">
                    <a16:creationId xmlns:a16="http://schemas.microsoft.com/office/drawing/2014/main" id="{F98FDBB0-7D9B-4C2B-9D64-3E14C2300852}"/>
                  </a:ext>
                </a:extLst>
              </p:cNvPr>
              <p:cNvGrpSpPr/>
              <p:nvPr/>
            </p:nvGrpSpPr>
            <p:grpSpPr>
              <a:xfrm>
                <a:off x="5932483" y="4209690"/>
                <a:ext cx="374600" cy="371520"/>
                <a:chOff x="3187700" y="2724150"/>
                <a:chExt cx="482600" cy="478632"/>
              </a:xfrm>
            </p:grpSpPr>
            <p:sp>
              <p:nvSpPr>
                <p:cNvPr id="841" name="楕円 840">
                  <a:extLst>
                    <a:ext uri="{FF2B5EF4-FFF2-40B4-BE49-F238E27FC236}">
                      <a16:creationId xmlns:a16="http://schemas.microsoft.com/office/drawing/2014/main" id="{E8BA3641-DCE6-4859-A1E5-4C632581C45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2" name="フリーフォーム: 図形 841">
                  <a:extLst>
                    <a:ext uri="{FF2B5EF4-FFF2-40B4-BE49-F238E27FC236}">
                      <a16:creationId xmlns:a16="http://schemas.microsoft.com/office/drawing/2014/main" id="{A5F8CC15-B168-4E00-B67C-66619A3B85C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3" name="フリーフォーム: 図形 842">
                  <a:extLst>
                    <a:ext uri="{FF2B5EF4-FFF2-40B4-BE49-F238E27FC236}">
                      <a16:creationId xmlns:a16="http://schemas.microsoft.com/office/drawing/2014/main" id="{6C4581C9-F11A-4F8F-9FCB-0B54AB2A423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57" name="グループ化 756">
                <a:extLst>
                  <a:ext uri="{FF2B5EF4-FFF2-40B4-BE49-F238E27FC236}">
                    <a16:creationId xmlns:a16="http://schemas.microsoft.com/office/drawing/2014/main" id="{19FCC703-1272-4FD7-B64A-42630319DF81}"/>
                  </a:ext>
                </a:extLst>
              </p:cNvPr>
              <p:cNvGrpSpPr/>
              <p:nvPr/>
            </p:nvGrpSpPr>
            <p:grpSpPr>
              <a:xfrm>
                <a:off x="5734075" y="3890513"/>
                <a:ext cx="374600" cy="371520"/>
                <a:chOff x="3187700" y="2724150"/>
                <a:chExt cx="482600" cy="478632"/>
              </a:xfrm>
            </p:grpSpPr>
            <p:sp>
              <p:nvSpPr>
                <p:cNvPr id="838" name="楕円 837">
                  <a:extLst>
                    <a:ext uri="{FF2B5EF4-FFF2-40B4-BE49-F238E27FC236}">
                      <a16:creationId xmlns:a16="http://schemas.microsoft.com/office/drawing/2014/main" id="{0CEEF1D4-3F87-45B2-967D-86D416286EEE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9" name="フリーフォーム: 図形 838">
                  <a:extLst>
                    <a:ext uri="{FF2B5EF4-FFF2-40B4-BE49-F238E27FC236}">
                      <a16:creationId xmlns:a16="http://schemas.microsoft.com/office/drawing/2014/main" id="{3489BA32-D466-4DC7-8EA0-DB92AA27428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0" name="フリーフォーム: 図形 839">
                  <a:extLst>
                    <a:ext uri="{FF2B5EF4-FFF2-40B4-BE49-F238E27FC236}">
                      <a16:creationId xmlns:a16="http://schemas.microsoft.com/office/drawing/2014/main" id="{51C89C6C-356C-4FFD-8321-C41A3BD8BB7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58" name="グループ化 757">
                <a:extLst>
                  <a:ext uri="{FF2B5EF4-FFF2-40B4-BE49-F238E27FC236}">
                    <a16:creationId xmlns:a16="http://schemas.microsoft.com/office/drawing/2014/main" id="{1D5A7168-4EBB-4827-A99F-2E32D4529EFA}"/>
                  </a:ext>
                </a:extLst>
              </p:cNvPr>
              <p:cNvGrpSpPr/>
              <p:nvPr/>
            </p:nvGrpSpPr>
            <p:grpSpPr>
              <a:xfrm>
                <a:off x="5672899" y="3605815"/>
                <a:ext cx="374600" cy="371520"/>
                <a:chOff x="3187700" y="2724150"/>
                <a:chExt cx="482600" cy="478632"/>
              </a:xfrm>
            </p:grpSpPr>
            <p:sp>
              <p:nvSpPr>
                <p:cNvPr id="835" name="楕円 834">
                  <a:extLst>
                    <a:ext uri="{FF2B5EF4-FFF2-40B4-BE49-F238E27FC236}">
                      <a16:creationId xmlns:a16="http://schemas.microsoft.com/office/drawing/2014/main" id="{7B8B334C-E19F-4B22-8CCC-F29348E3CB8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4472C4">
                    <a:lumMod val="50000"/>
                  </a:srgb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6" name="フリーフォーム: 図形 835">
                  <a:extLst>
                    <a:ext uri="{FF2B5EF4-FFF2-40B4-BE49-F238E27FC236}">
                      <a16:creationId xmlns:a16="http://schemas.microsoft.com/office/drawing/2014/main" id="{3A721E72-F526-4CF0-96C0-EC51516BFFB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7" name="フリーフォーム: 図形 836">
                  <a:extLst>
                    <a:ext uri="{FF2B5EF4-FFF2-40B4-BE49-F238E27FC236}">
                      <a16:creationId xmlns:a16="http://schemas.microsoft.com/office/drawing/2014/main" id="{905ED39F-8204-46A9-9025-1CB5FA633A5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59" name="グループ化 758">
                <a:extLst>
                  <a:ext uri="{FF2B5EF4-FFF2-40B4-BE49-F238E27FC236}">
                    <a16:creationId xmlns:a16="http://schemas.microsoft.com/office/drawing/2014/main" id="{A8099EC6-9FF7-4FB3-AD74-5A04F4590021}"/>
                  </a:ext>
                </a:extLst>
              </p:cNvPr>
              <p:cNvGrpSpPr/>
              <p:nvPr/>
            </p:nvGrpSpPr>
            <p:grpSpPr>
              <a:xfrm>
                <a:off x="6295451" y="2777706"/>
                <a:ext cx="374600" cy="371520"/>
                <a:chOff x="3187700" y="2724150"/>
                <a:chExt cx="482600" cy="478632"/>
              </a:xfrm>
            </p:grpSpPr>
            <p:sp>
              <p:nvSpPr>
                <p:cNvPr id="832" name="楕円 831">
                  <a:extLst>
                    <a:ext uri="{FF2B5EF4-FFF2-40B4-BE49-F238E27FC236}">
                      <a16:creationId xmlns:a16="http://schemas.microsoft.com/office/drawing/2014/main" id="{AF054FBA-F3E0-4653-9CDA-AD4EA7BDB3B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3" name="フリーフォーム: 図形 832">
                  <a:extLst>
                    <a:ext uri="{FF2B5EF4-FFF2-40B4-BE49-F238E27FC236}">
                      <a16:creationId xmlns:a16="http://schemas.microsoft.com/office/drawing/2014/main" id="{4C331E99-5BE2-4E7B-AA58-7BD055E23D4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4" name="フリーフォーム: 図形 833">
                  <a:extLst>
                    <a:ext uri="{FF2B5EF4-FFF2-40B4-BE49-F238E27FC236}">
                      <a16:creationId xmlns:a16="http://schemas.microsoft.com/office/drawing/2014/main" id="{CED4E0B1-298A-478B-8E7B-626859DA325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0" name="グループ化 759">
                <a:extLst>
                  <a:ext uri="{FF2B5EF4-FFF2-40B4-BE49-F238E27FC236}">
                    <a16:creationId xmlns:a16="http://schemas.microsoft.com/office/drawing/2014/main" id="{5ADF6749-280F-4DA9-8911-E35C091FB9AB}"/>
                  </a:ext>
                </a:extLst>
              </p:cNvPr>
              <p:cNvGrpSpPr/>
              <p:nvPr/>
            </p:nvGrpSpPr>
            <p:grpSpPr>
              <a:xfrm>
                <a:off x="5864130" y="2717321"/>
                <a:ext cx="374600" cy="371520"/>
                <a:chOff x="3187700" y="2724150"/>
                <a:chExt cx="482600" cy="478632"/>
              </a:xfrm>
            </p:grpSpPr>
            <p:sp>
              <p:nvSpPr>
                <p:cNvPr id="829" name="楕円 828">
                  <a:extLst>
                    <a:ext uri="{FF2B5EF4-FFF2-40B4-BE49-F238E27FC236}">
                      <a16:creationId xmlns:a16="http://schemas.microsoft.com/office/drawing/2014/main" id="{9642B15A-2228-4A32-9E5A-EF78B3CD8A8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0" name="フリーフォーム: 図形 829">
                  <a:extLst>
                    <a:ext uri="{FF2B5EF4-FFF2-40B4-BE49-F238E27FC236}">
                      <a16:creationId xmlns:a16="http://schemas.microsoft.com/office/drawing/2014/main" id="{724776FD-72A0-4607-97D4-B8DFA85588C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1" name="フリーフォーム: 図形 830">
                  <a:extLst>
                    <a:ext uri="{FF2B5EF4-FFF2-40B4-BE49-F238E27FC236}">
                      <a16:creationId xmlns:a16="http://schemas.microsoft.com/office/drawing/2014/main" id="{31A4BE39-99F5-465D-9554-4856044DE1F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1" name="グループ化 760">
                <a:extLst>
                  <a:ext uri="{FF2B5EF4-FFF2-40B4-BE49-F238E27FC236}">
                    <a16:creationId xmlns:a16="http://schemas.microsoft.com/office/drawing/2014/main" id="{4DCDDB1C-5C5C-4167-956A-1E51DA120387}"/>
                  </a:ext>
                </a:extLst>
              </p:cNvPr>
              <p:cNvGrpSpPr/>
              <p:nvPr/>
            </p:nvGrpSpPr>
            <p:grpSpPr>
              <a:xfrm>
                <a:off x="5450062" y="2924355"/>
                <a:ext cx="374600" cy="371520"/>
                <a:chOff x="3187700" y="2724150"/>
                <a:chExt cx="482600" cy="478632"/>
              </a:xfrm>
            </p:grpSpPr>
            <p:sp>
              <p:nvSpPr>
                <p:cNvPr id="826" name="楕円 825">
                  <a:extLst>
                    <a:ext uri="{FF2B5EF4-FFF2-40B4-BE49-F238E27FC236}">
                      <a16:creationId xmlns:a16="http://schemas.microsoft.com/office/drawing/2014/main" id="{0F91A20E-CAF1-41BC-820C-ADEDBA0CCCB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7" name="フリーフォーム: 図形 826">
                  <a:extLst>
                    <a:ext uri="{FF2B5EF4-FFF2-40B4-BE49-F238E27FC236}">
                      <a16:creationId xmlns:a16="http://schemas.microsoft.com/office/drawing/2014/main" id="{BF05E7B8-5492-42E6-B201-7490E2BFA73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8" name="フリーフォーム: 図形 827">
                  <a:extLst>
                    <a:ext uri="{FF2B5EF4-FFF2-40B4-BE49-F238E27FC236}">
                      <a16:creationId xmlns:a16="http://schemas.microsoft.com/office/drawing/2014/main" id="{3EDBE672-C259-4DB1-8BD5-9D49178B031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2" name="グループ化 761">
                <a:extLst>
                  <a:ext uri="{FF2B5EF4-FFF2-40B4-BE49-F238E27FC236}">
                    <a16:creationId xmlns:a16="http://schemas.microsoft.com/office/drawing/2014/main" id="{9BFD768B-B431-4EB7-8949-23F992F87060}"/>
                  </a:ext>
                </a:extLst>
              </p:cNvPr>
              <p:cNvGrpSpPr/>
              <p:nvPr/>
            </p:nvGrpSpPr>
            <p:grpSpPr>
              <a:xfrm>
                <a:off x="6105669" y="2958861"/>
                <a:ext cx="374600" cy="371520"/>
                <a:chOff x="3187700" y="2724150"/>
                <a:chExt cx="482600" cy="478632"/>
              </a:xfrm>
            </p:grpSpPr>
            <p:sp>
              <p:nvSpPr>
                <p:cNvPr id="823" name="楕円 822">
                  <a:extLst>
                    <a:ext uri="{FF2B5EF4-FFF2-40B4-BE49-F238E27FC236}">
                      <a16:creationId xmlns:a16="http://schemas.microsoft.com/office/drawing/2014/main" id="{BF794E2E-C6E7-457C-B9C9-CCF46048609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4" name="フリーフォーム: 図形 823">
                  <a:extLst>
                    <a:ext uri="{FF2B5EF4-FFF2-40B4-BE49-F238E27FC236}">
                      <a16:creationId xmlns:a16="http://schemas.microsoft.com/office/drawing/2014/main" id="{29172819-8D8A-4CCF-A556-DB8BD112019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5" name="フリーフォーム: 図形 824">
                  <a:extLst>
                    <a:ext uri="{FF2B5EF4-FFF2-40B4-BE49-F238E27FC236}">
                      <a16:creationId xmlns:a16="http://schemas.microsoft.com/office/drawing/2014/main" id="{43ED40D4-6F53-4DCF-8C6E-A6E49CCF98B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3" name="グループ化 762">
                <a:extLst>
                  <a:ext uri="{FF2B5EF4-FFF2-40B4-BE49-F238E27FC236}">
                    <a16:creationId xmlns:a16="http://schemas.microsoft.com/office/drawing/2014/main" id="{73E8FB2B-99EC-4597-9BF2-C021B6CCBCE5}"/>
                  </a:ext>
                </a:extLst>
              </p:cNvPr>
              <p:cNvGrpSpPr/>
              <p:nvPr/>
            </p:nvGrpSpPr>
            <p:grpSpPr>
              <a:xfrm>
                <a:off x="5639843" y="3096884"/>
                <a:ext cx="374600" cy="371520"/>
                <a:chOff x="3187700" y="2724150"/>
                <a:chExt cx="482600" cy="478632"/>
              </a:xfrm>
            </p:grpSpPr>
            <p:sp>
              <p:nvSpPr>
                <p:cNvPr id="820" name="楕円 819">
                  <a:extLst>
                    <a:ext uri="{FF2B5EF4-FFF2-40B4-BE49-F238E27FC236}">
                      <a16:creationId xmlns:a16="http://schemas.microsoft.com/office/drawing/2014/main" id="{2C94C743-8341-466E-BC3B-D0D944389B5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1" name="フリーフォーム: 図形 820">
                  <a:extLst>
                    <a:ext uri="{FF2B5EF4-FFF2-40B4-BE49-F238E27FC236}">
                      <a16:creationId xmlns:a16="http://schemas.microsoft.com/office/drawing/2014/main" id="{6A93FE5A-53D5-473C-8D09-C4EB901B202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2" name="フリーフォーム: 図形 821">
                  <a:extLst>
                    <a:ext uri="{FF2B5EF4-FFF2-40B4-BE49-F238E27FC236}">
                      <a16:creationId xmlns:a16="http://schemas.microsoft.com/office/drawing/2014/main" id="{FBC8131E-0AB0-4C2E-981E-8F69957CBC4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4" name="グループ化 763">
                <a:extLst>
                  <a:ext uri="{FF2B5EF4-FFF2-40B4-BE49-F238E27FC236}">
                    <a16:creationId xmlns:a16="http://schemas.microsoft.com/office/drawing/2014/main" id="{F3D4DC86-4DB2-406F-ACF3-5A81BA10FD6D}"/>
                  </a:ext>
                </a:extLst>
              </p:cNvPr>
              <p:cNvGrpSpPr/>
              <p:nvPr/>
            </p:nvGrpSpPr>
            <p:grpSpPr>
              <a:xfrm>
                <a:off x="6329956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817" name="楕円 816">
                  <a:extLst>
                    <a:ext uri="{FF2B5EF4-FFF2-40B4-BE49-F238E27FC236}">
                      <a16:creationId xmlns:a16="http://schemas.microsoft.com/office/drawing/2014/main" id="{B3A3080A-E393-448A-A29D-BD0737405E8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8" name="フリーフォーム: 図形 817">
                  <a:extLst>
                    <a:ext uri="{FF2B5EF4-FFF2-40B4-BE49-F238E27FC236}">
                      <a16:creationId xmlns:a16="http://schemas.microsoft.com/office/drawing/2014/main" id="{38717146-154A-4DD8-9BB8-360EB724F350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9" name="フリーフォーム: 図形 818">
                  <a:extLst>
                    <a:ext uri="{FF2B5EF4-FFF2-40B4-BE49-F238E27FC236}">
                      <a16:creationId xmlns:a16="http://schemas.microsoft.com/office/drawing/2014/main" id="{D02F08F5-FBCF-4B75-B37F-F870E9C9AA8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5" name="グループ化 764">
                <a:extLst>
                  <a:ext uri="{FF2B5EF4-FFF2-40B4-BE49-F238E27FC236}">
                    <a16:creationId xmlns:a16="http://schemas.microsoft.com/office/drawing/2014/main" id="{95E1FA5D-0EBA-459C-B9D5-0AB6B6972AA1}"/>
                  </a:ext>
                </a:extLst>
              </p:cNvPr>
              <p:cNvGrpSpPr/>
              <p:nvPr/>
            </p:nvGrpSpPr>
            <p:grpSpPr>
              <a:xfrm>
                <a:off x="5631217" y="3364303"/>
                <a:ext cx="374600" cy="371520"/>
                <a:chOff x="3187700" y="2724150"/>
                <a:chExt cx="482600" cy="478632"/>
              </a:xfrm>
            </p:grpSpPr>
            <p:sp>
              <p:nvSpPr>
                <p:cNvPr id="814" name="楕円 813">
                  <a:extLst>
                    <a:ext uri="{FF2B5EF4-FFF2-40B4-BE49-F238E27FC236}">
                      <a16:creationId xmlns:a16="http://schemas.microsoft.com/office/drawing/2014/main" id="{36425161-5363-4E61-81DC-C07400E0C7A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5" name="フリーフォーム: 図形 814">
                  <a:extLst>
                    <a:ext uri="{FF2B5EF4-FFF2-40B4-BE49-F238E27FC236}">
                      <a16:creationId xmlns:a16="http://schemas.microsoft.com/office/drawing/2014/main" id="{95B28EC2-20D3-45BD-BC29-84A560AF51D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6" name="フリーフォーム: 図形 815">
                  <a:extLst>
                    <a:ext uri="{FF2B5EF4-FFF2-40B4-BE49-F238E27FC236}">
                      <a16:creationId xmlns:a16="http://schemas.microsoft.com/office/drawing/2014/main" id="{7ED38209-D47D-4849-9E65-7E7C3C817F6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FE759D7C-0080-44F2-BF6C-DC84CC1C6AEC}"/>
                  </a:ext>
                </a:extLst>
              </p:cNvPr>
              <p:cNvGrpSpPr/>
              <p:nvPr/>
            </p:nvGrpSpPr>
            <p:grpSpPr>
              <a:xfrm>
                <a:off x="5846877" y="3554084"/>
                <a:ext cx="374600" cy="371520"/>
                <a:chOff x="3187700" y="2724150"/>
                <a:chExt cx="482600" cy="478632"/>
              </a:xfrm>
            </p:grpSpPr>
            <p:sp>
              <p:nvSpPr>
                <p:cNvPr id="811" name="楕円 810">
                  <a:extLst>
                    <a:ext uri="{FF2B5EF4-FFF2-40B4-BE49-F238E27FC236}">
                      <a16:creationId xmlns:a16="http://schemas.microsoft.com/office/drawing/2014/main" id="{2083273E-0AF8-4D63-A941-01AD585CEE6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2" name="フリーフォーム: 図形 811">
                  <a:extLst>
                    <a:ext uri="{FF2B5EF4-FFF2-40B4-BE49-F238E27FC236}">
                      <a16:creationId xmlns:a16="http://schemas.microsoft.com/office/drawing/2014/main" id="{2B3C5F19-8DA3-4E37-8BCF-1120060D5CA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3" name="フリーフォーム: 図形 812">
                  <a:extLst>
                    <a:ext uri="{FF2B5EF4-FFF2-40B4-BE49-F238E27FC236}">
                      <a16:creationId xmlns:a16="http://schemas.microsoft.com/office/drawing/2014/main" id="{47846727-9354-468F-9BD1-1B5EE3328D5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6943C19-E603-446C-B86C-9142EAC92E31}"/>
                  </a:ext>
                </a:extLst>
              </p:cNvPr>
              <p:cNvGrpSpPr/>
              <p:nvPr/>
            </p:nvGrpSpPr>
            <p:grpSpPr>
              <a:xfrm>
                <a:off x="6295451" y="3493699"/>
                <a:ext cx="374600" cy="371520"/>
                <a:chOff x="3187700" y="2724150"/>
                <a:chExt cx="482600" cy="478632"/>
              </a:xfrm>
            </p:grpSpPr>
            <p:sp>
              <p:nvSpPr>
                <p:cNvPr id="808" name="楕円 807">
                  <a:extLst>
                    <a:ext uri="{FF2B5EF4-FFF2-40B4-BE49-F238E27FC236}">
                      <a16:creationId xmlns:a16="http://schemas.microsoft.com/office/drawing/2014/main" id="{5F45B4A5-B20C-4493-BDF0-C8158A1D423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9" name="フリーフォーム: 図形 808">
                  <a:extLst>
                    <a:ext uri="{FF2B5EF4-FFF2-40B4-BE49-F238E27FC236}">
                      <a16:creationId xmlns:a16="http://schemas.microsoft.com/office/drawing/2014/main" id="{8D3DEFC7-2EB3-4985-8DF1-36CFE337B75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10" name="フリーフォーム: 図形 809">
                  <a:extLst>
                    <a:ext uri="{FF2B5EF4-FFF2-40B4-BE49-F238E27FC236}">
                      <a16:creationId xmlns:a16="http://schemas.microsoft.com/office/drawing/2014/main" id="{3E2F4E10-A34C-4E13-990A-2D34E4BDD4E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41A1228F-8C53-4762-846D-4CAB09B92C8C}"/>
                  </a:ext>
                </a:extLst>
              </p:cNvPr>
              <p:cNvGrpSpPr/>
              <p:nvPr/>
            </p:nvGrpSpPr>
            <p:grpSpPr>
              <a:xfrm>
                <a:off x="6243692" y="3743865"/>
                <a:ext cx="374600" cy="371520"/>
                <a:chOff x="3187700" y="2724150"/>
                <a:chExt cx="482600" cy="478632"/>
              </a:xfrm>
            </p:grpSpPr>
            <p:sp>
              <p:nvSpPr>
                <p:cNvPr id="805" name="楕円 804">
                  <a:extLst>
                    <a:ext uri="{FF2B5EF4-FFF2-40B4-BE49-F238E27FC236}">
                      <a16:creationId xmlns:a16="http://schemas.microsoft.com/office/drawing/2014/main" id="{34ABA62B-BFFC-4DE6-AFA7-957A1DB363C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6" name="フリーフォーム: 図形 805">
                  <a:extLst>
                    <a:ext uri="{FF2B5EF4-FFF2-40B4-BE49-F238E27FC236}">
                      <a16:creationId xmlns:a16="http://schemas.microsoft.com/office/drawing/2014/main" id="{D5F6FA25-0978-4678-BACF-BF6BEB7DF260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7" name="フリーフォーム: 図形 806">
                  <a:extLst>
                    <a:ext uri="{FF2B5EF4-FFF2-40B4-BE49-F238E27FC236}">
                      <a16:creationId xmlns:a16="http://schemas.microsoft.com/office/drawing/2014/main" id="{85935DDC-7B6D-46E1-8B98-8D5422E3A8A8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9" name="グループ化 768">
                <a:extLst>
                  <a:ext uri="{FF2B5EF4-FFF2-40B4-BE49-F238E27FC236}">
                    <a16:creationId xmlns:a16="http://schemas.microsoft.com/office/drawing/2014/main" id="{AA418E1D-7B40-4A43-A134-25F271A8608F}"/>
                  </a:ext>
                </a:extLst>
              </p:cNvPr>
              <p:cNvGrpSpPr/>
              <p:nvPr/>
            </p:nvGrpSpPr>
            <p:grpSpPr>
              <a:xfrm>
                <a:off x="5855503" y="3812876"/>
                <a:ext cx="374600" cy="371520"/>
                <a:chOff x="3187700" y="2724150"/>
                <a:chExt cx="482600" cy="478632"/>
              </a:xfrm>
            </p:grpSpPr>
            <p:sp>
              <p:nvSpPr>
                <p:cNvPr id="802" name="楕円 801">
                  <a:extLst>
                    <a:ext uri="{FF2B5EF4-FFF2-40B4-BE49-F238E27FC236}">
                      <a16:creationId xmlns:a16="http://schemas.microsoft.com/office/drawing/2014/main" id="{FC7EAFC3-319B-44A7-9E58-E86A11F3676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3" name="フリーフォーム: 図形 802">
                  <a:extLst>
                    <a:ext uri="{FF2B5EF4-FFF2-40B4-BE49-F238E27FC236}">
                      <a16:creationId xmlns:a16="http://schemas.microsoft.com/office/drawing/2014/main" id="{63103101-BC09-464F-85A4-79AE35453CA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4" name="フリーフォーム: 図形 803">
                  <a:extLst>
                    <a:ext uri="{FF2B5EF4-FFF2-40B4-BE49-F238E27FC236}">
                      <a16:creationId xmlns:a16="http://schemas.microsoft.com/office/drawing/2014/main" id="{D916EAD2-E81F-4716-9303-8ED2504AE3D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70" name="グループ化 769">
                <a:extLst>
                  <a:ext uri="{FF2B5EF4-FFF2-40B4-BE49-F238E27FC236}">
                    <a16:creationId xmlns:a16="http://schemas.microsoft.com/office/drawing/2014/main" id="{D3E121B0-937F-4BB9-A7B2-3616015D228D}"/>
                  </a:ext>
                </a:extLst>
              </p:cNvPr>
              <p:cNvGrpSpPr/>
              <p:nvPr/>
            </p:nvGrpSpPr>
            <p:grpSpPr>
              <a:xfrm>
                <a:off x="5881382" y="4063042"/>
                <a:ext cx="374600" cy="371520"/>
                <a:chOff x="3187700" y="2724150"/>
                <a:chExt cx="482600" cy="478632"/>
              </a:xfrm>
            </p:grpSpPr>
            <p:sp>
              <p:nvSpPr>
                <p:cNvPr id="799" name="楕円 798">
                  <a:extLst>
                    <a:ext uri="{FF2B5EF4-FFF2-40B4-BE49-F238E27FC236}">
                      <a16:creationId xmlns:a16="http://schemas.microsoft.com/office/drawing/2014/main" id="{63E89299-F587-4607-9BF5-FC9BFD3403B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0" name="フリーフォーム: 図形 799">
                  <a:extLst>
                    <a:ext uri="{FF2B5EF4-FFF2-40B4-BE49-F238E27FC236}">
                      <a16:creationId xmlns:a16="http://schemas.microsoft.com/office/drawing/2014/main" id="{7A610266-E7C0-4F54-BD99-0214F5AD4DD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01" name="フリーフォーム: 図形 800">
                  <a:extLst>
                    <a:ext uri="{FF2B5EF4-FFF2-40B4-BE49-F238E27FC236}">
                      <a16:creationId xmlns:a16="http://schemas.microsoft.com/office/drawing/2014/main" id="{F70A90F0-AE0C-4CDB-A576-7FECC83DDDA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71" name="グループ化 770">
                <a:extLst>
                  <a:ext uri="{FF2B5EF4-FFF2-40B4-BE49-F238E27FC236}">
                    <a16:creationId xmlns:a16="http://schemas.microsoft.com/office/drawing/2014/main" id="{AECC01F2-2BCF-4976-9C8B-0B7F53D25150}"/>
                  </a:ext>
                </a:extLst>
              </p:cNvPr>
              <p:cNvGrpSpPr/>
              <p:nvPr/>
            </p:nvGrpSpPr>
            <p:grpSpPr>
              <a:xfrm>
                <a:off x="6381714" y="4019910"/>
                <a:ext cx="374600" cy="371520"/>
                <a:chOff x="3187700" y="2724150"/>
                <a:chExt cx="482600" cy="478632"/>
              </a:xfrm>
            </p:grpSpPr>
            <p:sp>
              <p:nvSpPr>
                <p:cNvPr id="796" name="楕円 795">
                  <a:extLst>
                    <a:ext uri="{FF2B5EF4-FFF2-40B4-BE49-F238E27FC236}">
                      <a16:creationId xmlns:a16="http://schemas.microsoft.com/office/drawing/2014/main" id="{A833AE1F-9DE5-4474-94B3-81B7A18528B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7" name="フリーフォーム: 図形 796">
                  <a:extLst>
                    <a:ext uri="{FF2B5EF4-FFF2-40B4-BE49-F238E27FC236}">
                      <a16:creationId xmlns:a16="http://schemas.microsoft.com/office/drawing/2014/main" id="{4E4166BF-E0D4-46D4-9BF7-4658B31F26D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8" name="フリーフォーム: 図形 797">
                  <a:extLst>
                    <a:ext uri="{FF2B5EF4-FFF2-40B4-BE49-F238E27FC236}">
                      <a16:creationId xmlns:a16="http://schemas.microsoft.com/office/drawing/2014/main" id="{329E5EA3-5B87-475C-82B3-69D51126811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72" name="グループ化 771">
                <a:extLst>
                  <a:ext uri="{FF2B5EF4-FFF2-40B4-BE49-F238E27FC236}">
                    <a16:creationId xmlns:a16="http://schemas.microsoft.com/office/drawing/2014/main" id="{4A6B16AA-E829-4936-A354-1D51F831FB6E}"/>
                  </a:ext>
                </a:extLst>
              </p:cNvPr>
              <p:cNvGrpSpPr/>
              <p:nvPr/>
            </p:nvGrpSpPr>
            <p:grpSpPr>
              <a:xfrm>
                <a:off x="6148800" y="4235571"/>
                <a:ext cx="374600" cy="371520"/>
                <a:chOff x="3187700" y="2724150"/>
                <a:chExt cx="482600" cy="478632"/>
              </a:xfrm>
            </p:grpSpPr>
            <p:sp>
              <p:nvSpPr>
                <p:cNvPr id="793" name="楕円 792">
                  <a:extLst>
                    <a:ext uri="{FF2B5EF4-FFF2-40B4-BE49-F238E27FC236}">
                      <a16:creationId xmlns:a16="http://schemas.microsoft.com/office/drawing/2014/main" id="{1D164812-4E6C-4E50-B99D-BD502D4B829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80008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4" name="フリーフォーム: 図形 793">
                  <a:extLst>
                    <a:ext uri="{FF2B5EF4-FFF2-40B4-BE49-F238E27FC236}">
                      <a16:creationId xmlns:a16="http://schemas.microsoft.com/office/drawing/2014/main" id="{673EDEE3-6C21-4055-BA2E-014CCD23644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5" name="フリーフォーム: 図形 794">
                  <a:extLst>
                    <a:ext uri="{FF2B5EF4-FFF2-40B4-BE49-F238E27FC236}">
                      <a16:creationId xmlns:a16="http://schemas.microsoft.com/office/drawing/2014/main" id="{C5711196-63F8-430F-89BB-EF03B953D82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73" name="グループ化 772">
                <a:extLst>
                  <a:ext uri="{FF2B5EF4-FFF2-40B4-BE49-F238E27FC236}">
                    <a16:creationId xmlns:a16="http://schemas.microsoft.com/office/drawing/2014/main" id="{DA7A3C8F-BFB1-4F61-98F5-FC305F75CE0A}"/>
                  </a:ext>
                </a:extLst>
              </p:cNvPr>
              <p:cNvGrpSpPr/>
              <p:nvPr/>
            </p:nvGrpSpPr>
            <p:grpSpPr>
              <a:xfrm>
                <a:off x="5855504" y="2967488"/>
                <a:ext cx="374600" cy="371520"/>
                <a:chOff x="3187700" y="2724150"/>
                <a:chExt cx="482600" cy="478632"/>
              </a:xfrm>
            </p:grpSpPr>
            <p:sp>
              <p:nvSpPr>
                <p:cNvPr id="790" name="楕円 789">
                  <a:extLst>
                    <a:ext uri="{FF2B5EF4-FFF2-40B4-BE49-F238E27FC236}">
                      <a16:creationId xmlns:a16="http://schemas.microsoft.com/office/drawing/2014/main" id="{1CF64F41-9C96-4F75-91ED-42970468D31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1" name="フリーフォーム: 図形 790">
                  <a:extLst>
                    <a:ext uri="{FF2B5EF4-FFF2-40B4-BE49-F238E27FC236}">
                      <a16:creationId xmlns:a16="http://schemas.microsoft.com/office/drawing/2014/main" id="{A3BEF61C-0937-411A-86A1-1B8E38A6EE6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2" name="フリーフォーム: 図形 791">
                  <a:extLst>
                    <a:ext uri="{FF2B5EF4-FFF2-40B4-BE49-F238E27FC236}">
                      <a16:creationId xmlns:a16="http://schemas.microsoft.com/office/drawing/2014/main" id="{7EF685C8-17C0-49CB-A72C-1A1C2846B3F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74" name="グループ化 773">
                <a:extLst>
                  <a:ext uri="{FF2B5EF4-FFF2-40B4-BE49-F238E27FC236}">
                    <a16:creationId xmlns:a16="http://schemas.microsoft.com/office/drawing/2014/main" id="{6BEF344E-53BB-4E22-9F13-48D7A745ECEE}"/>
                  </a:ext>
                </a:extLst>
              </p:cNvPr>
              <p:cNvGrpSpPr/>
              <p:nvPr/>
            </p:nvGrpSpPr>
            <p:grpSpPr>
              <a:xfrm>
                <a:off x="6097044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787" name="楕円 786">
                  <a:extLst>
                    <a:ext uri="{FF2B5EF4-FFF2-40B4-BE49-F238E27FC236}">
                      <a16:creationId xmlns:a16="http://schemas.microsoft.com/office/drawing/2014/main" id="{B10C1C30-621C-486D-A108-7F6C8B7E433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8" name="フリーフォーム: 図形 787">
                  <a:extLst>
                    <a:ext uri="{FF2B5EF4-FFF2-40B4-BE49-F238E27FC236}">
                      <a16:creationId xmlns:a16="http://schemas.microsoft.com/office/drawing/2014/main" id="{182F9A83-7F8B-4DBB-ADFE-2FB339ABE60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9" name="フリーフォーム: 図形 788">
                  <a:extLst>
                    <a:ext uri="{FF2B5EF4-FFF2-40B4-BE49-F238E27FC236}">
                      <a16:creationId xmlns:a16="http://schemas.microsoft.com/office/drawing/2014/main" id="{177E469A-686E-4EB5-994F-BFAEEBD84B3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75" name="グループ化 774">
                <a:extLst>
                  <a:ext uri="{FF2B5EF4-FFF2-40B4-BE49-F238E27FC236}">
                    <a16:creationId xmlns:a16="http://schemas.microsoft.com/office/drawing/2014/main" id="{76DCC553-C2EF-4313-8F11-8F9059D113AD}"/>
                  </a:ext>
                </a:extLst>
              </p:cNvPr>
              <p:cNvGrpSpPr/>
              <p:nvPr/>
            </p:nvGrpSpPr>
            <p:grpSpPr>
              <a:xfrm>
                <a:off x="6097044" y="3510953"/>
                <a:ext cx="374600" cy="371520"/>
                <a:chOff x="3187700" y="2724150"/>
                <a:chExt cx="482600" cy="478632"/>
              </a:xfrm>
            </p:grpSpPr>
            <p:sp>
              <p:nvSpPr>
                <p:cNvPr id="784" name="楕円 783">
                  <a:extLst>
                    <a:ext uri="{FF2B5EF4-FFF2-40B4-BE49-F238E27FC236}">
                      <a16:creationId xmlns:a16="http://schemas.microsoft.com/office/drawing/2014/main" id="{33DD4DF6-8079-4BE2-8AB8-43F1D41E374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5" name="フリーフォーム: 図形 784">
                  <a:extLst>
                    <a:ext uri="{FF2B5EF4-FFF2-40B4-BE49-F238E27FC236}">
                      <a16:creationId xmlns:a16="http://schemas.microsoft.com/office/drawing/2014/main" id="{F938BD8C-64D0-4706-8952-7422B0D2300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6" name="フリーフォーム: 図形 785">
                  <a:extLst>
                    <a:ext uri="{FF2B5EF4-FFF2-40B4-BE49-F238E27FC236}">
                      <a16:creationId xmlns:a16="http://schemas.microsoft.com/office/drawing/2014/main" id="{FDD3CE10-BEC9-4FC9-9D4B-1147E8EF6AE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76" name="グループ化 775">
                <a:extLst>
                  <a:ext uri="{FF2B5EF4-FFF2-40B4-BE49-F238E27FC236}">
                    <a16:creationId xmlns:a16="http://schemas.microsoft.com/office/drawing/2014/main" id="{8F6C6E28-3F38-455A-9EE1-CC3BE62045D3}"/>
                  </a:ext>
                </a:extLst>
              </p:cNvPr>
              <p:cNvGrpSpPr/>
              <p:nvPr/>
            </p:nvGrpSpPr>
            <p:grpSpPr>
              <a:xfrm>
                <a:off x="6122924" y="3916395"/>
                <a:ext cx="374600" cy="371520"/>
                <a:chOff x="3187700" y="2724150"/>
                <a:chExt cx="482600" cy="478632"/>
              </a:xfrm>
            </p:grpSpPr>
            <p:sp>
              <p:nvSpPr>
                <p:cNvPr id="781" name="楕円 780">
                  <a:extLst>
                    <a:ext uri="{FF2B5EF4-FFF2-40B4-BE49-F238E27FC236}">
                      <a16:creationId xmlns:a16="http://schemas.microsoft.com/office/drawing/2014/main" id="{C96E8EC1-BF7E-4BE5-84C0-C1949DE7D52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2" name="フリーフォーム: 図形 781">
                  <a:extLst>
                    <a:ext uri="{FF2B5EF4-FFF2-40B4-BE49-F238E27FC236}">
                      <a16:creationId xmlns:a16="http://schemas.microsoft.com/office/drawing/2014/main" id="{6A60B181-21DF-4117-A171-53A0A970595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3" name="フリーフォーム: 図形 782">
                  <a:extLst>
                    <a:ext uri="{FF2B5EF4-FFF2-40B4-BE49-F238E27FC236}">
                      <a16:creationId xmlns:a16="http://schemas.microsoft.com/office/drawing/2014/main" id="{7F1D12DB-1998-4B03-95D8-BA4711A997C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77" name="グループ化 776">
                <a:extLst>
                  <a:ext uri="{FF2B5EF4-FFF2-40B4-BE49-F238E27FC236}">
                    <a16:creationId xmlns:a16="http://schemas.microsoft.com/office/drawing/2014/main" id="{842240CC-F527-4A35-AC99-0CB7F0AC69E3}"/>
                  </a:ext>
                </a:extLst>
              </p:cNvPr>
              <p:cNvGrpSpPr/>
              <p:nvPr/>
            </p:nvGrpSpPr>
            <p:grpSpPr>
              <a:xfrm>
                <a:off x="5777867" y="3260787"/>
                <a:ext cx="374600" cy="371520"/>
                <a:chOff x="3187700" y="2724150"/>
                <a:chExt cx="482600" cy="478632"/>
              </a:xfrm>
            </p:grpSpPr>
            <p:sp>
              <p:nvSpPr>
                <p:cNvPr id="778" name="楕円 777">
                  <a:extLst>
                    <a:ext uri="{FF2B5EF4-FFF2-40B4-BE49-F238E27FC236}">
                      <a16:creationId xmlns:a16="http://schemas.microsoft.com/office/drawing/2014/main" id="{D2907EF4-3145-42F9-87B2-6AB1416F478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CC00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9" name="フリーフォーム: 図形 778">
                  <a:extLst>
                    <a:ext uri="{FF2B5EF4-FFF2-40B4-BE49-F238E27FC236}">
                      <a16:creationId xmlns:a16="http://schemas.microsoft.com/office/drawing/2014/main" id="{932CBD85-70C3-402D-B5F8-CB4C596AC8D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0" name="フリーフォーム: 図形 779">
                  <a:extLst>
                    <a:ext uri="{FF2B5EF4-FFF2-40B4-BE49-F238E27FC236}">
                      <a16:creationId xmlns:a16="http://schemas.microsoft.com/office/drawing/2014/main" id="{764522FE-6F04-4D9B-9D5E-D2BB6541616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968" name="グループ化 967">
            <a:extLst>
              <a:ext uri="{FF2B5EF4-FFF2-40B4-BE49-F238E27FC236}">
                <a16:creationId xmlns:a16="http://schemas.microsoft.com/office/drawing/2014/main" id="{CAC61DB3-054A-4E57-B340-C15D2CCF8A18}"/>
              </a:ext>
            </a:extLst>
          </p:cNvPr>
          <p:cNvGrpSpPr/>
          <p:nvPr/>
        </p:nvGrpSpPr>
        <p:grpSpPr>
          <a:xfrm>
            <a:off x="6765729" y="3934967"/>
            <a:ext cx="2292698" cy="2360197"/>
            <a:chOff x="1244202" y="1571625"/>
            <a:chExt cx="2596278" cy="2672715"/>
          </a:xfrm>
        </p:grpSpPr>
        <p:sp>
          <p:nvSpPr>
            <p:cNvPr id="969" name="楕円 399">
              <a:extLst>
                <a:ext uri="{FF2B5EF4-FFF2-40B4-BE49-F238E27FC236}">
                  <a16:creationId xmlns:a16="http://schemas.microsoft.com/office/drawing/2014/main" id="{3A7F0EAC-6C9D-4469-9F42-443A53353BF7}"/>
                </a:ext>
              </a:extLst>
            </p:cNvPr>
            <p:cNvSpPr/>
            <p:nvPr/>
          </p:nvSpPr>
          <p:spPr>
            <a:xfrm>
              <a:off x="2492493" y="1571625"/>
              <a:ext cx="82337" cy="88045"/>
            </a:xfrm>
            <a:custGeom>
              <a:avLst/>
              <a:gdLst>
                <a:gd name="connsiteX0" fmla="*/ 0 w 90488"/>
                <a:gd name="connsiteY0" fmla="*/ 40443 h 80885"/>
                <a:gd name="connsiteX1" fmla="*/ 45244 w 90488"/>
                <a:gd name="connsiteY1" fmla="*/ 0 h 80885"/>
                <a:gd name="connsiteX2" fmla="*/ 90488 w 90488"/>
                <a:gd name="connsiteY2" fmla="*/ 40443 h 80885"/>
                <a:gd name="connsiteX3" fmla="*/ 45244 w 90488"/>
                <a:gd name="connsiteY3" fmla="*/ 80886 h 80885"/>
                <a:gd name="connsiteX4" fmla="*/ 0 w 90488"/>
                <a:gd name="connsiteY4" fmla="*/ 40443 h 80885"/>
                <a:gd name="connsiteX0" fmla="*/ 6 w 90494"/>
                <a:gd name="connsiteY0" fmla="*/ 73781 h 114224"/>
                <a:gd name="connsiteX1" fmla="*/ 42869 w 90494"/>
                <a:gd name="connsiteY1" fmla="*/ 0 h 114224"/>
                <a:gd name="connsiteX2" fmla="*/ 90494 w 90494"/>
                <a:gd name="connsiteY2" fmla="*/ 73781 h 114224"/>
                <a:gd name="connsiteX3" fmla="*/ 45250 w 90494"/>
                <a:gd name="connsiteY3" fmla="*/ 114224 h 114224"/>
                <a:gd name="connsiteX4" fmla="*/ 6 w 90494"/>
                <a:gd name="connsiteY4" fmla="*/ 73781 h 11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94" h="114224">
                  <a:moveTo>
                    <a:pt x="6" y="73781"/>
                  </a:moveTo>
                  <a:cubicBezTo>
                    <a:pt x="-391" y="54744"/>
                    <a:pt x="17881" y="0"/>
                    <a:pt x="42869" y="0"/>
                  </a:cubicBezTo>
                  <a:cubicBezTo>
                    <a:pt x="67857" y="0"/>
                    <a:pt x="90494" y="51445"/>
                    <a:pt x="90494" y="73781"/>
                  </a:cubicBezTo>
                  <a:cubicBezTo>
                    <a:pt x="90494" y="96117"/>
                    <a:pt x="70238" y="114224"/>
                    <a:pt x="45250" y="114224"/>
                  </a:cubicBezTo>
                  <a:cubicBezTo>
                    <a:pt x="20262" y="114224"/>
                    <a:pt x="403" y="92818"/>
                    <a:pt x="6" y="73781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970" name="グループ化 969">
              <a:extLst>
                <a:ext uri="{FF2B5EF4-FFF2-40B4-BE49-F238E27FC236}">
                  <a16:creationId xmlns:a16="http://schemas.microsoft.com/office/drawing/2014/main" id="{78913B78-043D-4578-95D0-8DA2EA0BD6AF}"/>
                </a:ext>
              </a:extLst>
            </p:cNvPr>
            <p:cNvGrpSpPr/>
            <p:nvPr/>
          </p:nvGrpSpPr>
          <p:grpSpPr>
            <a:xfrm>
              <a:off x="1595622" y="3245434"/>
              <a:ext cx="1860643" cy="486179"/>
              <a:chOff x="1873146" y="2219374"/>
              <a:chExt cx="1262960" cy="467383"/>
            </a:xfrm>
          </p:grpSpPr>
          <p:sp>
            <p:nvSpPr>
              <p:cNvPr id="1004" name="正方形/長方形 1003">
                <a:extLst>
                  <a:ext uri="{FF2B5EF4-FFF2-40B4-BE49-F238E27FC236}">
                    <a16:creationId xmlns:a16="http://schemas.microsoft.com/office/drawing/2014/main" id="{D8E3353D-AF3E-4D34-B70E-965501B6C41A}"/>
                  </a:ext>
                </a:extLst>
              </p:cNvPr>
              <p:cNvSpPr/>
              <p:nvPr/>
            </p:nvSpPr>
            <p:spPr>
              <a:xfrm>
                <a:off x="1873146" y="2219374"/>
                <a:ext cx="1262960" cy="188918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5" name="正方形/長方形 1004">
                <a:extLst>
                  <a:ext uri="{FF2B5EF4-FFF2-40B4-BE49-F238E27FC236}">
                    <a16:creationId xmlns:a16="http://schemas.microsoft.com/office/drawing/2014/main" id="{EE71F406-19BB-45FA-80CB-F9BB52152F56}"/>
                  </a:ext>
                </a:extLst>
              </p:cNvPr>
              <p:cNvSpPr/>
              <p:nvPr/>
            </p:nvSpPr>
            <p:spPr>
              <a:xfrm>
                <a:off x="1873146" y="2396474"/>
                <a:ext cx="1262960" cy="290283"/>
              </a:xfrm>
              <a:prstGeom prst="rect">
                <a:avLst/>
              </a:prstGeom>
              <a:pattFill prst="lgGrid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971" name="台形 970">
              <a:extLst>
                <a:ext uri="{FF2B5EF4-FFF2-40B4-BE49-F238E27FC236}">
                  <a16:creationId xmlns:a16="http://schemas.microsoft.com/office/drawing/2014/main" id="{DA9CE7BC-3150-46A4-9786-1FA64F40E99E}"/>
                </a:ext>
              </a:extLst>
            </p:cNvPr>
            <p:cNvSpPr/>
            <p:nvPr/>
          </p:nvSpPr>
          <p:spPr>
            <a:xfrm>
              <a:off x="1244202" y="2946125"/>
              <a:ext cx="2596278" cy="363637"/>
            </a:xfrm>
            <a:prstGeom prst="trapezoid">
              <a:avLst>
                <a:gd name="adj" fmla="val 88353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972" name="グループ化 971">
              <a:extLst>
                <a:ext uri="{FF2B5EF4-FFF2-40B4-BE49-F238E27FC236}">
                  <a16:creationId xmlns:a16="http://schemas.microsoft.com/office/drawing/2014/main" id="{71DC3411-F064-4886-8B3E-84CE17508122}"/>
                </a:ext>
              </a:extLst>
            </p:cNvPr>
            <p:cNvGrpSpPr/>
            <p:nvPr/>
          </p:nvGrpSpPr>
          <p:grpSpPr>
            <a:xfrm>
              <a:off x="1795155" y="2660202"/>
              <a:ext cx="1461576" cy="375476"/>
              <a:chOff x="1873146" y="2219374"/>
              <a:chExt cx="1262960" cy="467383"/>
            </a:xfrm>
          </p:grpSpPr>
          <p:sp>
            <p:nvSpPr>
              <p:cNvPr id="1002" name="正方形/長方形 1001">
                <a:extLst>
                  <a:ext uri="{FF2B5EF4-FFF2-40B4-BE49-F238E27FC236}">
                    <a16:creationId xmlns:a16="http://schemas.microsoft.com/office/drawing/2014/main" id="{C8A51970-152F-4411-8FA2-EE144BE3B374}"/>
                  </a:ext>
                </a:extLst>
              </p:cNvPr>
              <p:cNvSpPr/>
              <p:nvPr/>
            </p:nvSpPr>
            <p:spPr>
              <a:xfrm>
                <a:off x="1873146" y="2219374"/>
                <a:ext cx="1262960" cy="188918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3" name="正方形/長方形 1002">
                <a:extLst>
                  <a:ext uri="{FF2B5EF4-FFF2-40B4-BE49-F238E27FC236}">
                    <a16:creationId xmlns:a16="http://schemas.microsoft.com/office/drawing/2014/main" id="{FCF0DB71-7115-4639-ACB6-E81367758C17}"/>
                  </a:ext>
                </a:extLst>
              </p:cNvPr>
              <p:cNvSpPr/>
              <p:nvPr/>
            </p:nvSpPr>
            <p:spPr>
              <a:xfrm>
                <a:off x="1873146" y="2396474"/>
                <a:ext cx="1262960" cy="290283"/>
              </a:xfrm>
              <a:prstGeom prst="rect">
                <a:avLst/>
              </a:prstGeom>
              <a:pattFill prst="lgGrid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973" name="台形 972">
              <a:extLst>
                <a:ext uri="{FF2B5EF4-FFF2-40B4-BE49-F238E27FC236}">
                  <a16:creationId xmlns:a16="http://schemas.microsoft.com/office/drawing/2014/main" id="{F61CD49C-7AC8-4752-A208-6C6DC315B32F}"/>
                </a:ext>
              </a:extLst>
            </p:cNvPr>
            <p:cNvSpPr/>
            <p:nvPr/>
          </p:nvSpPr>
          <p:spPr>
            <a:xfrm>
              <a:off x="1701061" y="2262789"/>
              <a:ext cx="1682559" cy="226265"/>
            </a:xfrm>
            <a:prstGeom prst="trapezoid">
              <a:avLst>
                <a:gd name="adj" fmla="val 27454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74" name="台形 973">
              <a:extLst>
                <a:ext uri="{FF2B5EF4-FFF2-40B4-BE49-F238E27FC236}">
                  <a16:creationId xmlns:a16="http://schemas.microsoft.com/office/drawing/2014/main" id="{4A3A1E95-1DC0-4767-86F6-D21304BD1377}"/>
                </a:ext>
              </a:extLst>
            </p:cNvPr>
            <p:cNvSpPr/>
            <p:nvPr/>
          </p:nvSpPr>
          <p:spPr>
            <a:xfrm>
              <a:off x="1872958" y="1649995"/>
              <a:ext cx="1328499" cy="471502"/>
            </a:xfrm>
            <a:prstGeom prst="trapezoid">
              <a:avLst>
                <a:gd name="adj" fmla="val 124967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75" name="台形 974">
              <a:extLst>
                <a:ext uri="{FF2B5EF4-FFF2-40B4-BE49-F238E27FC236}">
                  <a16:creationId xmlns:a16="http://schemas.microsoft.com/office/drawing/2014/main" id="{CCDB88DD-10C3-4745-91E2-B411673739E0}"/>
                </a:ext>
              </a:extLst>
            </p:cNvPr>
            <p:cNvSpPr/>
            <p:nvPr/>
          </p:nvSpPr>
          <p:spPr>
            <a:xfrm>
              <a:off x="1964119" y="1714704"/>
              <a:ext cx="1146177" cy="406794"/>
            </a:xfrm>
            <a:prstGeom prst="trapezoid">
              <a:avLst>
                <a:gd name="adj" fmla="val 124967"/>
              </a:avLst>
            </a:prstGeom>
            <a:solidFill>
              <a:srgbClr val="FFC000">
                <a:lumMod val="60000"/>
                <a:lumOff val="40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76" name="台形 975">
              <a:extLst>
                <a:ext uri="{FF2B5EF4-FFF2-40B4-BE49-F238E27FC236}">
                  <a16:creationId xmlns:a16="http://schemas.microsoft.com/office/drawing/2014/main" id="{D0B14D0A-2649-4518-9E86-BBF54FDCFB87}"/>
                </a:ext>
              </a:extLst>
            </p:cNvPr>
            <p:cNvSpPr/>
            <p:nvPr/>
          </p:nvSpPr>
          <p:spPr>
            <a:xfrm>
              <a:off x="2151466" y="1778035"/>
              <a:ext cx="781750" cy="283723"/>
            </a:xfrm>
            <a:prstGeom prst="trapezoid">
              <a:avLst>
                <a:gd name="adj" fmla="val 124338"/>
              </a:avLst>
            </a:prstGeom>
            <a:pattFill prst="lgGrid">
              <a:fgClr>
                <a:srgbClr val="FFC000">
                  <a:lumMod val="60000"/>
                  <a:lumOff val="40000"/>
                </a:srgbClr>
              </a:fgClr>
              <a:bgClr>
                <a:srgbClr val="ED7D31">
                  <a:lumMod val="60000"/>
                  <a:lumOff val="40000"/>
                </a:srgb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77" name="台形 976">
              <a:extLst>
                <a:ext uri="{FF2B5EF4-FFF2-40B4-BE49-F238E27FC236}">
                  <a16:creationId xmlns:a16="http://schemas.microsoft.com/office/drawing/2014/main" id="{ED965BD6-6113-48DC-A1D5-1086AB308CCA}"/>
                </a:ext>
              </a:extLst>
            </p:cNvPr>
            <p:cNvSpPr/>
            <p:nvPr/>
          </p:nvSpPr>
          <p:spPr>
            <a:xfrm>
              <a:off x="1626360" y="2001479"/>
              <a:ext cx="1831961" cy="136856"/>
            </a:xfrm>
            <a:prstGeom prst="trapezoid">
              <a:avLst>
                <a:gd name="adj" fmla="val 240612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78" name="フリーフォーム: 図形 977">
              <a:extLst>
                <a:ext uri="{FF2B5EF4-FFF2-40B4-BE49-F238E27FC236}">
                  <a16:creationId xmlns:a16="http://schemas.microsoft.com/office/drawing/2014/main" id="{91BCE468-52A0-4885-9850-0C0826B93ED3}"/>
                </a:ext>
              </a:extLst>
            </p:cNvPr>
            <p:cNvSpPr/>
            <p:nvPr/>
          </p:nvSpPr>
          <p:spPr>
            <a:xfrm flipV="1">
              <a:off x="1645051" y="2134859"/>
              <a:ext cx="1794581" cy="81508"/>
            </a:xfrm>
            <a:custGeom>
              <a:avLst/>
              <a:gdLst>
                <a:gd name="connsiteX0" fmla="*/ 0 w 1764734"/>
                <a:gd name="connsiteY0" fmla="*/ 88439 h 88439"/>
                <a:gd name="connsiteX1" fmla="*/ 1764734 w 1764734"/>
                <a:gd name="connsiteY1" fmla="*/ 88439 h 88439"/>
                <a:gd name="connsiteX2" fmla="*/ 1758355 w 1764734"/>
                <a:gd name="connsiteY2" fmla="*/ 73600 h 88439"/>
                <a:gd name="connsiteX3" fmla="*/ 1635555 w 1764734"/>
                <a:gd name="connsiteY3" fmla="*/ 0 h 88439"/>
                <a:gd name="connsiteX4" fmla="*/ 129178 w 1764734"/>
                <a:gd name="connsiteY4" fmla="*/ 0 h 88439"/>
                <a:gd name="connsiteX5" fmla="*/ 6380 w 1764734"/>
                <a:gd name="connsiteY5" fmla="*/ 73599 h 8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4734" h="88439">
                  <a:moveTo>
                    <a:pt x="0" y="88439"/>
                  </a:moveTo>
                  <a:lnTo>
                    <a:pt x="1764734" y="88439"/>
                  </a:lnTo>
                  <a:lnTo>
                    <a:pt x="1758355" y="73600"/>
                  </a:lnTo>
                  <a:lnTo>
                    <a:pt x="1635555" y="0"/>
                  </a:lnTo>
                  <a:lnTo>
                    <a:pt x="129178" y="0"/>
                  </a:lnTo>
                  <a:lnTo>
                    <a:pt x="6380" y="73599"/>
                  </a:lnTo>
                  <a:close/>
                </a:path>
              </a:pathLst>
            </a:custGeom>
            <a:solidFill>
              <a:sysClr val="windowText" lastClr="0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979" name="グループ化 978">
              <a:extLst>
                <a:ext uri="{FF2B5EF4-FFF2-40B4-BE49-F238E27FC236}">
                  <a16:creationId xmlns:a16="http://schemas.microsoft.com/office/drawing/2014/main" id="{CEC8F481-50A7-4969-88C4-B4326C87B22E}"/>
                </a:ext>
              </a:extLst>
            </p:cNvPr>
            <p:cNvGrpSpPr/>
            <p:nvPr/>
          </p:nvGrpSpPr>
          <p:grpSpPr>
            <a:xfrm>
              <a:off x="1883783" y="2168608"/>
              <a:ext cx="1284320" cy="375476"/>
              <a:chOff x="1873146" y="2219374"/>
              <a:chExt cx="1262960" cy="467383"/>
            </a:xfrm>
          </p:grpSpPr>
          <p:sp>
            <p:nvSpPr>
              <p:cNvPr id="997" name="正方形/長方形 996">
                <a:extLst>
                  <a:ext uri="{FF2B5EF4-FFF2-40B4-BE49-F238E27FC236}">
                    <a16:creationId xmlns:a16="http://schemas.microsoft.com/office/drawing/2014/main" id="{67E60E39-9BA3-4787-A95C-765308E2DADA}"/>
                  </a:ext>
                </a:extLst>
              </p:cNvPr>
              <p:cNvSpPr/>
              <p:nvPr/>
            </p:nvSpPr>
            <p:spPr>
              <a:xfrm>
                <a:off x="1873146" y="2219374"/>
                <a:ext cx="1262960" cy="188918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8" name="正方形/長方形 997">
                <a:extLst>
                  <a:ext uri="{FF2B5EF4-FFF2-40B4-BE49-F238E27FC236}">
                    <a16:creationId xmlns:a16="http://schemas.microsoft.com/office/drawing/2014/main" id="{9BF4A6AB-BF2D-499C-9352-533BB37BD08A}"/>
                  </a:ext>
                </a:extLst>
              </p:cNvPr>
              <p:cNvSpPr/>
              <p:nvPr/>
            </p:nvSpPr>
            <p:spPr>
              <a:xfrm>
                <a:off x="1873146" y="2396474"/>
                <a:ext cx="1262960" cy="290283"/>
              </a:xfrm>
              <a:prstGeom prst="rect">
                <a:avLst/>
              </a:prstGeom>
              <a:pattFill prst="lgGrid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9" name="正方形/長方形 998">
                <a:extLst>
                  <a:ext uri="{FF2B5EF4-FFF2-40B4-BE49-F238E27FC236}">
                    <a16:creationId xmlns:a16="http://schemas.microsoft.com/office/drawing/2014/main" id="{B58A1885-5A2C-4BFA-A2B6-8A180E78248C}"/>
                  </a:ext>
                </a:extLst>
              </p:cNvPr>
              <p:cNvSpPr/>
              <p:nvPr/>
            </p:nvSpPr>
            <p:spPr>
              <a:xfrm>
                <a:off x="2051479" y="2445287"/>
                <a:ext cx="189412" cy="241470"/>
              </a:xfrm>
              <a:prstGeom prst="rect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0" name="正方形/長方形 999">
                <a:extLst>
                  <a:ext uri="{FF2B5EF4-FFF2-40B4-BE49-F238E27FC236}">
                    <a16:creationId xmlns:a16="http://schemas.microsoft.com/office/drawing/2014/main" id="{31C130AD-50D9-44AB-A1E4-30AC20FBC2E0}"/>
                  </a:ext>
                </a:extLst>
              </p:cNvPr>
              <p:cNvSpPr/>
              <p:nvPr/>
            </p:nvSpPr>
            <p:spPr>
              <a:xfrm>
                <a:off x="2418191" y="2445287"/>
                <a:ext cx="189412" cy="241470"/>
              </a:xfrm>
              <a:prstGeom prst="rect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1" name="正方形/長方形 1000">
                <a:extLst>
                  <a:ext uri="{FF2B5EF4-FFF2-40B4-BE49-F238E27FC236}">
                    <a16:creationId xmlns:a16="http://schemas.microsoft.com/office/drawing/2014/main" id="{68B9C186-7155-42A4-A39F-A05579B41187}"/>
                  </a:ext>
                </a:extLst>
              </p:cNvPr>
              <p:cNvSpPr/>
              <p:nvPr/>
            </p:nvSpPr>
            <p:spPr>
              <a:xfrm>
                <a:off x="2794429" y="2445287"/>
                <a:ext cx="189412" cy="241470"/>
              </a:xfrm>
              <a:prstGeom prst="rect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980" name="台形 979">
              <a:extLst>
                <a:ext uri="{FF2B5EF4-FFF2-40B4-BE49-F238E27FC236}">
                  <a16:creationId xmlns:a16="http://schemas.microsoft.com/office/drawing/2014/main" id="{4945DE53-81A9-49F3-8711-BF0D3E9907E5}"/>
                </a:ext>
              </a:extLst>
            </p:cNvPr>
            <p:cNvSpPr/>
            <p:nvPr/>
          </p:nvSpPr>
          <p:spPr>
            <a:xfrm>
              <a:off x="1468595" y="2544889"/>
              <a:ext cx="2147492" cy="136856"/>
            </a:xfrm>
            <a:prstGeom prst="trapezoid">
              <a:avLst>
                <a:gd name="adj" fmla="val 208540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981" name="グループ化 980">
              <a:extLst>
                <a:ext uri="{FF2B5EF4-FFF2-40B4-BE49-F238E27FC236}">
                  <a16:creationId xmlns:a16="http://schemas.microsoft.com/office/drawing/2014/main" id="{690BD1A7-94D0-446E-B5B7-68FDB2A4E943}"/>
                </a:ext>
              </a:extLst>
            </p:cNvPr>
            <p:cNvGrpSpPr/>
            <p:nvPr/>
          </p:nvGrpSpPr>
          <p:grpSpPr>
            <a:xfrm>
              <a:off x="2121899" y="2987932"/>
              <a:ext cx="808088" cy="233201"/>
              <a:chOff x="1873146" y="2219374"/>
              <a:chExt cx="1262960" cy="467383"/>
            </a:xfrm>
          </p:grpSpPr>
          <p:sp>
            <p:nvSpPr>
              <p:cNvPr id="995" name="正方形/長方形 994">
                <a:extLst>
                  <a:ext uri="{FF2B5EF4-FFF2-40B4-BE49-F238E27FC236}">
                    <a16:creationId xmlns:a16="http://schemas.microsoft.com/office/drawing/2014/main" id="{4977B2FC-E13F-4630-9777-E20CF9198C78}"/>
                  </a:ext>
                </a:extLst>
              </p:cNvPr>
              <p:cNvSpPr/>
              <p:nvPr/>
            </p:nvSpPr>
            <p:spPr>
              <a:xfrm>
                <a:off x="1873146" y="2219374"/>
                <a:ext cx="1262960" cy="314378"/>
              </a:xfrm>
              <a:prstGeom prst="rect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6" name="正方形/長方形 995">
                <a:extLst>
                  <a:ext uri="{FF2B5EF4-FFF2-40B4-BE49-F238E27FC236}">
                    <a16:creationId xmlns:a16="http://schemas.microsoft.com/office/drawing/2014/main" id="{1D2CA7BE-EF16-4DA2-BA82-A7367F1F9B24}"/>
                  </a:ext>
                </a:extLst>
              </p:cNvPr>
              <p:cNvSpPr/>
              <p:nvPr/>
            </p:nvSpPr>
            <p:spPr>
              <a:xfrm>
                <a:off x="1873146" y="2463668"/>
                <a:ext cx="1262960" cy="223089"/>
              </a:xfrm>
              <a:prstGeom prst="rect">
                <a:avLst/>
              </a:prstGeom>
              <a:pattFill prst="lgGrid">
                <a:fgClr>
                  <a:srgbClr val="FFC000">
                    <a:lumMod val="60000"/>
                    <a:lumOff val="40000"/>
                  </a:srgbClr>
                </a:fgClr>
                <a:bgClr>
                  <a:srgbClr val="ED7D31">
                    <a:lumMod val="60000"/>
                    <a:lumOff val="40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982" name="台形 981">
              <a:extLst>
                <a:ext uri="{FF2B5EF4-FFF2-40B4-BE49-F238E27FC236}">
                  <a16:creationId xmlns:a16="http://schemas.microsoft.com/office/drawing/2014/main" id="{4F698CAE-3FAF-4D22-9969-45D0DBF4E869}"/>
                </a:ext>
              </a:extLst>
            </p:cNvPr>
            <p:cNvSpPr/>
            <p:nvPr/>
          </p:nvSpPr>
          <p:spPr>
            <a:xfrm>
              <a:off x="2054474" y="2617644"/>
              <a:ext cx="965467" cy="342658"/>
            </a:xfrm>
            <a:prstGeom prst="trapezoid">
              <a:avLst>
                <a:gd name="adj" fmla="val 124967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83" name="台形 982">
              <a:extLst>
                <a:ext uri="{FF2B5EF4-FFF2-40B4-BE49-F238E27FC236}">
                  <a16:creationId xmlns:a16="http://schemas.microsoft.com/office/drawing/2014/main" id="{231AC226-6FB8-4B40-99CC-C76DF0D587CD}"/>
                </a:ext>
              </a:extLst>
            </p:cNvPr>
            <p:cNvSpPr/>
            <p:nvPr/>
          </p:nvSpPr>
          <p:spPr>
            <a:xfrm>
              <a:off x="2120724" y="2664670"/>
              <a:ext cx="832967" cy="295632"/>
            </a:xfrm>
            <a:prstGeom prst="trapezoid">
              <a:avLst>
                <a:gd name="adj" fmla="val 124967"/>
              </a:avLst>
            </a:prstGeom>
            <a:solidFill>
              <a:srgbClr val="FFC000">
                <a:lumMod val="60000"/>
                <a:lumOff val="40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84" name="台形 983">
              <a:extLst>
                <a:ext uri="{FF2B5EF4-FFF2-40B4-BE49-F238E27FC236}">
                  <a16:creationId xmlns:a16="http://schemas.microsoft.com/office/drawing/2014/main" id="{AE04493C-977A-4FC9-B75F-7AF2B837DFF6}"/>
                </a:ext>
              </a:extLst>
            </p:cNvPr>
            <p:cNvSpPr/>
            <p:nvPr/>
          </p:nvSpPr>
          <p:spPr>
            <a:xfrm>
              <a:off x="2256876" y="2710695"/>
              <a:ext cx="568125" cy="206192"/>
            </a:xfrm>
            <a:prstGeom prst="trapezoid">
              <a:avLst>
                <a:gd name="adj" fmla="val 123908"/>
              </a:avLst>
            </a:prstGeom>
            <a:pattFill prst="lgGrid">
              <a:fgClr>
                <a:srgbClr val="FFC000">
                  <a:lumMod val="60000"/>
                  <a:lumOff val="40000"/>
                </a:srgbClr>
              </a:fgClr>
              <a:bgClr>
                <a:srgbClr val="ED7D31">
                  <a:lumMod val="60000"/>
                  <a:lumOff val="40000"/>
                </a:srgb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85" name="台形 984">
              <a:extLst>
                <a:ext uri="{FF2B5EF4-FFF2-40B4-BE49-F238E27FC236}">
                  <a16:creationId xmlns:a16="http://schemas.microsoft.com/office/drawing/2014/main" id="{EBE847CC-9E27-4C67-A49F-D44A98326B01}"/>
                </a:ext>
              </a:extLst>
            </p:cNvPr>
            <p:cNvSpPr/>
            <p:nvPr/>
          </p:nvSpPr>
          <p:spPr>
            <a:xfrm>
              <a:off x="1920936" y="2921084"/>
              <a:ext cx="1242810" cy="95478"/>
            </a:xfrm>
            <a:prstGeom prst="trapezoid">
              <a:avLst>
                <a:gd name="adj" fmla="val 102699"/>
              </a:avLst>
            </a:prstGeom>
            <a:pattFill prst="dkVert">
              <a:fgClr>
                <a:sysClr val="windowText" lastClr="000000"/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986" name="グループ化 985">
              <a:extLst>
                <a:ext uri="{FF2B5EF4-FFF2-40B4-BE49-F238E27FC236}">
                  <a16:creationId xmlns:a16="http://schemas.microsoft.com/office/drawing/2014/main" id="{60DFAAE9-8407-4FAE-AA79-945EB4FE2F35}"/>
                </a:ext>
              </a:extLst>
            </p:cNvPr>
            <p:cNvGrpSpPr/>
            <p:nvPr/>
          </p:nvGrpSpPr>
          <p:grpSpPr>
            <a:xfrm>
              <a:off x="1398974" y="3728802"/>
              <a:ext cx="2253938" cy="515538"/>
              <a:chOff x="3008466" y="5498445"/>
              <a:chExt cx="1439365" cy="363261"/>
            </a:xfrm>
          </p:grpSpPr>
          <p:sp>
            <p:nvSpPr>
              <p:cNvPr id="993" name="台形 992">
                <a:extLst>
                  <a:ext uri="{FF2B5EF4-FFF2-40B4-BE49-F238E27FC236}">
                    <a16:creationId xmlns:a16="http://schemas.microsoft.com/office/drawing/2014/main" id="{9F475FB9-D030-4EF3-AB15-87C849B40819}"/>
                  </a:ext>
                </a:extLst>
              </p:cNvPr>
              <p:cNvSpPr/>
              <p:nvPr/>
            </p:nvSpPr>
            <p:spPr>
              <a:xfrm>
                <a:off x="3009584" y="5499217"/>
                <a:ext cx="1438247" cy="362489"/>
              </a:xfrm>
              <a:prstGeom prst="trapezoid">
                <a:avLst>
                  <a:gd name="adj" fmla="val 30062"/>
                </a:avLst>
              </a:prstGeom>
              <a:solidFill>
                <a:sysClr val="window" lastClr="FFFFFF">
                  <a:lumMod val="6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4" name="フリーフォーム: 図形 993">
                <a:extLst>
                  <a:ext uri="{FF2B5EF4-FFF2-40B4-BE49-F238E27FC236}">
                    <a16:creationId xmlns:a16="http://schemas.microsoft.com/office/drawing/2014/main" id="{43D25E18-6E70-45C7-A43E-9F5F58BA5FDE}"/>
                  </a:ext>
                </a:extLst>
              </p:cNvPr>
              <p:cNvSpPr/>
              <p:nvPr/>
            </p:nvSpPr>
            <p:spPr>
              <a:xfrm>
                <a:off x="3008466" y="5498445"/>
                <a:ext cx="1438247" cy="362490"/>
              </a:xfrm>
              <a:custGeom>
                <a:avLst/>
                <a:gdLst>
                  <a:gd name="connsiteX0" fmla="*/ 2579052 w 3394273"/>
                  <a:gd name="connsiteY0" fmla="*/ 852687 h 855479"/>
                  <a:gd name="connsiteX1" fmla="*/ 2594650 w 3394273"/>
                  <a:gd name="connsiteY1" fmla="*/ 853665 h 855479"/>
                  <a:gd name="connsiteX2" fmla="*/ 2601419 w 3394273"/>
                  <a:gd name="connsiteY2" fmla="*/ 855478 h 855479"/>
                  <a:gd name="connsiteX3" fmla="*/ 2572920 w 3394273"/>
                  <a:gd name="connsiteY3" fmla="*/ 855478 h 855479"/>
                  <a:gd name="connsiteX4" fmla="*/ 4121 w 3394273"/>
                  <a:gd name="connsiteY4" fmla="*/ 841774 h 855479"/>
                  <a:gd name="connsiteX5" fmla="*/ 5924 w 3394273"/>
                  <a:gd name="connsiteY5" fmla="*/ 855479 h 855479"/>
                  <a:gd name="connsiteX6" fmla="*/ 0 w 3394273"/>
                  <a:gd name="connsiteY6" fmla="*/ 855479 h 855479"/>
                  <a:gd name="connsiteX7" fmla="*/ 99536 w 3394273"/>
                  <a:gd name="connsiteY7" fmla="*/ 813404 h 855479"/>
                  <a:gd name="connsiteX8" fmla="*/ 119947 w 3394273"/>
                  <a:gd name="connsiteY8" fmla="*/ 814682 h 855479"/>
                  <a:gd name="connsiteX9" fmla="*/ 260728 w 3394273"/>
                  <a:gd name="connsiteY9" fmla="*/ 852405 h 855479"/>
                  <a:gd name="connsiteX10" fmla="*/ 266915 w 3394273"/>
                  <a:gd name="connsiteY10" fmla="*/ 855478 h 855479"/>
                  <a:gd name="connsiteX11" fmla="*/ 55697 w 3394273"/>
                  <a:gd name="connsiteY11" fmla="*/ 855478 h 855479"/>
                  <a:gd name="connsiteX12" fmla="*/ 56871 w 3394273"/>
                  <a:gd name="connsiteY12" fmla="*/ 851100 h 855479"/>
                  <a:gd name="connsiteX13" fmla="*/ 99536 w 3394273"/>
                  <a:gd name="connsiteY13" fmla="*/ 813404 h 855479"/>
                  <a:gd name="connsiteX14" fmla="*/ 967957 w 3394273"/>
                  <a:gd name="connsiteY14" fmla="*/ 808784 h 855479"/>
                  <a:gd name="connsiteX15" fmla="*/ 991223 w 3394273"/>
                  <a:gd name="connsiteY15" fmla="*/ 810242 h 855479"/>
                  <a:gd name="connsiteX16" fmla="*/ 1090459 w 3394273"/>
                  <a:gd name="connsiteY16" fmla="*/ 836833 h 855479"/>
                  <a:gd name="connsiteX17" fmla="*/ 1111337 w 3394273"/>
                  <a:gd name="connsiteY17" fmla="*/ 847203 h 855479"/>
                  <a:gd name="connsiteX18" fmla="*/ 1118535 w 3394273"/>
                  <a:gd name="connsiteY18" fmla="*/ 855479 h 855479"/>
                  <a:gd name="connsiteX19" fmla="*/ 918327 w 3394273"/>
                  <a:gd name="connsiteY19" fmla="*/ 855479 h 855479"/>
                  <a:gd name="connsiteX20" fmla="*/ 919325 w 3394273"/>
                  <a:gd name="connsiteY20" fmla="*/ 851754 h 855479"/>
                  <a:gd name="connsiteX21" fmla="*/ 967957 w 3394273"/>
                  <a:gd name="connsiteY21" fmla="*/ 808784 h 855479"/>
                  <a:gd name="connsiteX22" fmla="*/ 395578 w 3394273"/>
                  <a:gd name="connsiteY22" fmla="*/ 808783 h 855479"/>
                  <a:gd name="connsiteX23" fmla="*/ 418845 w 3394273"/>
                  <a:gd name="connsiteY23" fmla="*/ 810241 h 855479"/>
                  <a:gd name="connsiteX24" fmla="*/ 518077 w 3394273"/>
                  <a:gd name="connsiteY24" fmla="*/ 836833 h 855479"/>
                  <a:gd name="connsiteX25" fmla="*/ 538956 w 3394273"/>
                  <a:gd name="connsiteY25" fmla="*/ 847203 h 855479"/>
                  <a:gd name="connsiteX26" fmla="*/ 546153 w 3394273"/>
                  <a:gd name="connsiteY26" fmla="*/ 855479 h 855479"/>
                  <a:gd name="connsiteX27" fmla="*/ 345948 w 3394273"/>
                  <a:gd name="connsiteY27" fmla="*/ 855479 h 855479"/>
                  <a:gd name="connsiteX28" fmla="*/ 346947 w 3394273"/>
                  <a:gd name="connsiteY28" fmla="*/ 851752 h 855479"/>
                  <a:gd name="connsiteX29" fmla="*/ 395578 w 3394273"/>
                  <a:gd name="connsiteY29" fmla="*/ 808783 h 855479"/>
                  <a:gd name="connsiteX30" fmla="*/ 3092877 w 3394273"/>
                  <a:gd name="connsiteY30" fmla="*/ 790472 h 855479"/>
                  <a:gd name="connsiteX31" fmla="*/ 3109577 w 3394273"/>
                  <a:gd name="connsiteY31" fmla="*/ 791519 h 855479"/>
                  <a:gd name="connsiteX32" fmla="*/ 3180806 w 3394273"/>
                  <a:gd name="connsiteY32" fmla="*/ 810604 h 855479"/>
                  <a:gd name="connsiteX33" fmla="*/ 3206393 w 3394273"/>
                  <a:gd name="connsiteY33" fmla="*/ 830237 h 855479"/>
                  <a:gd name="connsiteX34" fmla="*/ 3209715 w 3394273"/>
                  <a:gd name="connsiteY34" fmla="*/ 855479 h 855479"/>
                  <a:gd name="connsiteX35" fmla="*/ 3048816 w 3394273"/>
                  <a:gd name="connsiteY35" fmla="*/ 855478 h 855479"/>
                  <a:gd name="connsiteX36" fmla="*/ 3057970 w 3394273"/>
                  <a:gd name="connsiteY36" fmla="*/ 821314 h 855479"/>
                  <a:gd name="connsiteX37" fmla="*/ 3092877 w 3394273"/>
                  <a:gd name="connsiteY37" fmla="*/ 790472 h 855479"/>
                  <a:gd name="connsiteX38" fmla="*/ 2082000 w 3394273"/>
                  <a:gd name="connsiteY38" fmla="*/ 789958 h 855479"/>
                  <a:gd name="connsiteX39" fmla="*/ 2100316 w 3394273"/>
                  <a:gd name="connsiteY39" fmla="*/ 791106 h 855479"/>
                  <a:gd name="connsiteX40" fmla="*/ 2239214 w 3394273"/>
                  <a:gd name="connsiteY40" fmla="*/ 828324 h 855479"/>
                  <a:gd name="connsiteX41" fmla="*/ 2267276 w 3394273"/>
                  <a:gd name="connsiteY41" fmla="*/ 849856 h 855479"/>
                  <a:gd name="connsiteX42" fmla="*/ 2268016 w 3394273"/>
                  <a:gd name="connsiteY42" fmla="*/ 855478 h 855479"/>
                  <a:gd name="connsiteX43" fmla="*/ 2035222 w 3394273"/>
                  <a:gd name="connsiteY43" fmla="*/ 855479 h 855479"/>
                  <a:gd name="connsiteX44" fmla="*/ 2043714 w 3394273"/>
                  <a:gd name="connsiteY44" fmla="*/ 823785 h 855479"/>
                  <a:gd name="connsiteX45" fmla="*/ 2082000 w 3394273"/>
                  <a:gd name="connsiteY45" fmla="*/ 789958 h 855479"/>
                  <a:gd name="connsiteX46" fmla="*/ 804555 w 3394273"/>
                  <a:gd name="connsiteY46" fmla="*/ 762953 h 855479"/>
                  <a:gd name="connsiteX47" fmla="*/ 819731 w 3394273"/>
                  <a:gd name="connsiteY47" fmla="*/ 763904 h 855479"/>
                  <a:gd name="connsiteX48" fmla="*/ 875217 w 3394273"/>
                  <a:gd name="connsiteY48" fmla="*/ 778772 h 855479"/>
                  <a:gd name="connsiteX49" fmla="*/ 902294 w 3394273"/>
                  <a:gd name="connsiteY49" fmla="*/ 825671 h 855479"/>
                  <a:gd name="connsiteX50" fmla="*/ 894307 w 3394273"/>
                  <a:gd name="connsiteY50" fmla="*/ 855478 h 855479"/>
                  <a:gd name="connsiteX51" fmla="*/ 755550 w 3394273"/>
                  <a:gd name="connsiteY51" fmla="*/ 855478 h 855479"/>
                  <a:gd name="connsiteX52" fmla="*/ 772832 w 3394273"/>
                  <a:gd name="connsiteY52" fmla="*/ 790982 h 855479"/>
                  <a:gd name="connsiteX53" fmla="*/ 804555 w 3394273"/>
                  <a:gd name="connsiteY53" fmla="*/ 762953 h 855479"/>
                  <a:gd name="connsiteX54" fmla="*/ 1896597 w 3394273"/>
                  <a:gd name="connsiteY54" fmla="*/ 749953 h 855479"/>
                  <a:gd name="connsiteX55" fmla="*/ 1912195 w 3394273"/>
                  <a:gd name="connsiteY55" fmla="*/ 750929 h 855479"/>
                  <a:gd name="connsiteX56" fmla="*/ 1969218 w 3394273"/>
                  <a:gd name="connsiteY56" fmla="*/ 766209 h 855479"/>
                  <a:gd name="connsiteX57" fmla="*/ 1997046 w 3394273"/>
                  <a:gd name="connsiteY57" fmla="*/ 814409 h 855479"/>
                  <a:gd name="connsiteX58" fmla="*/ 1986041 w 3394273"/>
                  <a:gd name="connsiteY58" fmla="*/ 855479 h 855479"/>
                  <a:gd name="connsiteX59" fmla="*/ 1850676 w 3394273"/>
                  <a:gd name="connsiteY59" fmla="*/ 855479 h 855479"/>
                  <a:gd name="connsiteX60" fmla="*/ 1848292 w 3394273"/>
                  <a:gd name="connsiteY60" fmla="*/ 837365 h 855479"/>
                  <a:gd name="connsiteX61" fmla="*/ 1863995 w 3394273"/>
                  <a:gd name="connsiteY61" fmla="*/ 778759 h 855479"/>
                  <a:gd name="connsiteX62" fmla="*/ 1896597 w 3394273"/>
                  <a:gd name="connsiteY62" fmla="*/ 749953 h 855479"/>
                  <a:gd name="connsiteX63" fmla="*/ 2368824 w 3394273"/>
                  <a:gd name="connsiteY63" fmla="*/ 730998 h 855479"/>
                  <a:gd name="connsiteX64" fmla="*/ 2392090 w 3394273"/>
                  <a:gd name="connsiteY64" fmla="*/ 732456 h 855479"/>
                  <a:gd name="connsiteX65" fmla="*/ 2491326 w 3394273"/>
                  <a:gd name="connsiteY65" fmla="*/ 759046 h 855479"/>
                  <a:gd name="connsiteX66" fmla="*/ 2532837 w 3394273"/>
                  <a:gd name="connsiteY66" fmla="*/ 830945 h 855479"/>
                  <a:gd name="connsiteX67" fmla="*/ 2526263 w 3394273"/>
                  <a:gd name="connsiteY67" fmla="*/ 855479 h 855479"/>
                  <a:gd name="connsiteX68" fmla="*/ 2298350 w 3394273"/>
                  <a:gd name="connsiteY68" fmla="*/ 855478 h 855479"/>
                  <a:gd name="connsiteX69" fmla="*/ 2320191 w 3394273"/>
                  <a:gd name="connsiteY69" fmla="*/ 773966 h 855479"/>
                  <a:gd name="connsiteX70" fmla="*/ 2368824 w 3394273"/>
                  <a:gd name="connsiteY70" fmla="*/ 730998 h 855479"/>
                  <a:gd name="connsiteX71" fmla="*/ 1397242 w 3394273"/>
                  <a:gd name="connsiteY71" fmla="*/ 706049 h 855479"/>
                  <a:gd name="connsiteX72" fmla="*/ 1420509 w 3394273"/>
                  <a:gd name="connsiteY72" fmla="*/ 707507 h 855479"/>
                  <a:gd name="connsiteX73" fmla="*/ 1519745 w 3394273"/>
                  <a:gd name="connsiteY73" fmla="*/ 734098 h 855479"/>
                  <a:gd name="connsiteX74" fmla="*/ 1561256 w 3394273"/>
                  <a:gd name="connsiteY74" fmla="*/ 805996 h 855479"/>
                  <a:gd name="connsiteX75" fmla="*/ 1547997 w 3394273"/>
                  <a:gd name="connsiteY75" fmla="*/ 855479 h 855479"/>
                  <a:gd name="connsiteX76" fmla="*/ 1328637 w 3394273"/>
                  <a:gd name="connsiteY76" fmla="*/ 855479 h 855479"/>
                  <a:gd name="connsiteX77" fmla="*/ 1325819 w 3394273"/>
                  <a:gd name="connsiteY77" fmla="*/ 834078 h 855479"/>
                  <a:gd name="connsiteX78" fmla="*/ 1348610 w 3394273"/>
                  <a:gd name="connsiteY78" fmla="*/ 749018 h 855479"/>
                  <a:gd name="connsiteX79" fmla="*/ 1397242 w 3394273"/>
                  <a:gd name="connsiteY79" fmla="*/ 706049 h 855479"/>
                  <a:gd name="connsiteX80" fmla="*/ 646783 w 3394273"/>
                  <a:gd name="connsiteY80" fmla="*/ 700579 h 855479"/>
                  <a:gd name="connsiteX81" fmla="*/ 661960 w 3394273"/>
                  <a:gd name="connsiteY81" fmla="*/ 701530 h 855479"/>
                  <a:gd name="connsiteX82" fmla="*/ 717445 w 3394273"/>
                  <a:gd name="connsiteY82" fmla="*/ 716397 h 855479"/>
                  <a:gd name="connsiteX83" fmla="*/ 744522 w 3394273"/>
                  <a:gd name="connsiteY83" fmla="*/ 763296 h 855479"/>
                  <a:gd name="connsiteX84" fmla="*/ 719822 w 3394273"/>
                  <a:gd name="connsiteY84" fmla="*/ 855478 h 855479"/>
                  <a:gd name="connsiteX85" fmla="*/ 591747 w 3394273"/>
                  <a:gd name="connsiteY85" fmla="*/ 855479 h 855479"/>
                  <a:gd name="connsiteX86" fmla="*/ 588228 w 3394273"/>
                  <a:gd name="connsiteY86" fmla="*/ 828749 h 855479"/>
                  <a:gd name="connsiteX87" fmla="*/ 615061 w 3394273"/>
                  <a:gd name="connsiteY87" fmla="*/ 728607 h 855479"/>
                  <a:gd name="connsiteX88" fmla="*/ 646783 w 3394273"/>
                  <a:gd name="connsiteY88" fmla="*/ 700579 h 855479"/>
                  <a:gd name="connsiteX89" fmla="*/ 3112923 w 3394273"/>
                  <a:gd name="connsiteY89" fmla="*/ 693413 h 855479"/>
                  <a:gd name="connsiteX90" fmla="*/ 3221087 w 3394273"/>
                  <a:gd name="connsiteY90" fmla="*/ 722395 h 855479"/>
                  <a:gd name="connsiteX91" fmla="*/ 3235638 w 3394273"/>
                  <a:gd name="connsiteY91" fmla="*/ 747597 h 855479"/>
                  <a:gd name="connsiteX92" fmla="*/ 3227649 w 3394273"/>
                  <a:gd name="connsiteY92" fmla="*/ 777413 h 855479"/>
                  <a:gd name="connsiteX93" fmla="*/ 3202447 w 3394273"/>
                  <a:gd name="connsiteY93" fmla="*/ 791962 h 855479"/>
                  <a:gd name="connsiteX94" fmla="*/ 3094282 w 3394273"/>
                  <a:gd name="connsiteY94" fmla="*/ 762980 h 855479"/>
                  <a:gd name="connsiteX95" fmla="*/ 3079732 w 3394273"/>
                  <a:gd name="connsiteY95" fmla="*/ 737778 h 855479"/>
                  <a:gd name="connsiteX96" fmla="*/ 3087721 w 3394273"/>
                  <a:gd name="connsiteY96" fmla="*/ 707963 h 855479"/>
                  <a:gd name="connsiteX97" fmla="*/ 3112923 w 3394273"/>
                  <a:gd name="connsiteY97" fmla="*/ 693413 h 855479"/>
                  <a:gd name="connsiteX98" fmla="*/ 260910 w 3394273"/>
                  <a:gd name="connsiteY98" fmla="*/ 688312 h 855479"/>
                  <a:gd name="connsiteX99" fmla="*/ 276507 w 3394273"/>
                  <a:gd name="connsiteY99" fmla="*/ 689289 h 855479"/>
                  <a:gd name="connsiteX100" fmla="*/ 333530 w 3394273"/>
                  <a:gd name="connsiteY100" fmla="*/ 704568 h 855479"/>
                  <a:gd name="connsiteX101" fmla="*/ 361359 w 3394273"/>
                  <a:gd name="connsiteY101" fmla="*/ 752768 h 855479"/>
                  <a:gd name="connsiteX102" fmla="*/ 345654 w 3394273"/>
                  <a:gd name="connsiteY102" fmla="*/ 811375 h 855479"/>
                  <a:gd name="connsiteX103" fmla="*/ 297454 w 3394273"/>
                  <a:gd name="connsiteY103" fmla="*/ 839203 h 855479"/>
                  <a:gd name="connsiteX104" fmla="*/ 240433 w 3394273"/>
                  <a:gd name="connsiteY104" fmla="*/ 823924 h 855479"/>
                  <a:gd name="connsiteX105" fmla="*/ 212604 w 3394273"/>
                  <a:gd name="connsiteY105" fmla="*/ 775724 h 855479"/>
                  <a:gd name="connsiteX106" fmla="*/ 228307 w 3394273"/>
                  <a:gd name="connsiteY106" fmla="*/ 717117 h 855479"/>
                  <a:gd name="connsiteX107" fmla="*/ 260910 w 3394273"/>
                  <a:gd name="connsiteY107" fmla="*/ 688312 h 855479"/>
                  <a:gd name="connsiteX108" fmla="*/ 2882501 w 3394273"/>
                  <a:gd name="connsiteY108" fmla="*/ 679632 h 855479"/>
                  <a:gd name="connsiteX109" fmla="*/ 2905766 w 3394273"/>
                  <a:gd name="connsiteY109" fmla="*/ 681089 h 855479"/>
                  <a:gd name="connsiteX110" fmla="*/ 3005003 w 3394273"/>
                  <a:gd name="connsiteY110" fmla="*/ 707679 h 855479"/>
                  <a:gd name="connsiteX111" fmla="*/ 3046513 w 3394273"/>
                  <a:gd name="connsiteY111" fmla="*/ 779579 h 855479"/>
                  <a:gd name="connsiteX112" fmla="*/ 3026176 w 3394273"/>
                  <a:gd name="connsiteY112" fmla="*/ 855479 h 855479"/>
                  <a:gd name="connsiteX113" fmla="*/ 2819786 w 3394273"/>
                  <a:gd name="connsiteY113" fmla="*/ 855479 h 855479"/>
                  <a:gd name="connsiteX114" fmla="*/ 2816941 w 3394273"/>
                  <a:gd name="connsiteY114" fmla="*/ 852207 h 855479"/>
                  <a:gd name="connsiteX115" fmla="*/ 2811076 w 3394273"/>
                  <a:gd name="connsiteY115" fmla="*/ 807660 h 855479"/>
                  <a:gd name="connsiteX116" fmla="*/ 2833868 w 3394273"/>
                  <a:gd name="connsiteY116" fmla="*/ 722600 h 855479"/>
                  <a:gd name="connsiteX117" fmla="*/ 2882501 w 3394273"/>
                  <a:gd name="connsiteY117" fmla="*/ 679632 h 855479"/>
                  <a:gd name="connsiteX118" fmla="*/ 3333801 w 3394273"/>
                  <a:gd name="connsiteY118" fmla="*/ 675961 h 855479"/>
                  <a:gd name="connsiteX119" fmla="*/ 3340431 w 3394273"/>
                  <a:gd name="connsiteY119" fmla="*/ 676376 h 855479"/>
                  <a:gd name="connsiteX120" fmla="*/ 3394273 w 3394273"/>
                  <a:gd name="connsiteY120" fmla="*/ 855479 h 855479"/>
                  <a:gd name="connsiteX121" fmla="*/ 3274279 w 3394273"/>
                  <a:gd name="connsiteY121" fmla="*/ 855478 h 855479"/>
                  <a:gd name="connsiteX122" fmla="*/ 3268241 w 3394273"/>
                  <a:gd name="connsiteY122" fmla="*/ 848536 h 855479"/>
                  <a:gd name="connsiteX123" fmla="*/ 3262377 w 3394273"/>
                  <a:gd name="connsiteY123" fmla="*/ 803989 h 855479"/>
                  <a:gd name="connsiteX124" fmla="*/ 3285168 w 3394273"/>
                  <a:gd name="connsiteY124" fmla="*/ 718930 h 855479"/>
                  <a:gd name="connsiteX125" fmla="*/ 3333801 w 3394273"/>
                  <a:gd name="connsiteY125" fmla="*/ 675961 h 855479"/>
                  <a:gd name="connsiteX126" fmla="*/ 2220535 w 3394273"/>
                  <a:gd name="connsiteY126" fmla="*/ 657494 h 855479"/>
                  <a:gd name="connsiteX127" fmla="*/ 2233995 w 3394273"/>
                  <a:gd name="connsiteY127" fmla="*/ 658338 h 855479"/>
                  <a:gd name="connsiteX128" fmla="*/ 2291408 w 3394273"/>
                  <a:gd name="connsiteY128" fmla="*/ 673721 h 855479"/>
                  <a:gd name="connsiteX129" fmla="*/ 2315424 w 3394273"/>
                  <a:gd name="connsiteY129" fmla="*/ 715319 h 855479"/>
                  <a:gd name="connsiteX130" fmla="*/ 2302238 w 3394273"/>
                  <a:gd name="connsiteY130" fmla="*/ 764530 h 855479"/>
                  <a:gd name="connsiteX131" fmla="*/ 2260641 w 3394273"/>
                  <a:gd name="connsiteY131" fmla="*/ 788546 h 855479"/>
                  <a:gd name="connsiteX132" fmla="*/ 2203228 w 3394273"/>
                  <a:gd name="connsiteY132" fmla="*/ 773162 h 855479"/>
                  <a:gd name="connsiteX133" fmla="*/ 2179213 w 3394273"/>
                  <a:gd name="connsiteY133" fmla="*/ 731565 h 855479"/>
                  <a:gd name="connsiteX134" fmla="*/ 2192399 w 3394273"/>
                  <a:gd name="connsiteY134" fmla="*/ 682354 h 855479"/>
                  <a:gd name="connsiteX135" fmla="*/ 2220535 w 3394273"/>
                  <a:gd name="connsiteY135" fmla="*/ 657494 h 855479"/>
                  <a:gd name="connsiteX136" fmla="*/ 473720 w 3394273"/>
                  <a:gd name="connsiteY136" fmla="*/ 647952 h 855479"/>
                  <a:gd name="connsiteX137" fmla="*/ 489316 w 3394273"/>
                  <a:gd name="connsiteY137" fmla="*/ 648929 h 855479"/>
                  <a:gd name="connsiteX138" fmla="*/ 546336 w 3394273"/>
                  <a:gd name="connsiteY138" fmla="*/ 664208 h 855479"/>
                  <a:gd name="connsiteX139" fmla="*/ 574164 w 3394273"/>
                  <a:gd name="connsiteY139" fmla="*/ 712408 h 855479"/>
                  <a:gd name="connsiteX140" fmla="*/ 558460 w 3394273"/>
                  <a:gd name="connsiteY140" fmla="*/ 771015 h 855479"/>
                  <a:gd name="connsiteX141" fmla="*/ 510260 w 3394273"/>
                  <a:gd name="connsiteY141" fmla="*/ 798843 h 855479"/>
                  <a:gd name="connsiteX142" fmla="*/ 453241 w 3394273"/>
                  <a:gd name="connsiteY142" fmla="*/ 783564 h 855479"/>
                  <a:gd name="connsiteX143" fmla="*/ 425413 w 3394273"/>
                  <a:gd name="connsiteY143" fmla="*/ 735364 h 855479"/>
                  <a:gd name="connsiteX144" fmla="*/ 441115 w 3394273"/>
                  <a:gd name="connsiteY144" fmla="*/ 676758 h 855479"/>
                  <a:gd name="connsiteX145" fmla="*/ 473720 w 3394273"/>
                  <a:gd name="connsiteY145" fmla="*/ 647952 h 855479"/>
                  <a:gd name="connsiteX146" fmla="*/ 1682683 w 3394273"/>
                  <a:gd name="connsiteY146" fmla="*/ 641501 h 855479"/>
                  <a:gd name="connsiteX147" fmla="*/ 1705538 w 3394273"/>
                  <a:gd name="connsiteY147" fmla="*/ 642934 h 855479"/>
                  <a:gd name="connsiteX148" fmla="*/ 1791234 w 3394273"/>
                  <a:gd name="connsiteY148" fmla="*/ 665895 h 855479"/>
                  <a:gd name="connsiteX149" fmla="*/ 1832011 w 3394273"/>
                  <a:gd name="connsiteY149" fmla="*/ 736525 h 855479"/>
                  <a:gd name="connsiteX150" fmla="*/ 1809622 w 3394273"/>
                  <a:gd name="connsiteY150" fmla="*/ 820082 h 855479"/>
                  <a:gd name="connsiteX151" fmla="*/ 1782753 w 3394273"/>
                  <a:gd name="connsiteY151" fmla="*/ 855098 h 855479"/>
                  <a:gd name="connsiteX152" fmla="*/ 1781650 w 3394273"/>
                  <a:gd name="connsiteY152" fmla="*/ 855479 h 855479"/>
                  <a:gd name="connsiteX153" fmla="*/ 1718910 w 3394273"/>
                  <a:gd name="connsiteY153" fmla="*/ 855478 h 855479"/>
                  <a:gd name="connsiteX154" fmla="*/ 1653297 w 3394273"/>
                  <a:gd name="connsiteY154" fmla="*/ 837898 h 855479"/>
                  <a:gd name="connsiteX155" fmla="*/ 1612520 w 3394273"/>
                  <a:gd name="connsiteY155" fmla="*/ 767268 h 855479"/>
                  <a:gd name="connsiteX156" fmla="*/ 1634909 w 3394273"/>
                  <a:gd name="connsiteY156" fmla="*/ 683712 h 855479"/>
                  <a:gd name="connsiteX157" fmla="*/ 1682683 w 3394273"/>
                  <a:gd name="connsiteY157" fmla="*/ 641501 h 855479"/>
                  <a:gd name="connsiteX158" fmla="*/ 103139 w 3394273"/>
                  <a:gd name="connsiteY158" fmla="*/ 633275 h 855479"/>
                  <a:gd name="connsiteX159" fmla="*/ 118737 w 3394273"/>
                  <a:gd name="connsiteY159" fmla="*/ 634252 h 855479"/>
                  <a:gd name="connsiteX160" fmla="*/ 175759 w 3394273"/>
                  <a:gd name="connsiteY160" fmla="*/ 649532 h 855479"/>
                  <a:gd name="connsiteX161" fmla="*/ 203587 w 3394273"/>
                  <a:gd name="connsiteY161" fmla="*/ 697732 h 855479"/>
                  <a:gd name="connsiteX162" fmla="*/ 187884 w 3394273"/>
                  <a:gd name="connsiteY162" fmla="*/ 756337 h 855479"/>
                  <a:gd name="connsiteX163" fmla="*/ 139683 w 3394273"/>
                  <a:gd name="connsiteY163" fmla="*/ 784165 h 855479"/>
                  <a:gd name="connsiteX164" fmla="*/ 82662 w 3394273"/>
                  <a:gd name="connsiteY164" fmla="*/ 768887 h 855479"/>
                  <a:gd name="connsiteX165" fmla="*/ 54833 w 3394273"/>
                  <a:gd name="connsiteY165" fmla="*/ 720686 h 855479"/>
                  <a:gd name="connsiteX166" fmla="*/ 70535 w 3394273"/>
                  <a:gd name="connsiteY166" fmla="*/ 662080 h 855479"/>
                  <a:gd name="connsiteX167" fmla="*/ 103139 w 3394273"/>
                  <a:gd name="connsiteY167" fmla="*/ 633275 h 855479"/>
                  <a:gd name="connsiteX168" fmla="*/ 1158751 w 3394273"/>
                  <a:gd name="connsiteY168" fmla="*/ 632666 h 855479"/>
                  <a:gd name="connsiteX169" fmla="*/ 1182016 w 3394273"/>
                  <a:gd name="connsiteY169" fmla="*/ 634125 h 855479"/>
                  <a:gd name="connsiteX170" fmla="*/ 1281253 w 3394273"/>
                  <a:gd name="connsiteY170" fmla="*/ 660715 h 855479"/>
                  <a:gd name="connsiteX171" fmla="*/ 1322763 w 3394273"/>
                  <a:gd name="connsiteY171" fmla="*/ 732613 h 855479"/>
                  <a:gd name="connsiteX172" fmla="*/ 1299971 w 3394273"/>
                  <a:gd name="connsiteY172" fmla="*/ 817674 h 855479"/>
                  <a:gd name="connsiteX173" fmla="*/ 1272620 w 3394273"/>
                  <a:gd name="connsiteY173" fmla="*/ 853319 h 855479"/>
                  <a:gd name="connsiteX174" fmla="*/ 1266346 w 3394273"/>
                  <a:gd name="connsiteY174" fmla="*/ 855479 h 855479"/>
                  <a:gd name="connsiteX175" fmla="*/ 1214244 w 3394273"/>
                  <a:gd name="connsiteY175" fmla="*/ 855479 h 855479"/>
                  <a:gd name="connsiteX176" fmla="*/ 1128836 w 3394273"/>
                  <a:gd name="connsiteY176" fmla="*/ 832594 h 855479"/>
                  <a:gd name="connsiteX177" fmla="*/ 1087326 w 3394273"/>
                  <a:gd name="connsiteY177" fmla="*/ 760695 h 855479"/>
                  <a:gd name="connsiteX178" fmla="*/ 1110118 w 3394273"/>
                  <a:gd name="connsiteY178" fmla="*/ 675635 h 855479"/>
                  <a:gd name="connsiteX179" fmla="*/ 1158751 w 3394273"/>
                  <a:gd name="connsiteY179" fmla="*/ 632666 h 855479"/>
                  <a:gd name="connsiteX180" fmla="*/ 2633000 w 3394273"/>
                  <a:gd name="connsiteY180" fmla="*/ 624594 h 855479"/>
                  <a:gd name="connsiteX181" fmla="*/ 2656266 w 3394273"/>
                  <a:gd name="connsiteY181" fmla="*/ 626052 h 855479"/>
                  <a:gd name="connsiteX182" fmla="*/ 2755502 w 3394273"/>
                  <a:gd name="connsiteY182" fmla="*/ 652643 h 855479"/>
                  <a:gd name="connsiteX183" fmla="*/ 2797013 w 3394273"/>
                  <a:gd name="connsiteY183" fmla="*/ 724540 h 855479"/>
                  <a:gd name="connsiteX184" fmla="*/ 2774221 w 3394273"/>
                  <a:gd name="connsiteY184" fmla="*/ 809601 h 855479"/>
                  <a:gd name="connsiteX185" fmla="*/ 2702322 w 3394273"/>
                  <a:gd name="connsiteY185" fmla="*/ 851111 h 855479"/>
                  <a:gd name="connsiteX186" fmla="*/ 2603086 w 3394273"/>
                  <a:gd name="connsiteY186" fmla="*/ 824521 h 855479"/>
                  <a:gd name="connsiteX187" fmla="*/ 2561575 w 3394273"/>
                  <a:gd name="connsiteY187" fmla="*/ 752622 h 855479"/>
                  <a:gd name="connsiteX188" fmla="*/ 2584367 w 3394273"/>
                  <a:gd name="connsiteY188" fmla="*/ 667563 h 855479"/>
                  <a:gd name="connsiteX189" fmla="*/ 2633000 w 3394273"/>
                  <a:gd name="connsiteY189" fmla="*/ 624594 h 855479"/>
                  <a:gd name="connsiteX190" fmla="*/ 1418526 w 3394273"/>
                  <a:gd name="connsiteY190" fmla="*/ 591411 h 855479"/>
                  <a:gd name="connsiteX191" fmla="*/ 1526690 w 3394273"/>
                  <a:gd name="connsiteY191" fmla="*/ 620395 h 855479"/>
                  <a:gd name="connsiteX192" fmla="*/ 1541241 w 3394273"/>
                  <a:gd name="connsiteY192" fmla="*/ 645596 h 855479"/>
                  <a:gd name="connsiteX193" fmla="*/ 1533252 w 3394273"/>
                  <a:gd name="connsiteY193" fmla="*/ 675411 h 855479"/>
                  <a:gd name="connsiteX194" fmla="*/ 1508050 w 3394273"/>
                  <a:gd name="connsiteY194" fmla="*/ 689961 h 855479"/>
                  <a:gd name="connsiteX195" fmla="*/ 1399886 w 3394273"/>
                  <a:gd name="connsiteY195" fmla="*/ 660978 h 855479"/>
                  <a:gd name="connsiteX196" fmla="*/ 1385336 w 3394273"/>
                  <a:gd name="connsiteY196" fmla="*/ 635777 h 855479"/>
                  <a:gd name="connsiteX197" fmla="*/ 1393324 w 3394273"/>
                  <a:gd name="connsiteY197" fmla="*/ 605962 h 855479"/>
                  <a:gd name="connsiteX198" fmla="*/ 1418526 w 3394273"/>
                  <a:gd name="connsiteY198" fmla="*/ 591411 h 855479"/>
                  <a:gd name="connsiteX199" fmla="*/ 2465309 w 3394273"/>
                  <a:gd name="connsiteY199" fmla="*/ 584843 h 855479"/>
                  <a:gd name="connsiteX200" fmla="*/ 2480906 w 3394273"/>
                  <a:gd name="connsiteY200" fmla="*/ 585820 h 855479"/>
                  <a:gd name="connsiteX201" fmla="*/ 2537929 w 3394273"/>
                  <a:gd name="connsiteY201" fmla="*/ 601099 h 855479"/>
                  <a:gd name="connsiteX202" fmla="*/ 2565758 w 3394273"/>
                  <a:gd name="connsiteY202" fmla="*/ 649299 h 855479"/>
                  <a:gd name="connsiteX203" fmla="*/ 2550054 w 3394273"/>
                  <a:gd name="connsiteY203" fmla="*/ 707905 h 855479"/>
                  <a:gd name="connsiteX204" fmla="*/ 2501853 w 3394273"/>
                  <a:gd name="connsiteY204" fmla="*/ 735734 h 855479"/>
                  <a:gd name="connsiteX205" fmla="*/ 2444831 w 3394273"/>
                  <a:gd name="connsiteY205" fmla="*/ 720455 h 855479"/>
                  <a:gd name="connsiteX206" fmla="*/ 2417003 w 3394273"/>
                  <a:gd name="connsiteY206" fmla="*/ 672255 h 855479"/>
                  <a:gd name="connsiteX207" fmla="*/ 2432706 w 3394273"/>
                  <a:gd name="connsiteY207" fmla="*/ 613649 h 855479"/>
                  <a:gd name="connsiteX208" fmla="*/ 2465309 w 3394273"/>
                  <a:gd name="connsiteY208" fmla="*/ 584843 h 855479"/>
                  <a:gd name="connsiteX209" fmla="*/ 931265 w 3394273"/>
                  <a:gd name="connsiteY209" fmla="*/ 566622 h 855479"/>
                  <a:gd name="connsiteX210" fmla="*/ 954531 w 3394273"/>
                  <a:gd name="connsiteY210" fmla="*/ 568081 h 855479"/>
                  <a:gd name="connsiteX211" fmla="*/ 1053768 w 3394273"/>
                  <a:gd name="connsiteY211" fmla="*/ 594671 h 855479"/>
                  <a:gd name="connsiteX212" fmla="*/ 1095278 w 3394273"/>
                  <a:gd name="connsiteY212" fmla="*/ 666570 h 855479"/>
                  <a:gd name="connsiteX213" fmla="*/ 1072486 w 3394273"/>
                  <a:gd name="connsiteY213" fmla="*/ 751630 h 855479"/>
                  <a:gd name="connsiteX214" fmla="*/ 1000588 w 3394273"/>
                  <a:gd name="connsiteY214" fmla="*/ 793140 h 855479"/>
                  <a:gd name="connsiteX215" fmla="*/ 901352 w 3394273"/>
                  <a:gd name="connsiteY215" fmla="*/ 766550 h 855479"/>
                  <a:gd name="connsiteX216" fmla="*/ 859841 w 3394273"/>
                  <a:gd name="connsiteY216" fmla="*/ 694652 h 855479"/>
                  <a:gd name="connsiteX217" fmla="*/ 882632 w 3394273"/>
                  <a:gd name="connsiteY217" fmla="*/ 609591 h 855479"/>
                  <a:gd name="connsiteX218" fmla="*/ 931265 w 3394273"/>
                  <a:gd name="connsiteY218" fmla="*/ 566622 h 855479"/>
                  <a:gd name="connsiteX219" fmla="*/ 741560 w 3394273"/>
                  <a:gd name="connsiteY219" fmla="*/ 541548 h 855479"/>
                  <a:gd name="connsiteX220" fmla="*/ 757156 w 3394273"/>
                  <a:gd name="connsiteY220" fmla="*/ 542525 h 855479"/>
                  <a:gd name="connsiteX221" fmla="*/ 814179 w 3394273"/>
                  <a:gd name="connsiteY221" fmla="*/ 557804 h 855479"/>
                  <a:gd name="connsiteX222" fmla="*/ 842008 w 3394273"/>
                  <a:gd name="connsiteY222" fmla="*/ 606005 h 855479"/>
                  <a:gd name="connsiteX223" fmla="*/ 826304 w 3394273"/>
                  <a:gd name="connsiteY223" fmla="*/ 664610 h 855479"/>
                  <a:gd name="connsiteX224" fmla="*/ 778105 w 3394273"/>
                  <a:gd name="connsiteY224" fmla="*/ 692439 h 855479"/>
                  <a:gd name="connsiteX225" fmla="*/ 721082 w 3394273"/>
                  <a:gd name="connsiteY225" fmla="*/ 677159 h 855479"/>
                  <a:gd name="connsiteX226" fmla="*/ 693253 w 3394273"/>
                  <a:gd name="connsiteY226" fmla="*/ 628959 h 855479"/>
                  <a:gd name="connsiteX227" fmla="*/ 708957 w 3394273"/>
                  <a:gd name="connsiteY227" fmla="*/ 570353 h 855479"/>
                  <a:gd name="connsiteX228" fmla="*/ 741560 w 3394273"/>
                  <a:gd name="connsiteY228" fmla="*/ 541548 h 855479"/>
                  <a:gd name="connsiteX229" fmla="*/ 2017120 w 3394273"/>
                  <a:gd name="connsiteY229" fmla="*/ 535559 h 855479"/>
                  <a:gd name="connsiteX230" fmla="*/ 2040387 w 3394273"/>
                  <a:gd name="connsiteY230" fmla="*/ 537017 h 855479"/>
                  <a:gd name="connsiteX231" fmla="*/ 2139623 w 3394273"/>
                  <a:gd name="connsiteY231" fmla="*/ 563608 h 855479"/>
                  <a:gd name="connsiteX232" fmla="*/ 2181134 w 3394273"/>
                  <a:gd name="connsiteY232" fmla="*/ 635505 h 855479"/>
                  <a:gd name="connsiteX233" fmla="*/ 2158343 w 3394273"/>
                  <a:gd name="connsiteY233" fmla="*/ 720565 h 855479"/>
                  <a:gd name="connsiteX234" fmla="*/ 2086444 w 3394273"/>
                  <a:gd name="connsiteY234" fmla="*/ 762076 h 855479"/>
                  <a:gd name="connsiteX235" fmla="*/ 1987207 w 3394273"/>
                  <a:gd name="connsiteY235" fmla="*/ 735486 h 855479"/>
                  <a:gd name="connsiteX236" fmla="*/ 1945696 w 3394273"/>
                  <a:gd name="connsiteY236" fmla="*/ 663587 h 855479"/>
                  <a:gd name="connsiteX237" fmla="*/ 1968488 w 3394273"/>
                  <a:gd name="connsiteY237" fmla="*/ 578527 h 855479"/>
                  <a:gd name="connsiteX238" fmla="*/ 2017120 w 3394273"/>
                  <a:gd name="connsiteY238" fmla="*/ 535559 h 855479"/>
                  <a:gd name="connsiteX239" fmla="*/ 2747832 w 3394273"/>
                  <a:gd name="connsiteY239" fmla="*/ 493115 h 855479"/>
                  <a:gd name="connsiteX240" fmla="*/ 2763429 w 3394273"/>
                  <a:gd name="connsiteY240" fmla="*/ 494093 h 855479"/>
                  <a:gd name="connsiteX241" fmla="*/ 2820451 w 3394273"/>
                  <a:gd name="connsiteY241" fmla="*/ 509372 h 855479"/>
                  <a:gd name="connsiteX242" fmla="*/ 2848279 w 3394273"/>
                  <a:gd name="connsiteY242" fmla="*/ 557572 h 855479"/>
                  <a:gd name="connsiteX243" fmla="*/ 2832576 w 3394273"/>
                  <a:gd name="connsiteY243" fmla="*/ 616178 h 855479"/>
                  <a:gd name="connsiteX244" fmla="*/ 2784376 w 3394273"/>
                  <a:gd name="connsiteY244" fmla="*/ 644006 h 855479"/>
                  <a:gd name="connsiteX245" fmla="*/ 2727353 w 3394273"/>
                  <a:gd name="connsiteY245" fmla="*/ 628727 h 855479"/>
                  <a:gd name="connsiteX246" fmla="*/ 2699525 w 3394273"/>
                  <a:gd name="connsiteY246" fmla="*/ 580527 h 855479"/>
                  <a:gd name="connsiteX247" fmla="*/ 2715229 w 3394273"/>
                  <a:gd name="connsiteY247" fmla="*/ 521921 h 855479"/>
                  <a:gd name="connsiteX248" fmla="*/ 2747832 w 3394273"/>
                  <a:gd name="connsiteY248" fmla="*/ 493115 h 855479"/>
                  <a:gd name="connsiteX249" fmla="*/ 2942914 w 3394273"/>
                  <a:gd name="connsiteY249" fmla="*/ 487036 h 855479"/>
                  <a:gd name="connsiteX250" fmla="*/ 2958090 w 3394273"/>
                  <a:gd name="connsiteY250" fmla="*/ 487987 h 855479"/>
                  <a:gd name="connsiteX251" fmla="*/ 3013575 w 3394273"/>
                  <a:gd name="connsiteY251" fmla="*/ 502854 h 855479"/>
                  <a:gd name="connsiteX252" fmla="*/ 3040652 w 3394273"/>
                  <a:gd name="connsiteY252" fmla="*/ 549753 h 855479"/>
                  <a:gd name="connsiteX253" fmla="*/ 3013819 w 3394273"/>
                  <a:gd name="connsiteY253" fmla="*/ 649894 h 855479"/>
                  <a:gd name="connsiteX254" fmla="*/ 2966920 w 3394273"/>
                  <a:gd name="connsiteY254" fmla="*/ 676971 h 855479"/>
                  <a:gd name="connsiteX255" fmla="*/ 2911435 w 3394273"/>
                  <a:gd name="connsiteY255" fmla="*/ 662104 h 855479"/>
                  <a:gd name="connsiteX256" fmla="*/ 2884358 w 3394273"/>
                  <a:gd name="connsiteY256" fmla="*/ 615205 h 855479"/>
                  <a:gd name="connsiteX257" fmla="*/ 2911191 w 3394273"/>
                  <a:gd name="connsiteY257" fmla="*/ 515064 h 855479"/>
                  <a:gd name="connsiteX258" fmla="*/ 2942914 w 3394273"/>
                  <a:gd name="connsiteY258" fmla="*/ 487036 h 855479"/>
                  <a:gd name="connsiteX259" fmla="*/ 1255385 w 3394273"/>
                  <a:gd name="connsiteY259" fmla="*/ 479331 h 855479"/>
                  <a:gd name="connsiteX260" fmla="*/ 1272085 w 3394273"/>
                  <a:gd name="connsiteY260" fmla="*/ 480378 h 855479"/>
                  <a:gd name="connsiteX261" fmla="*/ 1343314 w 3394273"/>
                  <a:gd name="connsiteY261" fmla="*/ 499464 h 855479"/>
                  <a:gd name="connsiteX262" fmla="*/ 1373109 w 3394273"/>
                  <a:gd name="connsiteY262" fmla="*/ 551071 h 855479"/>
                  <a:gd name="connsiteX263" fmla="*/ 1356750 w 3394273"/>
                  <a:gd name="connsiteY263" fmla="*/ 612125 h 855479"/>
                  <a:gd name="connsiteX264" fmla="*/ 1305143 w 3394273"/>
                  <a:gd name="connsiteY264" fmla="*/ 641921 h 855479"/>
                  <a:gd name="connsiteX265" fmla="*/ 1233914 w 3394273"/>
                  <a:gd name="connsiteY265" fmla="*/ 622835 h 855479"/>
                  <a:gd name="connsiteX266" fmla="*/ 1204118 w 3394273"/>
                  <a:gd name="connsiteY266" fmla="*/ 571228 h 855479"/>
                  <a:gd name="connsiteX267" fmla="*/ 1220478 w 3394273"/>
                  <a:gd name="connsiteY267" fmla="*/ 510174 h 855479"/>
                  <a:gd name="connsiteX268" fmla="*/ 1255385 w 3394273"/>
                  <a:gd name="connsiteY268" fmla="*/ 479331 h 855479"/>
                  <a:gd name="connsiteX269" fmla="*/ 244512 w 3394273"/>
                  <a:gd name="connsiteY269" fmla="*/ 478819 h 855479"/>
                  <a:gd name="connsiteX270" fmla="*/ 262828 w 3394273"/>
                  <a:gd name="connsiteY270" fmla="*/ 479966 h 855479"/>
                  <a:gd name="connsiteX271" fmla="*/ 401726 w 3394273"/>
                  <a:gd name="connsiteY271" fmla="*/ 517184 h 855479"/>
                  <a:gd name="connsiteX272" fmla="*/ 434404 w 3394273"/>
                  <a:gd name="connsiteY272" fmla="*/ 573785 h 855479"/>
                  <a:gd name="connsiteX273" fmla="*/ 416462 w 3394273"/>
                  <a:gd name="connsiteY273" fmla="*/ 640748 h 855479"/>
                  <a:gd name="connsiteX274" fmla="*/ 359861 w 3394273"/>
                  <a:gd name="connsiteY274" fmla="*/ 673427 h 855479"/>
                  <a:gd name="connsiteX275" fmla="*/ 220963 w 3394273"/>
                  <a:gd name="connsiteY275" fmla="*/ 636210 h 855479"/>
                  <a:gd name="connsiteX276" fmla="*/ 188283 w 3394273"/>
                  <a:gd name="connsiteY276" fmla="*/ 579608 h 855479"/>
                  <a:gd name="connsiteX277" fmla="*/ 206225 w 3394273"/>
                  <a:gd name="connsiteY277" fmla="*/ 512645 h 855479"/>
                  <a:gd name="connsiteX278" fmla="*/ 244512 w 3394273"/>
                  <a:gd name="connsiteY278" fmla="*/ 478819 h 855479"/>
                  <a:gd name="connsiteX279" fmla="*/ 3132000 w 3394273"/>
                  <a:gd name="connsiteY279" fmla="*/ 463153 h 855479"/>
                  <a:gd name="connsiteX280" fmla="*/ 3155267 w 3394273"/>
                  <a:gd name="connsiteY280" fmla="*/ 464611 h 855479"/>
                  <a:gd name="connsiteX281" fmla="*/ 3254502 w 3394273"/>
                  <a:gd name="connsiteY281" fmla="*/ 491201 h 855479"/>
                  <a:gd name="connsiteX282" fmla="*/ 3296014 w 3394273"/>
                  <a:gd name="connsiteY282" fmla="*/ 563100 h 855479"/>
                  <a:gd name="connsiteX283" fmla="*/ 3273222 w 3394273"/>
                  <a:gd name="connsiteY283" fmla="*/ 648160 h 855479"/>
                  <a:gd name="connsiteX284" fmla="*/ 3201322 w 3394273"/>
                  <a:gd name="connsiteY284" fmla="*/ 689670 h 855479"/>
                  <a:gd name="connsiteX285" fmla="*/ 3102087 w 3394273"/>
                  <a:gd name="connsiteY285" fmla="*/ 663080 h 855479"/>
                  <a:gd name="connsiteX286" fmla="*/ 3060575 w 3394273"/>
                  <a:gd name="connsiteY286" fmla="*/ 591181 h 855479"/>
                  <a:gd name="connsiteX287" fmla="*/ 3083368 w 3394273"/>
                  <a:gd name="connsiteY287" fmla="*/ 506122 h 855479"/>
                  <a:gd name="connsiteX288" fmla="*/ 3132000 w 3394273"/>
                  <a:gd name="connsiteY288" fmla="*/ 463153 h 855479"/>
                  <a:gd name="connsiteX289" fmla="*/ 121218 w 3394273"/>
                  <a:gd name="connsiteY289" fmla="*/ 452253 h 855479"/>
                  <a:gd name="connsiteX290" fmla="*/ 131730 w 3394273"/>
                  <a:gd name="connsiteY290" fmla="*/ 455069 h 855479"/>
                  <a:gd name="connsiteX291" fmla="*/ 159558 w 3394273"/>
                  <a:gd name="connsiteY291" fmla="*/ 503269 h 855479"/>
                  <a:gd name="connsiteX292" fmla="*/ 143854 w 3394273"/>
                  <a:gd name="connsiteY292" fmla="*/ 561874 h 855479"/>
                  <a:gd name="connsiteX293" fmla="*/ 95655 w 3394273"/>
                  <a:gd name="connsiteY293" fmla="*/ 589703 h 855479"/>
                  <a:gd name="connsiteX294" fmla="*/ 81073 w 3394273"/>
                  <a:gd name="connsiteY294" fmla="*/ 585796 h 855479"/>
                  <a:gd name="connsiteX295" fmla="*/ 1767072 w 3394273"/>
                  <a:gd name="connsiteY295" fmla="*/ 425024 h 855479"/>
                  <a:gd name="connsiteX296" fmla="*/ 1789927 w 3394273"/>
                  <a:gd name="connsiteY296" fmla="*/ 426456 h 855479"/>
                  <a:gd name="connsiteX297" fmla="*/ 1875623 w 3394273"/>
                  <a:gd name="connsiteY297" fmla="*/ 449418 h 855479"/>
                  <a:gd name="connsiteX298" fmla="*/ 1916400 w 3394273"/>
                  <a:gd name="connsiteY298" fmla="*/ 520047 h 855479"/>
                  <a:gd name="connsiteX299" fmla="*/ 1894011 w 3394273"/>
                  <a:gd name="connsiteY299" fmla="*/ 603605 h 855479"/>
                  <a:gd name="connsiteX300" fmla="*/ 1823382 w 3394273"/>
                  <a:gd name="connsiteY300" fmla="*/ 644383 h 855479"/>
                  <a:gd name="connsiteX301" fmla="*/ 1737686 w 3394273"/>
                  <a:gd name="connsiteY301" fmla="*/ 621421 h 855479"/>
                  <a:gd name="connsiteX302" fmla="*/ 1696909 w 3394273"/>
                  <a:gd name="connsiteY302" fmla="*/ 550791 h 855479"/>
                  <a:gd name="connsiteX303" fmla="*/ 1719298 w 3394273"/>
                  <a:gd name="connsiteY303" fmla="*/ 467234 h 855479"/>
                  <a:gd name="connsiteX304" fmla="*/ 1767072 w 3394273"/>
                  <a:gd name="connsiteY304" fmla="*/ 425024 h 855479"/>
                  <a:gd name="connsiteX305" fmla="*/ 531331 w 3394273"/>
                  <a:gd name="connsiteY305" fmla="*/ 419857 h 855479"/>
                  <a:gd name="connsiteX306" fmla="*/ 554597 w 3394273"/>
                  <a:gd name="connsiteY306" fmla="*/ 421316 h 855479"/>
                  <a:gd name="connsiteX307" fmla="*/ 653834 w 3394273"/>
                  <a:gd name="connsiteY307" fmla="*/ 447907 h 855479"/>
                  <a:gd name="connsiteX308" fmla="*/ 695345 w 3394273"/>
                  <a:gd name="connsiteY308" fmla="*/ 519804 h 855479"/>
                  <a:gd name="connsiteX309" fmla="*/ 672553 w 3394273"/>
                  <a:gd name="connsiteY309" fmla="*/ 604864 h 855479"/>
                  <a:gd name="connsiteX310" fmla="*/ 600654 w 3394273"/>
                  <a:gd name="connsiteY310" fmla="*/ 646374 h 855479"/>
                  <a:gd name="connsiteX311" fmla="*/ 501418 w 3394273"/>
                  <a:gd name="connsiteY311" fmla="*/ 619784 h 855479"/>
                  <a:gd name="connsiteX312" fmla="*/ 459911 w 3394273"/>
                  <a:gd name="connsiteY312" fmla="*/ 547887 h 855479"/>
                  <a:gd name="connsiteX313" fmla="*/ 482702 w 3394273"/>
                  <a:gd name="connsiteY313" fmla="*/ 462826 h 855479"/>
                  <a:gd name="connsiteX314" fmla="*/ 531331 w 3394273"/>
                  <a:gd name="connsiteY314" fmla="*/ 419857 h 855479"/>
                  <a:gd name="connsiteX315" fmla="*/ 2269759 w 3394273"/>
                  <a:gd name="connsiteY315" fmla="*/ 419123 h 855479"/>
                  <a:gd name="connsiteX316" fmla="*/ 2293025 w 3394273"/>
                  <a:gd name="connsiteY316" fmla="*/ 420582 h 855479"/>
                  <a:gd name="connsiteX317" fmla="*/ 2392261 w 3394273"/>
                  <a:gd name="connsiteY317" fmla="*/ 447173 h 855479"/>
                  <a:gd name="connsiteX318" fmla="*/ 2433772 w 3394273"/>
                  <a:gd name="connsiteY318" fmla="*/ 519070 h 855479"/>
                  <a:gd name="connsiteX319" fmla="*/ 2410980 w 3394273"/>
                  <a:gd name="connsiteY319" fmla="*/ 604131 h 855479"/>
                  <a:gd name="connsiteX320" fmla="*/ 2339081 w 3394273"/>
                  <a:gd name="connsiteY320" fmla="*/ 645640 h 855479"/>
                  <a:gd name="connsiteX321" fmla="*/ 2239846 w 3394273"/>
                  <a:gd name="connsiteY321" fmla="*/ 619050 h 855479"/>
                  <a:gd name="connsiteX322" fmla="*/ 2198335 w 3394273"/>
                  <a:gd name="connsiteY322" fmla="*/ 547153 h 855479"/>
                  <a:gd name="connsiteX323" fmla="*/ 2221126 w 3394273"/>
                  <a:gd name="connsiteY323" fmla="*/ 462092 h 855479"/>
                  <a:gd name="connsiteX324" fmla="*/ 2269759 w 3394273"/>
                  <a:gd name="connsiteY324" fmla="*/ 419123 h 855479"/>
                  <a:gd name="connsiteX325" fmla="*/ 1275431 w 3394273"/>
                  <a:gd name="connsiteY325" fmla="*/ 382272 h 855479"/>
                  <a:gd name="connsiteX326" fmla="*/ 1383596 w 3394273"/>
                  <a:gd name="connsiteY326" fmla="*/ 411255 h 855479"/>
                  <a:gd name="connsiteX327" fmla="*/ 1398146 w 3394273"/>
                  <a:gd name="connsiteY327" fmla="*/ 436457 h 855479"/>
                  <a:gd name="connsiteX328" fmla="*/ 1390157 w 3394273"/>
                  <a:gd name="connsiteY328" fmla="*/ 466272 h 855479"/>
                  <a:gd name="connsiteX329" fmla="*/ 1364955 w 3394273"/>
                  <a:gd name="connsiteY329" fmla="*/ 480822 h 855479"/>
                  <a:gd name="connsiteX330" fmla="*/ 1256791 w 3394273"/>
                  <a:gd name="connsiteY330" fmla="*/ 451839 h 855479"/>
                  <a:gd name="connsiteX331" fmla="*/ 1242240 w 3394273"/>
                  <a:gd name="connsiteY331" fmla="*/ 426637 h 855479"/>
                  <a:gd name="connsiteX332" fmla="*/ 1250229 w 3394273"/>
                  <a:gd name="connsiteY332" fmla="*/ 396822 h 855479"/>
                  <a:gd name="connsiteX333" fmla="*/ 1275431 w 3394273"/>
                  <a:gd name="connsiteY333" fmla="*/ 382272 h 855479"/>
                  <a:gd name="connsiteX334" fmla="*/ 1045008 w 3394273"/>
                  <a:gd name="connsiteY334" fmla="*/ 368491 h 855479"/>
                  <a:gd name="connsiteX335" fmla="*/ 1068274 w 3394273"/>
                  <a:gd name="connsiteY335" fmla="*/ 369950 h 855479"/>
                  <a:gd name="connsiteX336" fmla="*/ 1167509 w 3394273"/>
                  <a:gd name="connsiteY336" fmla="*/ 396540 h 855479"/>
                  <a:gd name="connsiteX337" fmla="*/ 1209021 w 3394273"/>
                  <a:gd name="connsiteY337" fmla="*/ 468438 h 855479"/>
                  <a:gd name="connsiteX338" fmla="*/ 1186230 w 3394273"/>
                  <a:gd name="connsiteY338" fmla="*/ 553498 h 855479"/>
                  <a:gd name="connsiteX339" fmla="*/ 1114330 w 3394273"/>
                  <a:gd name="connsiteY339" fmla="*/ 595008 h 855479"/>
                  <a:gd name="connsiteX340" fmla="*/ 1015095 w 3394273"/>
                  <a:gd name="connsiteY340" fmla="*/ 568418 h 855479"/>
                  <a:gd name="connsiteX341" fmla="*/ 973584 w 3394273"/>
                  <a:gd name="connsiteY341" fmla="*/ 496520 h 855479"/>
                  <a:gd name="connsiteX342" fmla="*/ 996376 w 3394273"/>
                  <a:gd name="connsiteY342" fmla="*/ 411460 h 855479"/>
                  <a:gd name="connsiteX343" fmla="*/ 1045008 w 3394273"/>
                  <a:gd name="connsiteY343" fmla="*/ 368491 h 855479"/>
                  <a:gd name="connsiteX344" fmla="*/ 1496308 w 3394273"/>
                  <a:gd name="connsiteY344" fmla="*/ 364821 h 855479"/>
                  <a:gd name="connsiteX345" fmla="*/ 1519575 w 3394273"/>
                  <a:gd name="connsiteY345" fmla="*/ 366278 h 855479"/>
                  <a:gd name="connsiteX346" fmla="*/ 1618810 w 3394273"/>
                  <a:gd name="connsiteY346" fmla="*/ 392868 h 855479"/>
                  <a:gd name="connsiteX347" fmla="*/ 1660322 w 3394273"/>
                  <a:gd name="connsiteY347" fmla="*/ 464767 h 855479"/>
                  <a:gd name="connsiteX348" fmla="*/ 1637530 w 3394273"/>
                  <a:gd name="connsiteY348" fmla="*/ 549827 h 855479"/>
                  <a:gd name="connsiteX349" fmla="*/ 1565631 w 3394273"/>
                  <a:gd name="connsiteY349" fmla="*/ 591339 h 855479"/>
                  <a:gd name="connsiteX350" fmla="*/ 1466395 w 3394273"/>
                  <a:gd name="connsiteY350" fmla="*/ 564747 h 855479"/>
                  <a:gd name="connsiteX351" fmla="*/ 1424884 w 3394273"/>
                  <a:gd name="connsiteY351" fmla="*/ 492850 h 855479"/>
                  <a:gd name="connsiteX352" fmla="*/ 1447676 w 3394273"/>
                  <a:gd name="connsiteY352" fmla="*/ 407789 h 855479"/>
                  <a:gd name="connsiteX353" fmla="*/ 1496308 w 3394273"/>
                  <a:gd name="connsiteY353" fmla="*/ 364821 h 855479"/>
                  <a:gd name="connsiteX354" fmla="*/ 2537603 w 3394273"/>
                  <a:gd name="connsiteY354" fmla="*/ 364087 h 855479"/>
                  <a:gd name="connsiteX355" fmla="*/ 2560869 w 3394273"/>
                  <a:gd name="connsiteY355" fmla="*/ 365545 h 855479"/>
                  <a:gd name="connsiteX356" fmla="*/ 2660105 w 3394273"/>
                  <a:gd name="connsiteY356" fmla="*/ 392136 h 855479"/>
                  <a:gd name="connsiteX357" fmla="*/ 2701616 w 3394273"/>
                  <a:gd name="connsiteY357" fmla="*/ 464034 h 855479"/>
                  <a:gd name="connsiteX358" fmla="*/ 2678825 w 3394273"/>
                  <a:gd name="connsiteY358" fmla="*/ 549094 h 855479"/>
                  <a:gd name="connsiteX359" fmla="*/ 2606925 w 3394273"/>
                  <a:gd name="connsiteY359" fmla="*/ 590604 h 855479"/>
                  <a:gd name="connsiteX360" fmla="*/ 2507690 w 3394273"/>
                  <a:gd name="connsiteY360" fmla="*/ 564014 h 855479"/>
                  <a:gd name="connsiteX361" fmla="*/ 2466179 w 3394273"/>
                  <a:gd name="connsiteY361" fmla="*/ 492115 h 855479"/>
                  <a:gd name="connsiteX362" fmla="*/ 2488971 w 3394273"/>
                  <a:gd name="connsiteY362" fmla="*/ 407056 h 855479"/>
                  <a:gd name="connsiteX363" fmla="*/ 2537603 w 3394273"/>
                  <a:gd name="connsiteY363" fmla="*/ 364087 h 855479"/>
                  <a:gd name="connsiteX364" fmla="*/ 383047 w 3394273"/>
                  <a:gd name="connsiteY364" fmla="*/ 346354 h 855479"/>
                  <a:gd name="connsiteX365" fmla="*/ 396507 w 3394273"/>
                  <a:gd name="connsiteY365" fmla="*/ 347198 h 855479"/>
                  <a:gd name="connsiteX366" fmla="*/ 453920 w 3394273"/>
                  <a:gd name="connsiteY366" fmla="*/ 362581 h 855479"/>
                  <a:gd name="connsiteX367" fmla="*/ 477936 w 3394273"/>
                  <a:gd name="connsiteY367" fmla="*/ 404178 h 855479"/>
                  <a:gd name="connsiteX368" fmla="*/ 464750 w 3394273"/>
                  <a:gd name="connsiteY368" fmla="*/ 453390 h 855479"/>
                  <a:gd name="connsiteX369" fmla="*/ 423152 w 3394273"/>
                  <a:gd name="connsiteY369" fmla="*/ 477406 h 855479"/>
                  <a:gd name="connsiteX370" fmla="*/ 365739 w 3394273"/>
                  <a:gd name="connsiteY370" fmla="*/ 462021 h 855479"/>
                  <a:gd name="connsiteX371" fmla="*/ 341723 w 3394273"/>
                  <a:gd name="connsiteY371" fmla="*/ 420425 h 855479"/>
                  <a:gd name="connsiteX372" fmla="*/ 354910 w 3394273"/>
                  <a:gd name="connsiteY372" fmla="*/ 371213 h 855479"/>
                  <a:gd name="connsiteX373" fmla="*/ 383047 w 3394273"/>
                  <a:gd name="connsiteY373" fmla="*/ 346354 h 855479"/>
                  <a:gd name="connsiteX374" fmla="*/ 2064269 w 3394273"/>
                  <a:gd name="connsiteY374" fmla="*/ 314951 h 855479"/>
                  <a:gd name="connsiteX375" fmla="*/ 2087125 w 3394273"/>
                  <a:gd name="connsiteY375" fmla="*/ 316383 h 855479"/>
                  <a:gd name="connsiteX376" fmla="*/ 2172821 w 3394273"/>
                  <a:gd name="connsiteY376" fmla="*/ 339345 h 855479"/>
                  <a:gd name="connsiteX377" fmla="*/ 2213598 w 3394273"/>
                  <a:gd name="connsiteY377" fmla="*/ 409974 h 855479"/>
                  <a:gd name="connsiteX378" fmla="*/ 2191210 w 3394273"/>
                  <a:gd name="connsiteY378" fmla="*/ 493532 h 855479"/>
                  <a:gd name="connsiteX379" fmla="*/ 2120580 w 3394273"/>
                  <a:gd name="connsiteY379" fmla="*/ 534310 h 855479"/>
                  <a:gd name="connsiteX380" fmla="*/ 2034884 w 3394273"/>
                  <a:gd name="connsiteY380" fmla="*/ 511347 h 855479"/>
                  <a:gd name="connsiteX381" fmla="*/ 1994108 w 3394273"/>
                  <a:gd name="connsiteY381" fmla="*/ 440718 h 855479"/>
                  <a:gd name="connsiteX382" fmla="*/ 2016496 w 3394273"/>
                  <a:gd name="connsiteY382" fmla="*/ 357159 h 855479"/>
                  <a:gd name="connsiteX383" fmla="*/ 2064269 w 3394273"/>
                  <a:gd name="connsiteY383" fmla="*/ 314951 h 855479"/>
                  <a:gd name="connsiteX384" fmla="*/ 795507 w 3394273"/>
                  <a:gd name="connsiteY384" fmla="*/ 313453 h 855479"/>
                  <a:gd name="connsiteX385" fmla="*/ 818773 w 3394273"/>
                  <a:gd name="connsiteY385" fmla="*/ 314912 h 855479"/>
                  <a:gd name="connsiteX386" fmla="*/ 918010 w 3394273"/>
                  <a:gd name="connsiteY386" fmla="*/ 341502 h 855479"/>
                  <a:gd name="connsiteX387" fmla="*/ 959521 w 3394273"/>
                  <a:gd name="connsiteY387" fmla="*/ 413400 h 855479"/>
                  <a:gd name="connsiteX388" fmla="*/ 936729 w 3394273"/>
                  <a:gd name="connsiteY388" fmla="*/ 498460 h 855479"/>
                  <a:gd name="connsiteX389" fmla="*/ 864830 w 3394273"/>
                  <a:gd name="connsiteY389" fmla="*/ 539971 h 855479"/>
                  <a:gd name="connsiteX390" fmla="*/ 765594 w 3394273"/>
                  <a:gd name="connsiteY390" fmla="*/ 513380 h 855479"/>
                  <a:gd name="connsiteX391" fmla="*/ 724083 w 3394273"/>
                  <a:gd name="connsiteY391" fmla="*/ 441483 h 855479"/>
                  <a:gd name="connsiteX392" fmla="*/ 746875 w 3394273"/>
                  <a:gd name="connsiteY392" fmla="*/ 356422 h 855479"/>
                  <a:gd name="connsiteX393" fmla="*/ 795507 w 3394273"/>
                  <a:gd name="connsiteY393" fmla="*/ 313453 h 855479"/>
                  <a:gd name="connsiteX394" fmla="*/ 3204649 w 3394273"/>
                  <a:gd name="connsiteY394" fmla="*/ 300702 h 855479"/>
                  <a:gd name="connsiteX395" fmla="*/ 3219926 w 3394273"/>
                  <a:gd name="connsiteY395" fmla="*/ 301659 h 855479"/>
                  <a:gd name="connsiteX396" fmla="*/ 3228472 w 3394273"/>
                  <a:gd name="connsiteY396" fmla="*/ 303948 h 855479"/>
                  <a:gd name="connsiteX397" fmla="*/ 3274139 w 3394273"/>
                  <a:gd name="connsiteY397" fmla="*/ 455857 h 855479"/>
                  <a:gd name="connsiteX398" fmla="*/ 3185008 w 3394273"/>
                  <a:gd name="connsiteY398" fmla="*/ 431975 h 855479"/>
                  <a:gd name="connsiteX399" fmla="*/ 3157752 w 3394273"/>
                  <a:gd name="connsiteY399" fmla="*/ 384767 h 855479"/>
                  <a:gd name="connsiteX400" fmla="*/ 3172717 w 3394273"/>
                  <a:gd name="connsiteY400" fmla="*/ 328915 h 855479"/>
                  <a:gd name="connsiteX401" fmla="*/ 3204649 w 3394273"/>
                  <a:gd name="connsiteY401" fmla="*/ 300702 h 855479"/>
                  <a:gd name="connsiteX402" fmla="*/ 1850980 w 3394273"/>
                  <a:gd name="connsiteY402" fmla="*/ 299122 h 855479"/>
                  <a:gd name="connsiteX403" fmla="*/ 1929517 w 3394273"/>
                  <a:gd name="connsiteY403" fmla="*/ 320166 h 855479"/>
                  <a:gd name="connsiteX404" fmla="*/ 1953210 w 3394273"/>
                  <a:gd name="connsiteY404" fmla="*/ 361203 h 855479"/>
                  <a:gd name="connsiteX405" fmla="*/ 1940201 w 3394273"/>
                  <a:gd name="connsiteY405" fmla="*/ 409753 h 855479"/>
                  <a:gd name="connsiteX406" fmla="*/ 1899164 w 3394273"/>
                  <a:gd name="connsiteY406" fmla="*/ 433446 h 855479"/>
                  <a:gd name="connsiteX407" fmla="*/ 1820626 w 3394273"/>
                  <a:gd name="connsiteY407" fmla="*/ 412402 h 855479"/>
                  <a:gd name="connsiteX408" fmla="*/ 1796933 w 3394273"/>
                  <a:gd name="connsiteY408" fmla="*/ 371364 h 855479"/>
                  <a:gd name="connsiteX409" fmla="*/ 1809942 w 3394273"/>
                  <a:gd name="connsiteY409" fmla="*/ 322815 h 855479"/>
                  <a:gd name="connsiteX410" fmla="*/ 1850980 w 3394273"/>
                  <a:gd name="connsiteY410" fmla="*/ 299122 h 855479"/>
                  <a:gd name="connsiteX411" fmla="*/ 627818 w 3394273"/>
                  <a:gd name="connsiteY411" fmla="*/ 273702 h 855479"/>
                  <a:gd name="connsiteX412" fmla="*/ 643414 w 3394273"/>
                  <a:gd name="connsiteY412" fmla="*/ 274679 h 855479"/>
                  <a:gd name="connsiteX413" fmla="*/ 700436 w 3394273"/>
                  <a:gd name="connsiteY413" fmla="*/ 289959 h 855479"/>
                  <a:gd name="connsiteX414" fmla="*/ 728266 w 3394273"/>
                  <a:gd name="connsiteY414" fmla="*/ 338159 h 855479"/>
                  <a:gd name="connsiteX415" fmla="*/ 712562 w 3394273"/>
                  <a:gd name="connsiteY415" fmla="*/ 396765 h 855479"/>
                  <a:gd name="connsiteX416" fmla="*/ 664361 w 3394273"/>
                  <a:gd name="connsiteY416" fmla="*/ 424594 h 855479"/>
                  <a:gd name="connsiteX417" fmla="*/ 607339 w 3394273"/>
                  <a:gd name="connsiteY417" fmla="*/ 409315 h 855479"/>
                  <a:gd name="connsiteX418" fmla="*/ 579511 w 3394273"/>
                  <a:gd name="connsiteY418" fmla="*/ 361115 h 855479"/>
                  <a:gd name="connsiteX419" fmla="*/ 595214 w 3394273"/>
                  <a:gd name="connsiteY419" fmla="*/ 302508 h 855479"/>
                  <a:gd name="connsiteX420" fmla="*/ 627818 w 3394273"/>
                  <a:gd name="connsiteY420" fmla="*/ 273702 h 855479"/>
                  <a:gd name="connsiteX421" fmla="*/ 2575960 w 3394273"/>
                  <a:gd name="connsiteY421" fmla="*/ 256461 h 855479"/>
                  <a:gd name="connsiteX422" fmla="*/ 2655039 w 3394273"/>
                  <a:gd name="connsiteY422" fmla="*/ 277650 h 855479"/>
                  <a:gd name="connsiteX423" fmla="*/ 2673331 w 3394273"/>
                  <a:gd name="connsiteY423" fmla="*/ 309335 h 855479"/>
                  <a:gd name="connsiteX424" fmla="*/ 2663288 w 3394273"/>
                  <a:gd name="connsiteY424" fmla="*/ 346820 h 855479"/>
                  <a:gd name="connsiteX425" fmla="*/ 2631603 w 3394273"/>
                  <a:gd name="connsiteY425" fmla="*/ 365114 h 855479"/>
                  <a:gd name="connsiteX426" fmla="*/ 2552525 w 3394273"/>
                  <a:gd name="connsiteY426" fmla="*/ 343925 h 855479"/>
                  <a:gd name="connsiteX427" fmla="*/ 2534232 w 3394273"/>
                  <a:gd name="connsiteY427" fmla="*/ 312240 h 855479"/>
                  <a:gd name="connsiteX428" fmla="*/ 2544275 w 3394273"/>
                  <a:gd name="connsiteY428" fmla="*/ 274755 h 855479"/>
                  <a:gd name="connsiteX429" fmla="*/ 2575960 w 3394273"/>
                  <a:gd name="connsiteY429" fmla="*/ 256461 h 855479"/>
                  <a:gd name="connsiteX430" fmla="*/ 2959115 w 3394273"/>
                  <a:gd name="connsiteY430" fmla="*/ 256426 h 855479"/>
                  <a:gd name="connsiteX431" fmla="*/ 2982382 w 3394273"/>
                  <a:gd name="connsiteY431" fmla="*/ 257884 h 855479"/>
                  <a:gd name="connsiteX432" fmla="*/ 3081618 w 3394273"/>
                  <a:gd name="connsiteY432" fmla="*/ 284474 h 855479"/>
                  <a:gd name="connsiteX433" fmla="*/ 3123129 w 3394273"/>
                  <a:gd name="connsiteY433" fmla="*/ 356372 h 855479"/>
                  <a:gd name="connsiteX434" fmla="*/ 3100337 w 3394273"/>
                  <a:gd name="connsiteY434" fmla="*/ 441433 h 855479"/>
                  <a:gd name="connsiteX435" fmla="*/ 3028438 w 3394273"/>
                  <a:gd name="connsiteY435" fmla="*/ 482943 h 855479"/>
                  <a:gd name="connsiteX436" fmla="*/ 2929202 w 3394273"/>
                  <a:gd name="connsiteY436" fmla="*/ 456353 h 855479"/>
                  <a:gd name="connsiteX437" fmla="*/ 2887691 w 3394273"/>
                  <a:gd name="connsiteY437" fmla="*/ 384455 h 855479"/>
                  <a:gd name="connsiteX438" fmla="*/ 2910483 w 3394273"/>
                  <a:gd name="connsiteY438" fmla="*/ 299395 h 855479"/>
                  <a:gd name="connsiteX439" fmla="*/ 2959115 w 3394273"/>
                  <a:gd name="connsiteY439" fmla="*/ 256426 h 855479"/>
                  <a:gd name="connsiteX440" fmla="*/ 1531761 w 3394273"/>
                  <a:gd name="connsiteY440" fmla="*/ 255811 h 855479"/>
                  <a:gd name="connsiteX441" fmla="*/ 1563791 w 3394273"/>
                  <a:gd name="connsiteY441" fmla="*/ 264394 h 855479"/>
                  <a:gd name="connsiteX442" fmla="*/ 1579423 w 3394273"/>
                  <a:gd name="connsiteY442" fmla="*/ 291468 h 855479"/>
                  <a:gd name="connsiteX443" fmla="*/ 1570339 w 3394273"/>
                  <a:gd name="connsiteY443" fmla="*/ 325367 h 855479"/>
                  <a:gd name="connsiteX444" fmla="*/ 1543265 w 3394273"/>
                  <a:gd name="connsiteY444" fmla="*/ 340998 h 855479"/>
                  <a:gd name="connsiteX445" fmla="*/ 1511235 w 3394273"/>
                  <a:gd name="connsiteY445" fmla="*/ 332416 h 855479"/>
                  <a:gd name="connsiteX446" fmla="*/ 1495604 w 3394273"/>
                  <a:gd name="connsiteY446" fmla="*/ 305343 h 855479"/>
                  <a:gd name="connsiteX447" fmla="*/ 1504687 w 3394273"/>
                  <a:gd name="connsiteY447" fmla="*/ 271443 h 855479"/>
                  <a:gd name="connsiteX448" fmla="*/ 1531761 w 3394273"/>
                  <a:gd name="connsiteY448" fmla="*/ 255811 h 855479"/>
                  <a:gd name="connsiteX449" fmla="*/ 1650034 w 3394273"/>
                  <a:gd name="connsiteY449" fmla="*/ 247002 h 855479"/>
                  <a:gd name="connsiteX450" fmla="*/ 1757243 w 3394273"/>
                  <a:gd name="connsiteY450" fmla="*/ 275729 h 855479"/>
                  <a:gd name="connsiteX451" fmla="*/ 1778877 w 3394273"/>
                  <a:gd name="connsiteY451" fmla="*/ 313200 h 855479"/>
                  <a:gd name="connsiteX452" fmla="*/ 1766999 w 3394273"/>
                  <a:gd name="connsiteY452" fmla="*/ 357530 h 855479"/>
                  <a:gd name="connsiteX453" fmla="*/ 1729528 w 3394273"/>
                  <a:gd name="connsiteY453" fmla="*/ 379164 h 855479"/>
                  <a:gd name="connsiteX454" fmla="*/ 1622319 w 3394273"/>
                  <a:gd name="connsiteY454" fmla="*/ 350437 h 855479"/>
                  <a:gd name="connsiteX455" fmla="*/ 1600686 w 3394273"/>
                  <a:gd name="connsiteY455" fmla="*/ 312967 h 855479"/>
                  <a:gd name="connsiteX456" fmla="*/ 1612563 w 3394273"/>
                  <a:gd name="connsiteY456" fmla="*/ 268635 h 855479"/>
                  <a:gd name="connsiteX457" fmla="*/ 1650034 w 3394273"/>
                  <a:gd name="connsiteY457" fmla="*/ 247002 h 855479"/>
                  <a:gd name="connsiteX458" fmla="*/ 2733745 w 3394273"/>
                  <a:gd name="connsiteY458" fmla="*/ 242987 h 855479"/>
                  <a:gd name="connsiteX459" fmla="*/ 2750697 w 3394273"/>
                  <a:gd name="connsiteY459" fmla="*/ 244049 h 855479"/>
                  <a:gd name="connsiteX460" fmla="*/ 2844082 w 3394273"/>
                  <a:gd name="connsiteY460" fmla="*/ 269071 h 855479"/>
                  <a:gd name="connsiteX461" fmla="*/ 2874326 w 3394273"/>
                  <a:gd name="connsiteY461" fmla="*/ 321459 h 855479"/>
                  <a:gd name="connsiteX462" fmla="*/ 2857719 w 3394273"/>
                  <a:gd name="connsiteY462" fmla="*/ 383438 h 855479"/>
                  <a:gd name="connsiteX463" fmla="*/ 2805332 w 3394273"/>
                  <a:gd name="connsiteY463" fmla="*/ 413683 h 855479"/>
                  <a:gd name="connsiteX464" fmla="*/ 2711949 w 3394273"/>
                  <a:gd name="connsiteY464" fmla="*/ 388662 h 855479"/>
                  <a:gd name="connsiteX465" fmla="*/ 2681702 w 3394273"/>
                  <a:gd name="connsiteY465" fmla="*/ 336275 h 855479"/>
                  <a:gd name="connsiteX466" fmla="*/ 2698310 w 3394273"/>
                  <a:gd name="connsiteY466" fmla="*/ 274295 h 855479"/>
                  <a:gd name="connsiteX467" fmla="*/ 2733745 w 3394273"/>
                  <a:gd name="connsiteY467" fmla="*/ 242987 h 855479"/>
                  <a:gd name="connsiteX468" fmla="*/ 1999549 w 3394273"/>
                  <a:gd name="connsiteY468" fmla="*/ 227416 h 855479"/>
                  <a:gd name="connsiteX469" fmla="*/ 2030032 w 3394273"/>
                  <a:gd name="connsiteY469" fmla="*/ 235584 h 855479"/>
                  <a:gd name="connsiteX470" fmla="*/ 2044909 w 3394273"/>
                  <a:gd name="connsiteY470" fmla="*/ 261350 h 855479"/>
                  <a:gd name="connsiteX471" fmla="*/ 2035288 w 3394273"/>
                  <a:gd name="connsiteY471" fmla="*/ 297257 h 855479"/>
                  <a:gd name="connsiteX472" fmla="*/ 2009522 w 3394273"/>
                  <a:gd name="connsiteY472" fmla="*/ 312132 h 855479"/>
                  <a:gd name="connsiteX473" fmla="*/ 1979037 w 3394273"/>
                  <a:gd name="connsiteY473" fmla="*/ 303963 h 855479"/>
                  <a:gd name="connsiteX474" fmla="*/ 1964160 w 3394273"/>
                  <a:gd name="connsiteY474" fmla="*/ 278197 h 855479"/>
                  <a:gd name="connsiteX475" fmla="*/ 1973780 w 3394273"/>
                  <a:gd name="connsiteY475" fmla="*/ 242293 h 855479"/>
                  <a:gd name="connsiteX476" fmla="*/ 1999549 w 3394273"/>
                  <a:gd name="connsiteY476" fmla="*/ 227416 h 855479"/>
                  <a:gd name="connsiteX477" fmla="*/ 189524 w 3394273"/>
                  <a:gd name="connsiteY477" fmla="*/ 225038 h 855479"/>
                  <a:gd name="connsiteX478" fmla="*/ 202899 w 3394273"/>
                  <a:gd name="connsiteY478" fmla="*/ 225876 h 855479"/>
                  <a:gd name="connsiteX479" fmla="*/ 302135 w 3394273"/>
                  <a:gd name="connsiteY479" fmla="*/ 252467 h 855479"/>
                  <a:gd name="connsiteX480" fmla="*/ 343646 w 3394273"/>
                  <a:gd name="connsiteY480" fmla="*/ 324365 h 855479"/>
                  <a:gd name="connsiteX481" fmla="*/ 320855 w 3394273"/>
                  <a:gd name="connsiteY481" fmla="*/ 409425 h 855479"/>
                  <a:gd name="connsiteX482" fmla="*/ 248956 w 3394273"/>
                  <a:gd name="connsiteY482" fmla="*/ 450937 h 855479"/>
                  <a:gd name="connsiteX483" fmla="*/ 149720 w 3394273"/>
                  <a:gd name="connsiteY483" fmla="*/ 424345 h 855479"/>
                  <a:gd name="connsiteX484" fmla="*/ 132221 w 3394273"/>
                  <a:gd name="connsiteY484" fmla="*/ 415654 h 855479"/>
                  <a:gd name="connsiteX485" fmla="*/ 2399868 w 3394273"/>
                  <a:gd name="connsiteY485" fmla="*/ 205459 h 855479"/>
                  <a:gd name="connsiteX486" fmla="*/ 2415045 w 3394273"/>
                  <a:gd name="connsiteY486" fmla="*/ 206411 h 855479"/>
                  <a:gd name="connsiteX487" fmla="*/ 2470530 w 3394273"/>
                  <a:gd name="connsiteY487" fmla="*/ 221278 h 855479"/>
                  <a:gd name="connsiteX488" fmla="*/ 2497608 w 3394273"/>
                  <a:gd name="connsiteY488" fmla="*/ 268176 h 855479"/>
                  <a:gd name="connsiteX489" fmla="*/ 2470775 w 3394273"/>
                  <a:gd name="connsiteY489" fmla="*/ 368317 h 855479"/>
                  <a:gd name="connsiteX490" fmla="*/ 2423876 w 3394273"/>
                  <a:gd name="connsiteY490" fmla="*/ 395395 h 855479"/>
                  <a:gd name="connsiteX491" fmla="*/ 2368391 w 3394273"/>
                  <a:gd name="connsiteY491" fmla="*/ 380527 h 855479"/>
                  <a:gd name="connsiteX492" fmla="*/ 2341314 w 3394273"/>
                  <a:gd name="connsiteY492" fmla="*/ 333628 h 855479"/>
                  <a:gd name="connsiteX493" fmla="*/ 2368147 w 3394273"/>
                  <a:gd name="connsiteY493" fmla="*/ 233487 h 855479"/>
                  <a:gd name="connsiteX494" fmla="*/ 2399868 w 3394273"/>
                  <a:gd name="connsiteY494" fmla="*/ 205459 h 855479"/>
                  <a:gd name="connsiteX495" fmla="*/ 1276762 w 3394273"/>
                  <a:gd name="connsiteY495" fmla="*/ 189858 h 855479"/>
                  <a:gd name="connsiteX496" fmla="*/ 1295261 w 3394273"/>
                  <a:gd name="connsiteY496" fmla="*/ 191017 h 855479"/>
                  <a:gd name="connsiteX497" fmla="*/ 1420463 w 3394273"/>
                  <a:gd name="connsiteY497" fmla="*/ 224564 h 855479"/>
                  <a:gd name="connsiteX498" fmla="*/ 1453469 w 3394273"/>
                  <a:gd name="connsiteY498" fmla="*/ 281733 h 855479"/>
                  <a:gd name="connsiteX499" fmla="*/ 1435347 w 3394273"/>
                  <a:gd name="connsiteY499" fmla="*/ 349367 h 855479"/>
                  <a:gd name="connsiteX500" fmla="*/ 1378178 w 3394273"/>
                  <a:gd name="connsiteY500" fmla="*/ 382374 h 855479"/>
                  <a:gd name="connsiteX501" fmla="*/ 1252976 w 3394273"/>
                  <a:gd name="connsiteY501" fmla="*/ 348826 h 855479"/>
                  <a:gd name="connsiteX502" fmla="*/ 1219969 w 3394273"/>
                  <a:gd name="connsiteY502" fmla="*/ 291658 h 855479"/>
                  <a:gd name="connsiteX503" fmla="*/ 1238092 w 3394273"/>
                  <a:gd name="connsiteY503" fmla="*/ 224023 h 855479"/>
                  <a:gd name="connsiteX504" fmla="*/ 1276762 w 3394273"/>
                  <a:gd name="connsiteY504" fmla="*/ 189858 h 855479"/>
                  <a:gd name="connsiteX505" fmla="*/ 910339 w 3394273"/>
                  <a:gd name="connsiteY505" fmla="*/ 181975 h 855479"/>
                  <a:gd name="connsiteX506" fmla="*/ 925937 w 3394273"/>
                  <a:gd name="connsiteY506" fmla="*/ 182953 h 855479"/>
                  <a:gd name="connsiteX507" fmla="*/ 982959 w 3394273"/>
                  <a:gd name="connsiteY507" fmla="*/ 198232 h 855479"/>
                  <a:gd name="connsiteX508" fmla="*/ 1010787 w 3394273"/>
                  <a:gd name="connsiteY508" fmla="*/ 246432 h 855479"/>
                  <a:gd name="connsiteX509" fmla="*/ 995084 w 3394273"/>
                  <a:gd name="connsiteY509" fmla="*/ 305037 h 855479"/>
                  <a:gd name="connsiteX510" fmla="*/ 946884 w 3394273"/>
                  <a:gd name="connsiteY510" fmla="*/ 332865 h 855479"/>
                  <a:gd name="connsiteX511" fmla="*/ 889861 w 3394273"/>
                  <a:gd name="connsiteY511" fmla="*/ 317587 h 855479"/>
                  <a:gd name="connsiteX512" fmla="*/ 862033 w 3394273"/>
                  <a:gd name="connsiteY512" fmla="*/ 269386 h 855479"/>
                  <a:gd name="connsiteX513" fmla="*/ 877737 w 3394273"/>
                  <a:gd name="connsiteY513" fmla="*/ 210781 h 855479"/>
                  <a:gd name="connsiteX514" fmla="*/ 910339 w 3394273"/>
                  <a:gd name="connsiteY514" fmla="*/ 181975 h 855479"/>
                  <a:gd name="connsiteX515" fmla="*/ 1105422 w 3394273"/>
                  <a:gd name="connsiteY515" fmla="*/ 175895 h 855479"/>
                  <a:gd name="connsiteX516" fmla="*/ 1120598 w 3394273"/>
                  <a:gd name="connsiteY516" fmla="*/ 176847 h 855479"/>
                  <a:gd name="connsiteX517" fmla="*/ 1176083 w 3394273"/>
                  <a:gd name="connsiteY517" fmla="*/ 191714 h 855479"/>
                  <a:gd name="connsiteX518" fmla="*/ 1203160 w 3394273"/>
                  <a:gd name="connsiteY518" fmla="*/ 238613 h 855479"/>
                  <a:gd name="connsiteX519" fmla="*/ 1176327 w 3394273"/>
                  <a:gd name="connsiteY519" fmla="*/ 338753 h 855479"/>
                  <a:gd name="connsiteX520" fmla="*/ 1129428 w 3394273"/>
                  <a:gd name="connsiteY520" fmla="*/ 365831 h 855479"/>
                  <a:gd name="connsiteX521" fmla="*/ 1073943 w 3394273"/>
                  <a:gd name="connsiteY521" fmla="*/ 350963 h 855479"/>
                  <a:gd name="connsiteX522" fmla="*/ 1046865 w 3394273"/>
                  <a:gd name="connsiteY522" fmla="*/ 304064 h 855479"/>
                  <a:gd name="connsiteX523" fmla="*/ 1073699 w 3394273"/>
                  <a:gd name="connsiteY523" fmla="*/ 203924 h 855479"/>
                  <a:gd name="connsiteX524" fmla="*/ 1105422 w 3394273"/>
                  <a:gd name="connsiteY524" fmla="*/ 175895 h 855479"/>
                  <a:gd name="connsiteX525" fmla="*/ 2242097 w 3394273"/>
                  <a:gd name="connsiteY525" fmla="*/ 143085 h 855479"/>
                  <a:gd name="connsiteX526" fmla="*/ 2257273 w 3394273"/>
                  <a:gd name="connsiteY526" fmla="*/ 144036 h 855479"/>
                  <a:gd name="connsiteX527" fmla="*/ 2312759 w 3394273"/>
                  <a:gd name="connsiteY527" fmla="*/ 158903 h 855479"/>
                  <a:gd name="connsiteX528" fmla="*/ 2339835 w 3394273"/>
                  <a:gd name="connsiteY528" fmla="*/ 205802 h 855479"/>
                  <a:gd name="connsiteX529" fmla="*/ 2313003 w 3394273"/>
                  <a:gd name="connsiteY529" fmla="*/ 305943 h 855479"/>
                  <a:gd name="connsiteX530" fmla="*/ 2266104 w 3394273"/>
                  <a:gd name="connsiteY530" fmla="*/ 333020 h 855479"/>
                  <a:gd name="connsiteX531" fmla="*/ 2210619 w 3394273"/>
                  <a:gd name="connsiteY531" fmla="*/ 318153 h 855479"/>
                  <a:gd name="connsiteX532" fmla="*/ 2183542 w 3394273"/>
                  <a:gd name="connsiteY532" fmla="*/ 271254 h 855479"/>
                  <a:gd name="connsiteX533" fmla="*/ 2210374 w 3394273"/>
                  <a:gd name="connsiteY533" fmla="*/ 171113 h 855479"/>
                  <a:gd name="connsiteX534" fmla="*/ 2242097 w 3394273"/>
                  <a:gd name="connsiteY534" fmla="*/ 143085 h 855479"/>
                  <a:gd name="connsiteX535" fmla="*/ 1856219 w 3394273"/>
                  <a:gd name="connsiteY535" fmla="*/ 130818 h 855479"/>
                  <a:gd name="connsiteX536" fmla="*/ 1871817 w 3394273"/>
                  <a:gd name="connsiteY536" fmla="*/ 131794 h 855479"/>
                  <a:gd name="connsiteX537" fmla="*/ 1928839 w 3394273"/>
                  <a:gd name="connsiteY537" fmla="*/ 147075 h 855479"/>
                  <a:gd name="connsiteX538" fmla="*/ 1956669 w 3394273"/>
                  <a:gd name="connsiteY538" fmla="*/ 195275 h 855479"/>
                  <a:gd name="connsiteX539" fmla="*/ 1940965 w 3394273"/>
                  <a:gd name="connsiteY539" fmla="*/ 253880 h 855479"/>
                  <a:gd name="connsiteX540" fmla="*/ 1892764 w 3394273"/>
                  <a:gd name="connsiteY540" fmla="*/ 281709 h 855479"/>
                  <a:gd name="connsiteX541" fmla="*/ 1835742 w 3394273"/>
                  <a:gd name="connsiteY541" fmla="*/ 266429 h 855479"/>
                  <a:gd name="connsiteX542" fmla="*/ 1807913 w 3394273"/>
                  <a:gd name="connsiteY542" fmla="*/ 218230 h 855479"/>
                  <a:gd name="connsiteX543" fmla="*/ 1823617 w 3394273"/>
                  <a:gd name="connsiteY543" fmla="*/ 159624 h 855479"/>
                  <a:gd name="connsiteX544" fmla="*/ 1856219 w 3394273"/>
                  <a:gd name="connsiteY544" fmla="*/ 130818 h 855479"/>
                  <a:gd name="connsiteX545" fmla="*/ 3008940 w 3394273"/>
                  <a:gd name="connsiteY545" fmla="*/ 130420 h 855479"/>
                  <a:gd name="connsiteX546" fmla="*/ 3147932 w 3394273"/>
                  <a:gd name="connsiteY546" fmla="*/ 167662 h 855479"/>
                  <a:gd name="connsiteX547" fmla="*/ 3168463 w 3394273"/>
                  <a:gd name="connsiteY547" fmla="*/ 203223 h 855479"/>
                  <a:gd name="connsiteX548" fmla="*/ 3157191 w 3394273"/>
                  <a:gd name="connsiteY548" fmla="*/ 245293 h 855479"/>
                  <a:gd name="connsiteX549" fmla="*/ 3121629 w 3394273"/>
                  <a:gd name="connsiteY549" fmla="*/ 265825 h 855479"/>
                  <a:gd name="connsiteX550" fmla="*/ 2982637 w 3394273"/>
                  <a:gd name="connsiteY550" fmla="*/ 228582 h 855479"/>
                  <a:gd name="connsiteX551" fmla="*/ 2962106 w 3394273"/>
                  <a:gd name="connsiteY551" fmla="*/ 193020 h 855479"/>
                  <a:gd name="connsiteX552" fmla="*/ 2973378 w 3394273"/>
                  <a:gd name="connsiteY552" fmla="*/ 150950 h 855479"/>
                  <a:gd name="connsiteX553" fmla="*/ 3008940 w 3394273"/>
                  <a:gd name="connsiteY553" fmla="*/ 130420 h 855479"/>
                  <a:gd name="connsiteX554" fmla="*/ 432270 w 3394273"/>
                  <a:gd name="connsiteY554" fmla="*/ 107983 h 855479"/>
                  <a:gd name="connsiteX555" fmla="*/ 455536 w 3394273"/>
                  <a:gd name="connsiteY555" fmla="*/ 109441 h 855479"/>
                  <a:gd name="connsiteX556" fmla="*/ 554768 w 3394273"/>
                  <a:gd name="connsiteY556" fmla="*/ 136031 h 855479"/>
                  <a:gd name="connsiteX557" fmla="*/ 596279 w 3394273"/>
                  <a:gd name="connsiteY557" fmla="*/ 207929 h 855479"/>
                  <a:gd name="connsiteX558" fmla="*/ 573487 w 3394273"/>
                  <a:gd name="connsiteY558" fmla="*/ 292990 h 855479"/>
                  <a:gd name="connsiteX559" fmla="*/ 501589 w 3394273"/>
                  <a:gd name="connsiteY559" fmla="*/ 334500 h 855479"/>
                  <a:gd name="connsiteX560" fmla="*/ 402358 w 3394273"/>
                  <a:gd name="connsiteY560" fmla="*/ 307910 h 855479"/>
                  <a:gd name="connsiteX561" fmla="*/ 360846 w 3394273"/>
                  <a:gd name="connsiteY561" fmla="*/ 236011 h 855479"/>
                  <a:gd name="connsiteX562" fmla="*/ 383637 w 3394273"/>
                  <a:gd name="connsiteY562" fmla="*/ 150952 h 855479"/>
                  <a:gd name="connsiteX563" fmla="*/ 432270 w 3394273"/>
                  <a:gd name="connsiteY563" fmla="*/ 107983 h 855479"/>
                  <a:gd name="connsiteX564" fmla="*/ 1344237 w 3394273"/>
                  <a:gd name="connsiteY564" fmla="*/ 96419 h 855479"/>
                  <a:gd name="connsiteX565" fmla="*/ 1375263 w 3394273"/>
                  <a:gd name="connsiteY565" fmla="*/ 104733 h 855479"/>
                  <a:gd name="connsiteX566" fmla="*/ 1390403 w 3394273"/>
                  <a:gd name="connsiteY566" fmla="*/ 130957 h 855479"/>
                  <a:gd name="connsiteX567" fmla="*/ 1378539 w 3394273"/>
                  <a:gd name="connsiteY567" fmla="*/ 175229 h 855479"/>
                  <a:gd name="connsiteX568" fmla="*/ 1352316 w 3394273"/>
                  <a:gd name="connsiteY568" fmla="*/ 190369 h 855479"/>
                  <a:gd name="connsiteX569" fmla="*/ 1321291 w 3394273"/>
                  <a:gd name="connsiteY569" fmla="*/ 182055 h 855479"/>
                  <a:gd name="connsiteX570" fmla="*/ 1306151 w 3394273"/>
                  <a:gd name="connsiteY570" fmla="*/ 155832 h 855479"/>
                  <a:gd name="connsiteX571" fmla="*/ 1318014 w 3394273"/>
                  <a:gd name="connsiteY571" fmla="*/ 111560 h 855479"/>
                  <a:gd name="connsiteX572" fmla="*/ 1344237 w 3394273"/>
                  <a:gd name="connsiteY572" fmla="*/ 96419 h 855479"/>
                  <a:gd name="connsiteX573" fmla="*/ 2762174 w 3394273"/>
                  <a:gd name="connsiteY573" fmla="*/ 94335 h 855479"/>
                  <a:gd name="connsiteX574" fmla="*/ 2775931 w 3394273"/>
                  <a:gd name="connsiteY574" fmla="*/ 95197 h 855479"/>
                  <a:gd name="connsiteX575" fmla="*/ 2887083 w 3394273"/>
                  <a:gd name="connsiteY575" fmla="*/ 124980 h 855479"/>
                  <a:gd name="connsiteX576" fmla="*/ 2911628 w 3394273"/>
                  <a:gd name="connsiteY576" fmla="*/ 167495 h 855479"/>
                  <a:gd name="connsiteX577" fmla="*/ 2898152 w 3394273"/>
                  <a:gd name="connsiteY577" fmla="*/ 217793 h 855479"/>
                  <a:gd name="connsiteX578" fmla="*/ 2855637 w 3394273"/>
                  <a:gd name="connsiteY578" fmla="*/ 242338 h 855479"/>
                  <a:gd name="connsiteX579" fmla="*/ 2744485 w 3394273"/>
                  <a:gd name="connsiteY579" fmla="*/ 212555 h 855479"/>
                  <a:gd name="connsiteX580" fmla="*/ 2719940 w 3394273"/>
                  <a:gd name="connsiteY580" fmla="*/ 170041 h 855479"/>
                  <a:gd name="connsiteX581" fmla="*/ 2733417 w 3394273"/>
                  <a:gd name="connsiteY581" fmla="*/ 119743 h 855479"/>
                  <a:gd name="connsiteX582" fmla="*/ 2762174 w 3394273"/>
                  <a:gd name="connsiteY582" fmla="*/ 94335 h 855479"/>
                  <a:gd name="connsiteX583" fmla="*/ 683274 w 3394273"/>
                  <a:gd name="connsiteY583" fmla="*/ 88855 h 855479"/>
                  <a:gd name="connsiteX584" fmla="*/ 702017 w 3394273"/>
                  <a:gd name="connsiteY584" fmla="*/ 90030 h 855479"/>
                  <a:gd name="connsiteX585" fmla="*/ 823299 w 3394273"/>
                  <a:gd name="connsiteY585" fmla="*/ 122526 h 855479"/>
                  <a:gd name="connsiteX586" fmla="*/ 856741 w 3394273"/>
                  <a:gd name="connsiteY586" fmla="*/ 180448 h 855479"/>
                  <a:gd name="connsiteX587" fmla="*/ 838379 w 3394273"/>
                  <a:gd name="connsiteY587" fmla="*/ 248976 h 855479"/>
                  <a:gd name="connsiteX588" fmla="*/ 780456 w 3394273"/>
                  <a:gd name="connsiteY588" fmla="*/ 282417 h 855479"/>
                  <a:gd name="connsiteX589" fmla="*/ 659175 w 3394273"/>
                  <a:gd name="connsiteY589" fmla="*/ 249921 h 855479"/>
                  <a:gd name="connsiteX590" fmla="*/ 625733 w 3394273"/>
                  <a:gd name="connsiteY590" fmla="*/ 191998 h 855479"/>
                  <a:gd name="connsiteX591" fmla="*/ 644095 w 3394273"/>
                  <a:gd name="connsiteY591" fmla="*/ 123470 h 855479"/>
                  <a:gd name="connsiteX592" fmla="*/ 683274 w 3394273"/>
                  <a:gd name="connsiteY592" fmla="*/ 88855 h 855479"/>
                  <a:gd name="connsiteX593" fmla="*/ 2083358 w 3394273"/>
                  <a:gd name="connsiteY593" fmla="*/ 86375 h 855479"/>
                  <a:gd name="connsiteX594" fmla="*/ 2098955 w 3394273"/>
                  <a:gd name="connsiteY594" fmla="*/ 87353 h 855479"/>
                  <a:gd name="connsiteX595" fmla="*/ 2155978 w 3394273"/>
                  <a:gd name="connsiteY595" fmla="*/ 102631 h 855479"/>
                  <a:gd name="connsiteX596" fmla="*/ 2183806 w 3394273"/>
                  <a:gd name="connsiteY596" fmla="*/ 150832 h 855479"/>
                  <a:gd name="connsiteX597" fmla="*/ 2168103 w 3394273"/>
                  <a:gd name="connsiteY597" fmla="*/ 209437 h 855479"/>
                  <a:gd name="connsiteX598" fmla="*/ 2119902 w 3394273"/>
                  <a:gd name="connsiteY598" fmla="*/ 237266 h 855479"/>
                  <a:gd name="connsiteX599" fmla="*/ 2062880 w 3394273"/>
                  <a:gd name="connsiteY599" fmla="*/ 221987 h 855479"/>
                  <a:gd name="connsiteX600" fmla="*/ 2035052 w 3394273"/>
                  <a:gd name="connsiteY600" fmla="*/ 173787 h 855479"/>
                  <a:gd name="connsiteX601" fmla="*/ 2050754 w 3394273"/>
                  <a:gd name="connsiteY601" fmla="*/ 115181 h 855479"/>
                  <a:gd name="connsiteX602" fmla="*/ 2083358 w 3394273"/>
                  <a:gd name="connsiteY602" fmla="*/ 86375 h 855479"/>
                  <a:gd name="connsiteX603" fmla="*/ 1174498 w 3394273"/>
                  <a:gd name="connsiteY603" fmla="*/ 78798 h 855479"/>
                  <a:gd name="connsiteX604" fmla="*/ 1229274 w 3394273"/>
                  <a:gd name="connsiteY604" fmla="*/ 93475 h 855479"/>
                  <a:gd name="connsiteX605" fmla="*/ 1246396 w 3394273"/>
                  <a:gd name="connsiteY605" fmla="*/ 123132 h 855479"/>
                  <a:gd name="connsiteX606" fmla="*/ 1236996 w 3394273"/>
                  <a:gd name="connsiteY606" fmla="*/ 158220 h 855479"/>
                  <a:gd name="connsiteX607" fmla="*/ 1207337 w 3394273"/>
                  <a:gd name="connsiteY607" fmla="*/ 175343 h 855479"/>
                  <a:gd name="connsiteX608" fmla="*/ 1152562 w 3394273"/>
                  <a:gd name="connsiteY608" fmla="*/ 160666 h 855479"/>
                  <a:gd name="connsiteX609" fmla="*/ 1135438 w 3394273"/>
                  <a:gd name="connsiteY609" fmla="*/ 131008 h 855479"/>
                  <a:gd name="connsiteX610" fmla="*/ 1144840 w 3394273"/>
                  <a:gd name="connsiteY610" fmla="*/ 95921 h 855479"/>
                  <a:gd name="connsiteX611" fmla="*/ 1174498 w 3394273"/>
                  <a:gd name="connsiteY611" fmla="*/ 78798 h 855479"/>
                  <a:gd name="connsiteX612" fmla="*/ 1698449 w 3394273"/>
                  <a:gd name="connsiteY612" fmla="*/ 75781 h 855479"/>
                  <a:gd name="connsiteX613" fmla="*/ 1714046 w 3394273"/>
                  <a:gd name="connsiteY613" fmla="*/ 76758 h 855479"/>
                  <a:gd name="connsiteX614" fmla="*/ 1771068 w 3394273"/>
                  <a:gd name="connsiteY614" fmla="*/ 92038 h 855479"/>
                  <a:gd name="connsiteX615" fmla="*/ 1798896 w 3394273"/>
                  <a:gd name="connsiteY615" fmla="*/ 140237 h 855479"/>
                  <a:gd name="connsiteX616" fmla="*/ 1783193 w 3394273"/>
                  <a:gd name="connsiteY616" fmla="*/ 198842 h 855479"/>
                  <a:gd name="connsiteX617" fmla="*/ 1734993 w 3394273"/>
                  <a:gd name="connsiteY617" fmla="*/ 226673 h 855479"/>
                  <a:gd name="connsiteX618" fmla="*/ 1677971 w 3394273"/>
                  <a:gd name="connsiteY618" fmla="*/ 211392 h 855479"/>
                  <a:gd name="connsiteX619" fmla="*/ 1650141 w 3394273"/>
                  <a:gd name="connsiteY619" fmla="*/ 163192 h 855479"/>
                  <a:gd name="connsiteX620" fmla="*/ 1665845 w 3394273"/>
                  <a:gd name="connsiteY620" fmla="*/ 104587 h 855479"/>
                  <a:gd name="connsiteX621" fmla="*/ 1698449 w 3394273"/>
                  <a:gd name="connsiteY621" fmla="*/ 75781 h 855479"/>
                  <a:gd name="connsiteX622" fmla="*/ 942749 w 3394273"/>
                  <a:gd name="connsiteY622" fmla="*/ 40028 h 855479"/>
                  <a:gd name="connsiteX623" fmla="*/ 956058 w 3394273"/>
                  <a:gd name="connsiteY623" fmla="*/ 40862 h 855479"/>
                  <a:gd name="connsiteX624" fmla="*/ 1052594 w 3394273"/>
                  <a:gd name="connsiteY624" fmla="*/ 66729 h 855479"/>
                  <a:gd name="connsiteX625" fmla="*/ 1076340 w 3394273"/>
                  <a:gd name="connsiteY625" fmla="*/ 107856 h 855479"/>
                  <a:gd name="connsiteX626" fmla="*/ 1063302 w 3394273"/>
                  <a:gd name="connsiteY626" fmla="*/ 156514 h 855479"/>
                  <a:gd name="connsiteX627" fmla="*/ 1022174 w 3394273"/>
                  <a:gd name="connsiteY627" fmla="*/ 180258 h 855479"/>
                  <a:gd name="connsiteX628" fmla="*/ 925637 w 3394273"/>
                  <a:gd name="connsiteY628" fmla="*/ 154391 h 855479"/>
                  <a:gd name="connsiteX629" fmla="*/ 901893 w 3394273"/>
                  <a:gd name="connsiteY629" fmla="*/ 113264 h 855479"/>
                  <a:gd name="connsiteX630" fmla="*/ 914930 w 3394273"/>
                  <a:gd name="connsiteY630" fmla="*/ 64608 h 855479"/>
                  <a:gd name="connsiteX631" fmla="*/ 942749 w 3394273"/>
                  <a:gd name="connsiteY631" fmla="*/ 40028 h 855479"/>
                  <a:gd name="connsiteX632" fmla="*/ 3013840 w 3394273"/>
                  <a:gd name="connsiteY632" fmla="*/ 33918 h 855479"/>
                  <a:gd name="connsiteX633" fmla="*/ 3122005 w 3394273"/>
                  <a:gd name="connsiteY633" fmla="*/ 62900 h 855479"/>
                  <a:gd name="connsiteX634" fmla="*/ 3136555 w 3394273"/>
                  <a:gd name="connsiteY634" fmla="*/ 88102 h 855479"/>
                  <a:gd name="connsiteX635" fmla="*/ 3128567 w 3394273"/>
                  <a:gd name="connsiteY635" fmla="*/ 117917 h 855479"/>
                  <a:gd name="connsiteX636" fmla="*/ 3103364 w 3394273"/>
                  <a:gd name="connsiteY636" fmla="*/ 132467 h 855479"/>
                  <a:gd name="connsiteX637" fmla="*/ 2995201 w 3394273"/>
                  <a:gd name="connsiteY637" fmla="*/ 103485 h 855479"/>
                  <a:gd name="connsiteX638" fmla="*/ 2980650 w 3394273"/>
                  <a:gd name="connsiteY638" fmla="*/ 78283 h 855479"/>
                  <a:gd name="connsiteX639" fmla="*/ 2988639 w 3394273"/>
                  <a:gd name="connsiteY639" fmla="*/ 48468 h 855479"/>
                  <a:gd name="connsiteX640" fmla="*/ 3013840 w 3394273"/>
                  <a:gd name="connsiteY640" fmla="*/ 33918 h 855479"/>
                  <a:gd name="connsiteX641" fmla="*/ 1495541 w 3394273"/>
                  <a:gd name="connsiteY641" fmla="*/ 15028 h 855479"/>
                  <a:gd name="connsiteX642" fmla="*/ 1518396 w 3394273"/>
                  <a:gd name="connsiteY642" fmla="*/ 16460 h 855479"/>
                  <a:gd name="connsiteX643" fmla="*/ 1604092 w 3394273"/>
                  <a:gd name="connsiteY643" fmla="*/ 39423 h 855479"/>
                  <a:gd name="connsiteX644" fmla="*/ 1644870 w 3394273"/>
                  <a:gd name="connsiteY644" fmla="*/ 110051 h 855479"/>
                  <a:gd name="connsiteX645" fmla="*/ 1622481 w 3394273"/>
                  <a:gd name="connsiteY645" fmla="*/ 193610 h 855479"/>
                  <a:gd name="connsiteX646" fmla="*/ 1551852 w 3394273"/>
                  <a:gd name="connsiteY646" fmla="*/ 234387 h 855479"/>
                  <a:gd name="connsiteX647" fmla="*/ 1466156 w 3394273"/>
                  <a:gd name="connsiteY647" fmla="*/ 211425 h 855479"/>
                  <a:gd name="connsiteX648" fmla="*/ 1425378 w 3394273"/>
                  <a:gd name="connsiteY648" fmla="*/ 140796 h 855479"/>
                  <a:gd name="connsiteX649" fmla="*/ 1447767 w 3394273"/>
                  <a:gd name="connsiteY649" fmla="*/ 57238 h 855479"/>
                  <a:gd name="connsiteX650" fmla="*/ 1495541 w 3394273"/>
                  <a:gd name="connsiteY650" fmla="*/ 15028 h 855479"/>
                  <a:gd name="connsiteX651" fmla="*/ 2526578 w 3394273"/>
                  <a:gd name="connsiteY651" fmla="*/ 9128 h 855479"/>
                  <a:gd name="connsiteX652" fmla="*/ 2549845 w 3394273"/>
                  <a:gd name="connsiteY652" fmla="*/ 10587 h 855479"/>
                  <a:gd name="connsiteX653" fmla="*/ 2649082 w 3394273"/>
                  <a:gd name="connsiteY653" fmla="*/ 37177 h 855479"/>
                  <a:gd name="connsiteX654" fmla="*/ 2690592 w 3394273"/>
                  <a:gd name="connsiteY654" fmla="*/ 109076 h 855479"/>
                  <a:gd name="connsiteX655" fmla="*/ 2667801 w 3394273"/>
                  <a:gd name="connsiteY655" fmla="*/ 194135 h 855479"/>
                  <a:gd name="connsiteX656" fmla="*/ 2595902 w 3394273"/>
                  <a:gd name="connsiteY656" fmla="*/ 235646 h 855479"/>
                  <a:gd name="connsiteX657" fmla="*/ 2496666 w 3394273"/>
                  <a:gd name="connsiteY657" fmla="*/ 209056 h 855479"/>
                  <a:gd name="connsiteX658" fmla="*/ 2455155 w 3394273"/>
                  <a:gd name="connsiteY658" fmla="*/ 137157 h 855479"/>
                  <a:gd name="connsiteX659" fmla="*/ 2477946 w 3394273"/>
                  <a:gd name="connsiteY659" fmla="*/ 52097 h 855479"/>
                  <a:gd name="connsiteX660" fmla="*/ 2526578 w 3394273"/>
                  <a:gd name="connsiteY660" fmla="*/ 9128 h 855479"/>
                  <a:gd name="connsiteX661" fmla="*/ 255154 w 3394273"/>
                  <a:gd name="connsiteY661" fmla="*/ 6721 h 855479"/>
                  <a:gd name="connsiteX662" fmla="*/ 335332 w 3394273"/>
                  <a:gd name="connsiteY662" fmla="*/ 28205 h 855479"/>
                  <a:gd name="connsiteX663" fmla="*/ 376110 w 3394273"/>
                  <a:gd name="connsiteY663" fmla="*/ 98834 h 855479"/>
                  <a:gd name="connsiteX664" fmla="*/ 353720 w 3394273"/>
                  <a:gd name="connsiteY664" fmla="*/ 182391 h 855479"/>
                  <a:gd name="connsiteX665" fmla="*/ 283092 w 3394273"/>
                  <a:gd name="connsiteY665" fmla="*/ 223169 h 855479"/>
                  <a:gd name="connsiteX666" fmla="*/ 197396 w 3394273"/>
                  <a:gd name="connsiteY666" fmla="*/ 200207 h 855479"/>
                  <a:gd name="connsiteX667" fmla="*/ 197042 w 3394273"/>
                  <a:gd name="connsiteY667" fmla="*/ 200031 h 855479"/>
                  <a:gd name="connsiteX668" fmla="*/ 3137099 w 3394273"/>
                  <a:gd name="connsiteY668" fmla="*/ 1 h 855479"/>
                  <a:gd name="connsiteX669" fmla="*/ 3146075 w 3394273"/>
                  <a:gd name="connsiteY669" fmla="*/ 29859 h 855479"/>
                  <a:gd name="connsiteX670" fmla="*/ 3061709 w 3394273"/>
                  <a:gd name="connsiteY670" fmla="*/ 7253 h 855479"/>
                  <a:gd name="connsiteX671" fmla="*/ 3047106 w 3394273"/>
                  <a:gd name="connsiteY671" fmla="*/ 1 h 855479"/>
                  <a:gd name="connsiteX672" fmla="*/ 1354120 w 3394273"/>
                  <a:gd name="connsiteY672" fmla="*/ 1 h 855479"/>
                  <a:gd name="connsiteX673" fmla="*/ 1423697 w 3394273"/>
                  <a:gd name="connsiteY673" fmla="*/ 1 h 855479"/>
                  <a:gd name="connsiteX674" fmla="*/ 1424955 w 3394273"/>
                  <a:gd name="connsiteY674" fmla="*/ 965 h 855479"/>
                  <a:gd name="connsiteX675" fmla="*/ 1427093 w 3394273"/>
                  <a:gd name="connsiteY675" fmla="*/ 17213 h 855479"/>
                  <a:gd name="connsiteX676" fmla="*/ 1415231 w 3394273"/>
                  <a:gd name="connsiteY676" fmla="*/ 61485 h 855479"/>
                  <a:gd name="connsiteX677" fmla="*/ 1389007 w 3394273"/>
                  <a:gd name="connsiteY677" fmla="*/ 76626 h 855479"/>
                  <a:gd name="connsiteX678" fmla="*/ 1357983 w 3394273"/>
                  <a:gd name="connsiteY678" fmla="*/ 68313 h 855479"/>
                  <a:gd name="connsiteX679" fmla="*/ 1342842 w 3394273"/>
                  <a:gd name="connsiteY679" fmla="*/ 42089 h 855479"/>
                  <a:gd name="connsiteX680" fmla="*/ 2803111 w 3394273"/>
                  <a:gd name="connsiteY680" fmla="*/ 0 h 855479"/>
                  <a:gd name="connsiteX681" fmla="*/ 2966702 w 3394273"/>
                  <a:gd name="connsiteY681" fmla="*/ 1 h 855479"/>
                  <a:gd name="connsiteX682" fmla="*/ 2952064 w 3394273"/>
                  <a:gd name="connsiteY682" fmla="*/ 54631 h 855479"/>
                  <a:gd name="connsiteX683" fmla="*/ 2900457 w 3394273"/>
                  <a:gd name="connsiteY683" fmla="*/ 84426 h 855479"/>
                  <a:gd name="connsiteX684" fmla="*/ 2829227 w 3394273"/>
                  <a:gd name="connsiteY684" fmla="*/ 65340 h 855479"/>
                  <a:gd name="connsiteX685" fmla="*/ 2799432 w 3394273"/>
                  <a:gd name="connsiteY685" fmla="*/ 13733 h 855479"/>
                  <a:gd name="connsiteX686" fmla="*/ 2778477 w 3394273"/>
                  <a:gd name="connsiteY686" fmla="*/ 0 h 855479"/>
                  <a:gd name="connsiteX687" fmla="*/ 2754191 w 3394273"/>
                  <a:gd name="connsiteY687" fmla="*/ 31650 h 855479"/>
                  <a:gd name="connsiteX688" fmla="*/ 2709644 w 3394273"/>
                  <a:gd name="connsiteY688" fmla="*/ 37514 h 855479"/>
                  <a:gd name="connsiteX689" fmla="*/ 2610408 w 3394273"/>
                  <a:gd name="connsiteY689" fmla="*/ 10924 h 855479"/>
                  <a:gd name="connsiteX690" fmla="*/ 2589530 w 3394273"/>
                  <a:gd name="connsiteY690" fmla="*/ 554 h 855479"/>
                  <a:gd name="connsiteX691" fmla="*/ 2589049 w 3394273"/>
                  <a:gd name="connsiteY691" fmla="*/ 1 h 855479"/>
                  <a:gd name="connsiteX692" fmla="*/ 1611878 w 3394273"/>
                  <a:gd name="connsiteY692" fmla="*/ 0 h 855479"/>
                  <a:gd name="connsiteX693" fmla="*/ 1740338 w 3394273"/>
                  <a:gd name="connsiteY693" fmla="*/ 0 h 855479"/>
                  <a:gd name="connsiteX694" fmla="*/ 1739164 w 3394273"/>
                  <a:gd name="connsiteY694" fmla="*/ 4382 h 855479"/>
                  <a:gd name="connsiteX695" fmla="*/ 1690963 w 3394273"/>
                  <a:gd name="connsiteY695" fmla="*/ 32210 h 855479"/>
                  <a:gd name="connsiteX696" fmla="*/ 1633941 w 3394273"/>
                  <a:gd name="connsiteY696" fmla="*/ 16931 h 855479"/>
                  <a:gd name="connsiteX697" fmla="*/ 1316683 w 3394273"/>
                  <a:gd name="connsiteY697" fmla="*/ 0 h 855479"/>
                  <a:gd name="connsiteX698" fmla="*/ 1302858 w 3394273"/>
                  <a:gd name="connsiteY698" fmla="*/ 51596 h 855479"/>
                  <a:gd name="connsiteX699" fmla="*/ 1251251 w 3394273"/>
                  <a:gd name="connsiteY699" fmla="*/ 81392 h 855479"/>
                  <a:gd name="connsiteX700" fmla="*/ 1180022 w 3394273"/>
                  <a:gd name="connsiteY700" fmla="*/ 62306 h 855479"/>
                  <a:gd name="connsiteX701" fmla="*/ 1150225 w 3394273"/>
                  <a:gd name="connsiteY701" fmla="*/ 10698 h 855479"/>
                  <a:gd name="connsiteX702" fmla="*/ 1153091 w 3394273"/>
                  <a:gd name="connsiteY702" fmla="*/ 1 h 855479"/>
                  <a:gd name="connsiteX703" fmla="*/ 945319 w 3394273"/>
                  <a:gd name="connsiteY703" fmla="*/ 0 h 855479"/>
                  <a:gd name="connsiteX704" fmla="*/ 1126941 w 3394273"/>
                  <a:gd name="connsiteY704" fmla="*/ 1 h 855479"/>
                  <a:gd name="connsiteX705" fmla="*/ 1104985 w 3394273"/>
                  <a:gd name="connsiteY705" fmla="*/ 28616 h 855479"/>
                  <a:gd name="connsiteX706" fmla="*/ 1060438 w 3394273"/>
                  <a:gd name="connsiteY706" fmla="*/ 34479 h 855479"/>
                  <a:gd name="connsiteX707" fmla="*/ 961202 w 3394273"/>
                  <a:gd name="connsiteY707" fmla="*/ 7889 h 855479"/>
                  <a:gd name="connsiteX708" fmla="*/ 407681 w 3394273"/>
                  <a:gd name="connsiteY708" fmla="*/ 0 h 855479"/>
                  <a:gd name="connsiteX709" fmla="*/ 630540 w 3394273"/>
                  <a:gd name="connsiteY709" fmla="*/ 1 h 855479"/>
                  <a:gd name="connsiteX710" fmla="*/ 618661 w 3394273"/>
                  <a:gd name="connsiteY710" fmla="*/ 44336 h 855479"/>
                  <a:gd name="connsiteX711" fmla="*/ 546762 w 3394273"/>
                  <a:gd name="connsiteY711" fmla="*/ 85845 h 855479"/>
                  <a:gd name="connsiteX712" fmla="*/ 447527 w 3394273"/>
                  <a:gd name="connsiteY712" fmla="*/ 59255 h 855479"/>
                  <a:gd name="connsiteX713" fmla="*/ 411881 w 3394273"/>
                  <a:gd name="connsiteY713" fmla="*/ 31903 h 855479"/>
                  <a:gd name="connsiteX714" fmla="*/ 2408337 w 3394273"/>
                  <a:gd name="connsiteY714" fmla="*/ 0 h 855479"/>
                  <a:gd name="connsiteX715" fmla="*/ 2409494 w 3394273"/>
                  <a:gd name="connsiteY715" fmla="*/ 310 h 855479"/>
                  <a:gd name="connsiteX716" fmla="*/ 2437322 w 3394273"/>
                  <a:gd name="connsiteY716" fmla="*/ 48510 h 855479"/>
                  <a:gd name="connsiteX717" fmla="*/ 2421619 w 3394273"/>
                  <a:gd name="connsiteY717" fmla="*/ 107117 h 855479"/>
                  <a:gd name="connsiteX718" fmla="*/ 2373418 w 3394273"/>
                  <a:gd name="connsiteY718" fmla="*/ 134945 h 855479"/>
                  <a:gd name="connsiteX719" fmla="*/ 2316395 w 3394273"/>
                  <a:gd name="connsiteY719" fmla="*/ 119665 h 855479"/>
                  <a:gd name="connsiteX720" fmla="*/ 2288567 w 3394273"/>
                  <a:gd name="connsiteY720" fmla="*/ 71466 h 855479"/>
                  <a:gd name="connsiteX721" fmla="*/ 2304271 w 3394273"/>
                  <a:gd name="connsiteY721" fmla="*/ 12859 h 855479"/>
                  <a:gd name="connsiteX722" fmla="*/ 2312301 w 3394273"/>
                  <a:gd name="connsiteY722" fmla="*/ 0 h 855479"/>
                  <a:gd name="connsiteX723" fmla="*/ 2280560 w 3394273"/>
                  <a:gd name="connsiteY723" fmla="*/ 0 h 855479"/>
                  <a:gd name="connsiteX724" fmla="*/ 2267867 w 3394273"/>
                  <a:gd name="connsiteY724" fmla="*/ 47370 h 855479"/>
                  <a:gd name="connsiteX725" fmla="*/ 2195968 w 3394273"/>
                  <a:gd name="connsiteY725" fmla="*/ 88880 h 855479"/>
                  <a:gd name="connsiteX726" fmla="*/ 2096732 w 3394273"/>
                  <a:gd name="connsiteY726" fmla="*/ 62290 h 855479"/>
                  <a:gd name="connsiteX727" fmla="*/ 2061086 w 3394273"/>
                  <a:gd name="connsiteY727" fmla="*/ 34938 h 855479"/>
                  <a:gd name="connsiteX728" fmla="*/ 2056486 w 3394273"/>
                  <a:gd name="connsiteY728" fmla="*/ 1 h 855479"/>
                  <a:gd name="connsiteX729" fmla="*/ 1789518 w 3394273"/>
                  <a:gd name="connsiteY729" fmla="*/ 0 h 855479"/>
                  <a:gd name="connsiteX730" fmla="*/ 2027570 w 3394273"/>
                  <a:gd name="connsiteY730" fmla="*/ 1 h 855479"/>
                  <a:gd name="connsiteX731" fmla="*/ 2029715 w 3394273"/>
                  <a:gd name="connsiteY731" fmla="*/ 16292 h 855479"/>
                  <a:gd name="connsiteX732" fmla="*/ 2011772 w 3394273"/>
                  <a:gd name="connsiteY732" fmla="*/ 83254 h 855479"/>
                  <a:gd name="connsiteX733" fmla="*/ 1955170 w 3394273"/>
                  <a:gd name="connsiteY733" fmla="*/ 115933 h 855479"/>
                  <a:gd name="connsiteX734" fmla="*/ 1816272 w 3394273"/>
                  <a:gd name="connsiteY734" fmla="*/ 78716 h 855479"/>
                  <a:gd name="connsiteX735" fmla="*/ 1783593 w 3394273"/>
                  <a:gd name="connsiteY735" fmla="*/ 22114 h 855479"/>
                  <a:gd name="connsiteX736" fmla="*/ 782981 w 3394273"/>
                  <a:gd name="connsiteY736" fmla="*/ 0 h 855479"/>
                  <a:gd name="connsiteX737" fmla="*/ 876869 w 3394273"/>
                  <a:gd name="connsiteY737" fmla="*/ 25158 h 855479"/>
                  <a:gd name="connsiteX738" fmla="*/ 888881 w 3394273"/>
                  <a:gd name="connsiteY738" fmla="*/ 45961 h 855479"/>
                  <a:gd name="connsiteX739" fmla="*/ 882285 w 3394273"/>
                  <a:gd name="connsiteY739" fmla="*/ 70573 h 855479"/>
                  <a:gd name="connsiteX740" fmla="*/ 861482 w 3394273"/>
                  <a:gd name="connsiteY740" fmla="*/ 82584 h 855479"/>
                  <a:gd name="connsiteX741" fmla="*/ 689750 w 3394273"/>
                  <a:gd name="connsiteY741" fmla="*/ 36567 h 855479"/>
                  <a:gd name="connsiteX742" fmla="*/ 677738 w 3394273"/>
                  <a:gd name="connsiteY742" fmla="*/ 15764 h 855479"/>
                  <a:gd name="connsiteX743" fmla="*/ 681962 w 3394273"/>
                  <a:gd name="connsiteY743" fmla="*/ 0 h 855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</a:cxnLst>
                <a:rect l="l" t="t" r="r" b="b"/>
                <a:pathLst>
                  <a:path w="3394273" h="855479">
                    <a:moveTo>
                      <a:pt x="2579052" y="852687"/>
                    </a:moveTo>
                    <a:cubicBezTo>
                      <a:pt x="2584116" y="851983"/>
                      <a:pt x="2589401" y="852258"/>
                      <a:pt x="2594650" y="853665"/>
                    </a:cubicBezTo>
                    <a:lnTo>
                      <a:pt x="2601419" y="855478"/>
                    </a:lnTo>
                    <a:lnTo>
                      <a:pt x="2572920" y="855478"/>
                    </a:lnTo>
                    <a:close/>
                    <a:moveTo>
                      <a:pt x="4121" y="841774"/>
                    </a:moveTo>
                    <a:lnTo>
                      <a:pt x="5924" y="855479"/>
                    </a:lnTo>
                    <a:lnTo>
                      <a:pt x="0" y="855479"/>
                    </a:lnTo>
                    <a:close/>
                    <a:moveTo>
                      <a:pt x="99536" y="813404"/>
                    </a:moveTo>
                    <a:cubicBezTo>
                      <a:pt x="106162" y="812481"/>
                      <a:pt x="113078" y="812843"/>
                      <a:pt x="119947" y="814682"/>
                    </a:cubicBezTo>
                    <a:lnTo>
                      <a:pt x="260728" y="852405"/>
                    </a:lnTo>
                    <a:lnTo>
                      <a:pt x="266915" y="855478"/>
                    </a:lnTo>
                    <a:lnTo>
                      <a:pt x="55697" y="855478"/>
                    </a:lnTo>
                    <a:lnTo>
                      <a:pt x="56871" y="851100"/>
                    </a:lnTo>
                    <a:cubicBezTo>
                      <a:pt x="62393" y="830495"/>
                      <a:pt x="79657" y="816171"/>
                      <a:pt x="99536" y="813404"/>
                    </a:cubicBezTo>
                    <a:close/>
                    <a:moveTo>
                      <a:pt x="967957" y="808784"/>
                    </a:moveTo>
                    <a:cubicBezTo>
                      <a:pt x="975510" y="807732"/>
                      <a:pt x="983394" y="808144"/>
                      <a:pt x="991223" y="810242"/>
                    </a:cubicBezTo>
                    <a:lnTo>
                      <a:pt x="1090459" y="836833"/>
                    </a:lnTo>
                    <a:cubicBezTo>
                      <a:pt x="1098289" y="838931"/>
                      <a:pt x="1105322" y="842515"/>
                      <a:pt x="1111337" y="847203"/>
                    </a:cubicBezTo>
                    <a:lnTo>
                      <a:pt x="1118535" y="855479"/>
                    </a:lnTo>
                    <a:lnTo>
                      <a:pt x="918327" y="855479"/>
                    </a:lnTo>
                    <a:lnTo>
                      <a:pt x="919325" y="851754"/>
                    </a:lnTo>
                    <a:cubicBezTo>
                      <a:pt x="925618" y="828265"/>
                      <a:pt x="945298" y="811939"/>
                      <a:pt x="967957" y="808784"/>
                    </a:cubicBezTo>
                    <a:close/>
                    <a:moveTo>
                      <a:pt x="395578" y="808783"/>
                    </a:moveTo>
                    <a:cubicBezTo>
                      <a:pt x="403132" y="807731"/>
                      <a:pt x="411016" y="808144"/>
                      <a:pt x="418845" y="810241"/>
                    </a:cubicBezTo>
                    <a:lnTo>
                      <a:pt x="518077" y="836833"/>
                    </a:lnTo>
                    <a:cubicBezTo>
                      <a:pt x="525906" y="838930"/>
                      <a:pt x="532940" y="842515"/>
                      <a:pt x="538956" y="847203"/>
                    </a:cubicBezTo>
                    <a:lnTo>
                      <a:pt x="546153" y="855479"/>
                    </a:lnTo>
                    <a:lnTo>
                      <a:pt x="345948" y="855479"/>
                    </a:lnTo>
                    <a:lnTo>
                      <a:pt x="346947" y="851752"/>
                    </a:lnTo>
                    <a:cubicBezTo>
                      <a:pt x="353241" y="828264"/>
                      <a:pt x="372921" y="811938"/>
                      <a:pt x="395578" y="808783"/>
                    </a:cubicBezTo>
                    <a:close/>
                    <a:moveTo>
                      <a:pt x="3092877" y="790472"/>
                    </a:moveTo>
                    <a:cubicBezTo>
                      <a:pt x="3098298" y="789716"/>
                      <a:pt x="3103957" y="790013"/>
                      <a:pt x="3109577" y="791519"/>
                    </a:cubicBezTo>
                    <a:lnTo>
                      <a:pt x="3180806" y="810604"/>
                    </a:lnTo>
                    <a:cubicBezTo>
                      <a:pt x="3192046" y="813615"/>
                      <a:pt x="3201000" y="820898"/>
                      <a:pt x="3206393" y="830237"/>
                    </a:cubicBezTo>
                    <a:lnTo>
                      <a:pt x="3209715" y="855479"/>
                    </a:lnTo>
                    <a:lnTo>
                      <a:pt x="3048816" y="855478"/>
                    </a:lnTo>
                    <a:lnTo>
                      <a:pt x="3057970" y="821314"/>
                    </a:lnTo>
                    <a:cubicBezTo>
                      <a:pt x="3062487" y="804455"/>
                      <a:pt x="3076613" y="792736"/>
                      <a:pt x="3092877" y="790472"/>
                    </a:cubicBezTo>
                    <a:close/>
                    <a:moveTo>
                      <a:pt x="2082000" y="789958"/>
                    </a:moveTo>
                    <a:cubicBezTo>
                      <a:pt x="2087946" y="789131"/>
                      <a:pt x="2094152" y="789454"/>
                      <a:pt x="2100316" y="791106"/>
                    </a:cubicBezTo>
                    <a:lnTo>
                      <a:pt x="2239214" y="828324"/>
                    </a:lnTo>
                    <a:cubicBezTo>
                      <a:pt x="2251541" y="831627"/>
                      <a:pt x="2261363" y="839614"/>
                      <a:pt x="2267276" y="849856"/>
                    </a:cubicBezTo>
                    <a:lnTo>
                      <a:pt x="2268016" y="855478"/>
                    </a:lnTo>
                    <a:lnTo>
                      <a:pt x="2035222" y="855479"/>
                    </a:lnTo>
                    <a:lnTo>
                      <a:pt x="2043714" y="823785"/>
                    </a:lnTo>
                    <a:cubicBezTo>
                      <a:pt x="2048669" y="805294"/>
                      <a:pt x="2064161" y="792442"/>
                      <a:pt x="2082000" y="789958"/>
                    </a:cubicBezTo>
                    <a:close/>
                    <a:moveTo>
                      <a:pt x="804555" y="762953"/>
                    </a:moveTo>
                    <a:cubicBezTo>
                      <a:pt x="809483" y="762268"/>
                      <a:pt x="814625" y="762536"/>
                      <a:pt x="819731" y="763904"/>
                    </a:cubicBezTo>
                    <a:lnTo>
                      <a:pt x="875217" y="778772"/>
                    </a:lnTo>
                    <a:cubicBezTo>
                      <a:pt x="895644" y="784245"/>
                      <a:pt x="907767" y="805242"/>
                      <a:pt x="902294" y="825671"/>
                    </a:cubicBezTo>
                    <a:lnTo>
                      <a:pt x="894307" y="855478"/>
                    </a:lnTo>
                    <a:lnTo>
                      <a:pt x="755550" y="855478"/>
                    </a:lnTo>
                    <a:lnTo>
                      <a:pt x="772832" y="790982"/>
                    </a:lnTo>
                    <a:cubicBezTo>
                      <a:pt x="776938" y="775660"/>
                      <a:pt x="789775" y="765011"/>
                      <a:pt x="804555" y="762953"/>
                    </a:cubicBezTo>
                    <a:close/>
                    <a:moveTo>
                      <a:pt x="1896597" y="749953"/>
                    </a:moveTo>
                    <a:cubicBezTo>
                      <a:pt x="1901660" y="749248"/>
                      <a:pt x="1906946" y="749523"/>
                      <a:pt x="1912195" y="750929"/>
                    </a:cubicBezTo>
                    <a:lnTo>
                      <a:pt x="1969218" y="766209"/>
                    </a:lnTo>
                    <a:cubicBezTo>
                      <a:pt x="1990212" y="771834"/>
                      <a:pt x="2002671" y="793415"/>
                      <a:pt x="1997046" y="814409"/>
                    </a:cubicBezTo>
                    <a:lnTo>
                      <a:pt x="1986041" y="855479"/>
                    </a:lnTo>
                    <a:lnTo>
                      <a:pt x="1850676" y="855479"/>
                    </a:lnTo>
                    <a:lnTo>
                      <a:pt x="1848292" y="837365"/>
                    </a:lnTo>
                    <a:lnTo>
                      <a:pt x="1863995" y="778759"/>
                    </a:lnTo>
                    <a:cubicBezTo>
                      <a:pt x="1868214" y="763012"/>
                      <a:pt x="1881407" y="752068"/>
                      <a:pt x="1896597" y="749953"/>
                    </a:cubicBezTo>
                    <a:close/>
                    <a:moveTo>
                      <a:pt x="2368824" y="730998"/>
                    </a:moveTo>
                    <a:cubicBezTo>
                      <a:pt x="2376376" y="729946"/>
                      <a:pt x="2384261" y="730358"/>
                      <a:pt x="2392090" y="732456"/>
                    </a:cubicBezTo>
                    <a:lnTo>
                      <a:pt x="2491326" y="759046"/>
                    </a:lnTo>
                    <a:cubicBezTo>
                      <a:pt x="2522643" y="767437"/>
                      <a:pt x="2541228" y="799627"/>
                      <a:pt x="2532837" y="830945"/>
                    </a:cubicBezTo>
                    <a:lnTo>
                      <a:pt x="2526263" y="855479"/>
                    </a:lnTo>
                    <a:lnTo>
                      <a:pt x="2298350" y="855478"/>
                    </a:lnTo>
                    <a:lnTo>
                      <a:pt x="2320191" y="773966"/>
                    </a:lnTo>
                    <a:cubicBezTo>
                      <a:pt x="2326485" y="750478"/>
                      <a:pt x="2346165" y="734153"/>
                      <a:pt x="2368824" y="730998"/>
                    </a:cubicBezTo>
                    <a:close/>
                    <a:moveTo>
                      <a:pt x="1397242" y="706049"/>
                    </a:moveTo>
                    <a:cubicBezTo>
                      <a:pt x="1404796" y="704998"/>
                      <a:pt x="1412680" y="705410"/>
                      <a:pt x="1420509" y="707507"/>
                    </a:cubicBezTo>
                    <a:lnTo>
                      <a:pt x="1519745" y="734098"/>
                    </a:lnTo>
                    <a:cubicBezTo>
                      <a:pt x="1551062" y="742489"/>
                      <a:pt x="1569647" y="774679"/>
                      <a:pt x="1561256" y="805996"/>
                    </a:cubicBezTo>
                    <a:lnTo>
                      <a:pt x="1547997" y="855479"/>
                    </a:lnTo>
                    <a:lnTo>
                      <a:pt x="1328637" y="855479"/>
                    </a:lnTo>
                    <a:lnTo>
                      <a:pt x="1325819" y="834078"/>
                    </a:lnTo>
                    <a:lnTo>
                      <a:pt x="1348610" y="749018"/>
                    </a:lnTo>
                    <a:cubicBezTo>
                      <a:pt x="1354904" y="725530"/>
                      <a:pt x="1374584" y="709204"/>
                      <a:pt x="1397242" y="706049"/>
                    </a:cubicBezTo>
                    <a:close/>
                    <a:moveTo>
                      <a:pt x="646783" y="700579"/>
                    </a:moveTo>
                    <a:cubicBezTo>
                      <a:pt x="651709" y="699893"/>
                      <a:pt x="656852" y="700161"/>
                      <a:pt x="661960" y="701530"/>
                    </a:cubicBezTo>
                    <a:lnTo>
                      <a:pt x="717445" y="716397"/>
                    </a:lnTo>
                    <a:cubicBezTo>
                      <a:pt x="737873" y="721872"/>
                      <a:pt x="749996" y="742868"/>
                      <a:pt x="744522" y="763296"/>
                    </a:cubicBezTo>
                    <a:lnTo>
                      <a:pt x="719822" y="855478"/>
                    </a:lnTo>
                    <a:lnTo>
                      <a:pt x="591747" y="855479"/>
                    </a:lnTo>
                    <a:lnTo>
                      <a:pt x="588228" y="828749"/>
                    </a:lnTo>
                    <a:lnTo>
                      <a:pt x="615061" y="728607"/>
                    </a:lnTo>
                    <a:cubicBezTo>
                      <a:pt x="619166" y="713287"/>
                      <a:pt x="632003" y="702637"/>
                      <a:pt x="646783" y="700579"/>
                    </a:cubicBezTo>
                    <a:close/>
                    <a:moveTo>
                      <a:pt x="3112923" y="693413"/>
                    </a:moveTo>
                    <a:lnTo>
                      <a:pt x="3221087" y="722395"/>
                    </a:lnTo>
                    <a:cubicBezTo>
                      <a:pt x="3232065" y="725337"/>
                      <a:pt x="3238579" y="736621"/>
                      <a:pt x="3235638" y="747597"/>
                    </a:cubicBezTo>
                    <a:lnTo>
                      <a:pt x="3227649" y="777413"/>
                    </a:lnTo>
                    <a:cubicBezTo>
                      <a:pt x="3224708" y="788389"/>
                      <a:pt x="3213424" y="794904"/>
                      <a:pt x="3202447" y="791962"/>
                    </a:cubicBezTo>
                    <a:lnTo>
                      <a:pt x="3094282" y="762980"/>
                    </a:lnTo>
                    <a:cubicBezTo>
                      <a:pt x="3083306" y="760038"/>
                      <a:pt x="3076791" y="748755"/>
                      <a:pt x="3079732" y="737778"/>
                    </a:cubicBezTo>
                    <a:lnTo>
                      <a:pt x="3087721" y="707963"/>
                    </a:lnTo>
                    <a:cubicBezTo>
                      <a:pt x="3090662" y="696985"/>
                      <a:pt x="3101946" y="690472"/>
                      <a:pt x="3112923" y="693413"/>
                    </a:cubicBezTo>
                    <a:close/>
                    <a:moveTo>
                      <a:pt x="260910" y="688312"/>
                    </a:moveTo>
                    <a:cubicBezTo>
                      <a:pt x="265975" y="687607"/>
                      <a:pt x="271259" y="687883"/>
                      <a:pt x="276507" y="689289"/>
                    </a:cubicBezTo>
                    <a:lnTo>
                      <a:pt x="333530" y="704568"/>
                    </a:lnTo>
                    <a:cubicBezTo>
                      <a:pt x="354524" y="710194"/>
                      <a:pt x="366984" y="731774"/>
                      <a:pt x="361359" y="752768"/>
                    </a:cubicBezTo>
                    <a:lnTo>
                      <a:pt x="345654" y="811375"/>
                    </a:lnTo>
                    <a:cubicBezTo>
                      <a:pt x="340030" y="832369"/>
                      <a:pt x="318449" y="844828"/>
                      <a:pt x="297454" y="839203"/>
                    </a:cubicBezTo>
                    <a:lnTo>
                      <a:pt x="240433" y="823924"/>
                    </a:lnTo>
                    <a:cubicBezTo>
                      <a:pt x="219438" y="818298"/>
                      <a:pt x="206980" y="796718"/>
                      <a:pt x="212604" y="775724"/>
                    </a:cubicBezTo>
                    <a:lnTo>
                      <a:pt x="228307" y="717117"/>
                    </a:lnTo>
                    <a:cubicBezTo>
                      <a:pt x="232526" y="701372"/>
                      <a:pt x="245720" y="690427"/>
                      <a:pt x="260910" y="688312"/>
                    </a:cubicBezTo>
                    <a:close/>
                    <a:moveTo>
                      <a:pt x="2882501" y="679632"/>
                    </a:moveTo>
                    <a:cubicBezTo>
                      <a:pt x="2890054" y="678580"/>
                      <a:pt x="2897937" y="678992"/>
                      <a:pt x="2905766" y="681089"/>
                    </a:cubicBezTo>
                    <a:lnTo>
                      <a:pt x="3005003" y="707679"/>
                    </a:lnTo>
                    <a:cubicBezTo>
                      <a:pt x="3036320" y="716071"/>
                      <a:pt x="3054905" y="748261"/>
                      <a:pt x="3046513" y="779579"/>
                    </a:cubicBezTo>
                    <a:lnTo>
                      <a:pt x="3026176" y="855479"/>
                    </a:lnTo>
                    <a:lnTo>
                      <a:pt x="2819786" y="855479"/>
                    </a:lnTo>
                    <a:lnTo>
                      <a:pt x="2816941" y="852207"/>
                    </a:lnTo>
                    <a:cubicBezTo>
                      <a:pt x="2809429" y="839196"/>
                      <a:pt x="2806880" y="823319"/>
                      <a:pt x="2811076" y="807660"/>
                    </a:cubicBezTo>
                    <a:lnTo>
                      <a:pt x="2833868" y="722600"/>
                    </a:lnTo>
                    <a:cubicBezTo>
                      <a:pt x="2840161" y="699112"/>
                      <a:pt x="2859842" y="682787"/>
                      <a:pt x="2882501" y="679632"/>
                    </a:cubicBezTo>
                    <a:close/>
                    <a:moveTo>
                      <a:pt x="3333801" y="675961"/>
                    </a:moveTo>
                    <a:lnTo>
                      <a:pt x="3340431" y="676376"/>
                    </a:lnTo>
                    <a:lnTo>
                      <a:pt x="3394273" y="855479"/>
                    </a:lnTo>
                    <a:lnTo>
                      <a:pt x="3274279" y="855478"/>
                    </a:lnTo>
                    <a:lnTo>
                      <a:pt x="3268241" y="848536"/>
                    </a:lnTo>
                    <a:cubicBezTo>
                      <a:pt x="3260730" y="835525"/>
                      <a:pt x="3258181" y="819648"/>
                      <a:pt x="3262377" y="803989"/>
                    </a:cubicBezTo>
                    <a:lnTo>
                      <a:pt x="3285168" y="718930"/>
                    </a:lnTo>
                    <a:cubicBezTo>
                      <a:pt x="3291462" y="695442"/>
                      <a:pt x="3311142" y="679115"/>
                      <a:pt x="3333801" y="675961"/>
                    </a:cubicBezTo>
                    <a:close/>
                    <a:moveTo>
                      <a:pt x="2220535" y="657494"/>
                    </a:moveTo>
                    <a:cubicBezTo>
                      <a:pt x="2224905" y="656887"/>
                      <a:pt x="2229466" y="657124"/>
                      <a:pt x="2233995" y="658338"/>
                    </a:cubicBezTo>
                    <a:lnTo>
                      <a:pt x="2291408" y="673721"/>
                    </a:lnTo>
                    <a:cubicBezTo>
                      <a:pt x="2309526" y="678576"/>
                      <a:pt x="2320278" y="697201"/>
                      <a:pt x="2315424" y="715319"/>
                    </a:cubicBezTo>
                    <a:lnTo>
                      <a:pt x="2302238" y="764530"/>
                    </a:lnTo>
                    <a:cubicBezTo>
                      <a:pt x="2297383" y="782647"/>
                      <a:pt x="2278758" y="793400"/>
                      <a:pt x="2260641" y="788546"/>
                    </a:cubicBezTo>
                    <a:lnTo>
                      <a:pt x="2203228" y="773162"/>
                    </a:lnTo>
                    <a:cubicBezTo>
                      <a:pt x="2185110" y="768307"/>
                      <a:pt x="2174358" y="749683"/>
                      <a:pt x="2179213" y="731565"/>
                    </a:cubicBezTo>
                    <a:lnTo>
                      <a:pt x="2192399" y="682354"/>
                    </a:lnTo>
                    <a:cubicBezTo>
                      <a:pt x="2196040" y="668765"/>
                      <a:pt x="2207425" y="659320"/>
                      <a:pt x="2220535" y="657494"/>
                    </a:cubicBezTo>
                    <a:close/>
                    <a:moveTo>
                      <a:pt x="473720" y="647952"/>
                    </a:moveTo>
                    <a:cubicBezTo>
                      <a:pt x="478783" y="647247"/>
                      <a:pt x="484069" y="647523"/>
                      <a:pt x="489316" y="648929"/>
                    </a:cubicBezTo>
                    <a:lnTo>
                      <a:pt x="546336" y="664208"/>
                    </a:lnTo>
                    <a:cubicBezTo>
                      <a:pt x="567330" y="669834"/>
                      <a:pt x="579789" y="691414"/>
                      <a:pt x="574164" y="712408"/>
                    </a:cubicBezTo>
                    <a:lnTo>
                      <a:pt x="558460" y="771015"/>
                    </a:lnTo>
                    <a:cubicBezTo>
                      <a:pt x="552835" y="792009"/>
                      <a:pt x="531255" y="804468"/>
                      <a:pt x="510260" y="798843"/>
                    </a:cubicBezTo>
                    <a:lnTo>
                      <a:pt x="453241" y="783564"/>
                    </a:lnTo>
                    <a:cubicBezTo>
                      <a:pt x="432247" y="777938"/>
                      <a:pt x="419788" y="756358"/>
                      <a:pt x="425413" y="735364"/>
                    </a:cubicBezTo>
                    <a:lnTo>
                      <a:pt x="441115" y="676758"/>
                    </a:lnTo>
                    <a:cubicBezTo>
                      <a:pt x="445336" y="661012"/>
                      <a:pt x="458530" y="650067"/>
                      <a:pt x="473720" y="647952"/>
                    </a:cubicBezTo>
                    <a:close/>
                    <a:moveTo>
                      <a:pt x="1682683" y="641501"/>
                    </a:moveTo>
                    <a:cubicBezTo>
                      <a:pt x="1690102" y="640468"/>
                      <a:pt x="1697847" y="640872"/>
                      <a:pt x="1705538" y="642934"/>
                    </a:cubicBezTo>
                    <a:lnTo>
                      <a:pt x="1791234" y="665895"/>
                    </a:lnTo>
                    <a:cubicBezTo>
                      <a:pt x="1821997" y="674139"/>
                      <a:pt x="1840254" y="705761"/>
                      <a:pt x="1832011" y="736525"/>
                    </a:cubicBezTo>
                    <a:lnTo>
                      <a:pt x="1809622" y="820082"/>
                    </a:lnTo>
                    <a:cubicBezTo>
                      <a:pt x="1805500" y="835465"/>
                      <a:pt x="1795534" y="847720"/>
                      <a:pt x="1782753" y="855098"/>
                    </a:cubicBezTo>
                    <a:lnTo>
                      <a:pt x="1781650" y="855479"/>
                    </a:lnTo>
                    <a:lnTo>
                      <a:pt x="1718910" y="855478"/>
                    </a:lnTo>
                    <a:lnTo>
                      <a:pt x="1653297" y="837898"/>
                    </a:lnTo>
                    <a:cubicBezTo>
                      <a:pt x="1622534" y="829654"/>
                      <a:pt x="1604277" y="798033"/>
                      <a:pt x="1612520" y="767268"/>
                    </a:cubicBezTo>
                    <a:lnTo>
                      <a:pt x="1634909" y="683712"/>
                    </a:lnTo>
                    <a:cubicBezTo>
                      <a:pt x="1641092" y="660638"/>
                      <a:pt x="1660424" y="644601"/>
                      <a:pt x="1682683" y="641501"/>
                    </a:cubicBezTo>
                    <a:close/>
                    <a:moveTo>
                      <a:pt x="103139" y="633275"/>
                    </a:moveTo>
                    <a:cubicBezTo>
                      <a:pt x="108204" y="632569"/>
                      <a:pt x="113488" y="632846"/>
                      <a:pt x="118737" y="634252"/>
                    </a:cubicBezTo>
                    <a:lnTo>
                      <a:pt x="175759" y="649532"/>
                    </a:lnTo>
                    <a:cubicBezTo>
                      <a:pt x="196753" y="655156"/>
                      <a:pt x="209212" y="676737"/>
                      <a:pt x="203587" y="697732"/>
                    </a:cubicBezTo>
                    <a:lnTo>
                      <a:pt x="187884" y="756337"/>
                    </a:lnTo>
                    <a:cubicBezTo>
                      <a:pt x="182258" y="777332"/>
                      <a:pt x="160678" y="789792"/>
                      <a:pt x="139683" y="784165"/>
                    </a:cubicBezTo>
                    <a:lnTo>
                      <a:pt x="82662" y="768887"/>
                    </a:lnTo>
                    <a:cubicBezTo>
                      <a:pt x="61666" y="763261"/>
                      <a:pt x="49207" y="741681"/>
                      <a:pt x="54833" y="720686"/>
                    </a:cubicBezTo>
                    <a:lnTo>
                      <a:pt x="70535" y="662080"/>
                    </a:lnTo>
                    <a:cubicBezTo>
                      <a:pt x="74755" y="646334"/>
                      <a:pt x="87950" y="635389"/>
                      <a:pt x="103139" y="633275"/>
                    </a:cubicBezTo>
                    <a:close/>
                    <a:moveTo>
                      <a:pt x="1158751" y="632666"/>
                    </a:moveTo>
                    <a:cubicBezTo>
                      <a:pt x="1166303" y="631615"/>
                      <a:pt x="1174187" y="632027"/>
                      <a:pt x="1182016" y="634125"/>
                    </a:cubicBezTo>
                    <a:lnTo>
                      <a:pt x="1281253" y="660715"/>
                    </a:lnTo>
                    <a:cubicBezTo>
                      <a:pt x="1312570" y="669106"/>
                      <a:pt x="1331155" y="701296"/>
                      <a:pt x="1322763" y="732613"/>
                    </a:cubicBezTo>
                    <a:lnTo>
                      <a:pt x="1299971" y="817674"/>
                    </a:lnTo>
                    <a:cubicBezTo>
                      <a:pt x="1295776" y="833333"/>
                      <a:pt x="1285631" y="845808"/>
                      <a:pt x="1272620" y="853319"/>
                    </a:cubicBezTo>
                    <a:lnTo>
                      <a:pt x="1266346" y="855479"/>
                    </a:lnTo>
                    <a:lnTo>
                      <a:pt x="1214244" y="855479"/>
                    </a:lnTo>
                    <a:lnTo>
                      <a:pt x="1128836" y="832594"/>
                    </a:lnTo>
                    <a:cubicBezTo>
                      <a:pt x="1097519" y="824203"/>
                      <a:pt x="1078934" y="792013"/>
                      <a:pt x="1087326" y="760695"/>
                    </a:cubicBezTo>
                    <a:lnTo>
                      <a:pt x="1110118" y="675635"/>
                    </a:lnTo>
                    <a:cubicBezTo>
                      <a:pt x="1116411" y="652148"/>
                      <a:pt x="1136091" y="635822"/>
                      <a:pt x="1158751" y="632666"/>
                    </a:cubicBezTo>
                    <a:close/>
                    <a:moveTo>
                      <a:pt x="2633000" y="624594"/>
                    </a:moveTo>
                    <a:cubicBezTo>
                      <a:pt x="2640553" y="623542"/>
                      <a:pt x="2648437" y="623955"/>
                      <a:pt x="2656266" y="626052"/>
                    </a:cubicBezTo>
                    <a:lnTo>
                      <a:pt x="2755502" y="652643"/>
                    </a:lnTo>
                    <a:cubicBezTo>
                      <a:pt x="2786819" y="661033"/>
                      <a:pt x="2805404" y="693223"/>
                      <a:pt x="2797013" y="724540"/>
                    </a:cubicBezTo>
                    <a:lnTo>
                      <a:pt x="2774221" y="809601"/>
                    </a:lnTo>
                    <a:cubicBezTo>
                      <a:pt x="2765830" y="840918"/>
                      <a:pt x="2733640" y="859503"/>
                      <a:pt x="2702322" y="851111"/>
                    </a:cubicBezTo>
                    <a:lnTo>
                      <a:pt x="2603086" y="824521"/>
                    </a:lnTo>
                    <a:cubicBezTo>
                      <a:pt x="2571769" y="816130"/>
                      <a:pt x="2553185" y="783940"/>
                      <a:pt x="2561575" y="752622"/>
                    </a:cubicBezTo>
                    <a:lnTo>
                      <a:pt x="2584367" y="667563"/>
                    </a:lnTo>
                    <a:cubicBezTo>
                      <a:pt x="2590661" y="644075"/>
                      <a:pt x="2610341" y="627749"/>
                      <a:pt x="2633000" y="624594"/>
                    </a:cubicBezTo>
                    <a:close/>
                    <a:moveTo>
                      <a:pt x="1418526" y="591411"/>
                    </a:moveTo>
                    <a:lnTo>
                      <a:pt x="1526690" y="620395"/>
                    </a:lnTo>
                    <a:cubicBezTo>
                      <a:pt x="1537668" y="623335"/>
                      <a:pt x="1544182" y="634619"/>
                      <a:pt x="1541241" y="645596"/>
                    </a:cubicBezTo>
                    <a:lnTo>
                      <a:pt x="1533252" y="675411"/>
                    </a:lnTo>
                    <a:cubicBezTo>
                      <a:pt x="1530310" y="686388"/>
                      <a:pt x="1519028" y="692902"/>
                      <a:pt x="1508050" y="689961"/>
                    </a:cubicBezTo>
                    <a:lnTo>
                      <a:pt x="1399886" y="660978"/>
                    </a:lnTo>
                    <a:cubicBezTo>
                      <a:pt x="1388909" y="658037"/>
                      <a:pt x="1382394" y="646755"/>
                      <a:pt x="1385336" y="635777"/>
                    </a:cubicBezTo>
                    <a:lnTo>
                      <a:pt x="1393324" y="605962"/>
                    </a:lnTo>
                    <a:cubicBezTo>
                      <a:pt x="1396266" y="594985"/>
                      <a:pt x="1407549" y="588471"/>
                      <a:pt x="1418526" y="591411"/>
                    </a:cubicBezTo>
                    <a:close/>
                    <a:moveTo>
                      <a:pt x="2465309" y="584843"/>
                    </a:moveTo>
                    <a:cubicBezTo>
                      <a:pt x="2470373" y="584137"/>
                      <a:pt x="2475658" y="584414"/>
                      <a:pt x="2480906" y="585820"/>
                    </a:cubicBezTo>
                    <a:lnTo>
                      <a:pt x="2537929" y="601099"/>
                    </a:lnTo>
                    <a:cubicBezTo>
                      <a:pt x="2558923" y="606725"/>
                      <a:pt x="2571382" y="628306"/>
                      <a:pt x="2565758" y="649299"/>
                    </a:cubicBezTo>
                    <a:lnTo>
                      <a:pt x="2550054" y="707905"/>
                    </a:lnTo>
                    <a:cubicBezTo>
                      <a:pt x="2544429" y="728900"/>
                      <a:pt x="2522849" y="741359"/>
                      <a:pt x="2501853" y="735734"/>
                    </a:cubicBezTo>
                    <a:lnTo>
                      <a:pt x="2444831" y="720455"/>
                    </a:lnTo>
                    <a:cubicBezTo>
                      <a:pt x="2423837" y="714829"/>
                      <a:pt x="2411378" y="693248"/>
                      <a:pt x="2417003" y="672255"/>
                    </a:cubicBezTo>
                    <a:lnTo>
                      <a:pt x="2432706" y="613649"/>
                    </a:lnTo>
                    <a:cubicBezTo>
                      <a:pt x="2436925" y="597903"/>
                      <a:pt x="2450119" y="586958"/>
                      <a:pt x="2465309" y="584843"/>
                    </a:cubicBezTo>
                    <a:close/>
                    <a:moveTo>
                      <a:pt x="931265" y="566622"/>
                    </a:moveTo>
                    <a:cubicBezTo>
                      <a:pt x="938818" y="565571"/>
                      <a:pt x="946703" y="565983"/>
                      <a:pt x="954531" y="568081"/>
                    </a:cubicBezTo>
                    <a:lnTo>
                      <a:pt x="1053768" y="594671"/>
                    </a:lnTo>
                    <a:cubicBezTo>
                      <a:pt x="1085085" y="603062"/>
                      <a:pt x="1103670" y="635252"/>
                      <a:pt x="1095278" y="666570"/>
                    </a:cubicBezTo>
                    <a:lnTo>
                      <a:pt x="1072486" y="751630"/>
                    </a:lnTo>
                    <a:cubicBezTo>
                      <a:pt x="1064095" y="782947"/>
                      <a:pt x="1031905" y="801531"/>
                      <a:pt x="1000588" y="793140"/>
                    </a:cubicBezTo>
                    <a:lnTo>
                      <a:pt x="901352" y="766550"/>
                    </a:lnTo>
                    <a:cubicBezTo>
                      <a:pt x="870034" y="758159"/>
                      <a:pt x="851450" y="725969"/>
                      <a:pt x="859841" y="694652"/>
                    </a:cubicBezTo>
                    <a:lnTo>
                      <a:pt x="882632" y="609591"/>
                    </a:lnTo>
                    <a:cubicBezTo>
                      <a:pt x="888926" y="586104"/>
                      <a:pt x="908606" y="569777"/>
                      <a:pt x="931265" y="566622"/>
                    </a:cubicBezTo>
                    <a:close/>
                    <a:moveTo>
                      <a:pt x="741560" y="541548"/>
                    </a:moveTo>
                    <a:cubicBezTo>
                      <a:pt x="746623" y="540842"/>
                      <a:pt x="751909" y="541118"/>
                      <a:pt x="757156" y="542525"/>
                    </a:cubicBezTo>
                    <a:lnTo>
                      <a:pt x="814179" y="557804"/>
                    </a:lnTo>
                    <a:cubicBezTo>
                      <a:pt x="835174" y="563429"/>
                      <a:pt x="847633" y="585010"/>
                      <a:pt x="842008" y="606005"/>
                    </a:cubicBezTo>
                    <a:lnTo>
                      <a:pt x="826304" y="664610"/>
                    </a:lnTo>
                    <a:cubicBezTo>
                      <a:pt x="820679" y="685605"/>
                      <a:pt x="799099" y="698064"/>
                      <a:pt x="778105" y="692439"/>
                    </a:cubicBezTo>
                    <a:lnTo>
                      <a:pt x="721082" y="677159"/>
                    </a:lnTo>
                    <a:cubicBezTo>
                      <a:pt x="700087" y="671534"/>
                      <a:pt x="687628" y="649954"/>
                      <a:pt x="693253" y="628959"/>
                    </a:cubicBezTo>
                    <a:lnTo>
                      <a:pt x="708957" y="570353"/>
                    </a:lnTo>
                    <a:cubicBezTo>
                      <a:pt x="713176" y="554606"/>
                      <a:pt x="726369" y="543663"/>
                      <a:pt x="741560" y="541548"/>
                    </a:cubicBezTo>
                    <a:close/>
                    <a:moveTo>
                      <a:pt x="2017120" y="535559"/>
                    </a:moveTo>
                    <a:cubicBezTo>
                      <a:pt x="2024674" y="534508"/>
                      <a:pt x="2032558" y="534920"/>
                      <a:pt x="2040387" y="537017"/>
                    </a:cubicBezTo>
                    <a:lnTo>
                      <a:pt x="2139623" y="563608"/>
                    </a:lnTo>
                    <a:cubicBezTo>
                      <a:pt x="2170941" y="571998"/>
                      <a:pt x="2189526" y="604188"/>
                      <a:pt x="2181134" y="635505"/>
                    </a:cubicBezTo>
                    <a:lnTo>
                      <a:pt x="2158343" y="720565"/>
                    </a:lnTo>
                    <a:cubicBezTo>
                      <a:pt x="2149951" y="751883"/>
                      <a:pt x="2117761" y="770468"/>
                      <a:pt x="2086444" y="762076"/>
                    </a:cubicBezTo>
                    <a:lnTo>
                      <a:pt x="1987207" y="735486"/>
                    </a:lnTo>
                    <a:cubicBezTo>
                      <a:pt x="1955890" y="727095"/>
                      <a:pt x="1937305" y="694905"/>
                      <a:pt x="1945696" y="663587"/>
                    </a:cubicBezTo>
                    <a:lnTo>
                      <a:pt x="1968488" y="578527"/>
                    </a:lnTo>
                    <a:cubicBezTo>
                      <a:pt x="1974782" y="555039"/>
                      <a:pt x="1994462" y="538714"/>
                      <a:pt x="2017120" y="535559"/>
                    </a:cubicBezTo>
                    <a:close/>
                    <a:moveTo>
                      <a:pt x="2747832" y="493115"/>
                    </a:moveTo>
                    <a:cubicBezTo>
                      <a:pt x="2752895" y="492411"/>
                      <a:pt x="2758180" y="492686"/>
                      <a:pt x="2763429" y="494093"/>
                    </a:cubicBezTo>
                    <a:lnTo>
                      <a:pt x="2820451" y="509372"/>
                    </a:lnTo>
                    <a:cubicBezTo>
                      <a:pt x="2841446" y="514997"/>
                      <a:pt x="2853905" y="536577"/>
                      <a:pt x="2848279" y="557572"/>
                    </a:cubicBezTo>
                    <a:lnTo>
                      <a:pt x="2832576" y="616178"/>
                    </a:lnTo>
                    <a:cubicBezTo>
                      <a:pt x="2826950" y="637173"/>
                      <a:pt x="2805370" y="649632"/>
                      <a:pt x="2784376" y="644006"/>
                    </a:cubicBezTo>
                    <a:lnTo>
                      <a:pt x="2727353" y="628727"/>
                    </a:lnTo>
                    <a:cubicBezTo>
                      <a:pt x="2706359" y="623102"/>
                      <a:pt x="2693900" y="601522"/>
                      <a:pt x="2699525" y="580527"/>
                    </a:cubicBezTo>
                    <a:lnTo>
                      <a:pt x="2715229" y="521921"/>
                    </a:lnTo>
                    <a:cubicBezTo>
                      <a:pt x="2719447" y="506175"/>
                      <a:pt x="2732641" y="495230"/>
                      <a:pt x="2747832" y="493115"/>
                    </a:cubicBezTo>
                    <a:close/>
                    <a:moveTo>
                      <a:pt x="2942914" y="487036"/>
                    </a:moveTo>
                    <a:cubicBezTo>
                      <a:pt x="2947840" y="486349"/>
                      <a:pt x="2952982" y="486618"/>
                      <a:pt x="2958090" y="487987"/>
                    </a:cubicBezTo>
                    <a:lnTo>
                      <a:pt x="3013575" y="502854"/>
                    </a:lnTo>
                    <a:cubicBezTo>
                      <a:pt x="3034003" y="508328"/>
                      <a:pt x="3046126" y="529325"/>
                      <a:pt x="3040652" y="549753"/>
                    </a:cubicBezTo>
                    <a:lnTo>
                      <a:pt x="3013819" y="649894"/>
                    </a:lnTo>
                    <a:cubicBezTo>
                      <a:pt x="3008346" y="670322"/>
                      <a:pt x="2987349" y="682444"/>
                      <a:pt x="2966920" y="676971"/>
                    </a:cubicBezTo>
                    <a:lnTo>
                      <a:pt x="2911435" y="662104"/>
                    </a:lnTo>
                    <a:cubicBezTo>
                      <a:pt x="2891007" y="656630"/>
                      <a:pt x="2878885" y="635633"/>
                      <a:pt x="2884358" y="615205"/>
                    </a:cubicBezTo>
                    <a:lnTo>
                      <a:pt x="2911191" y="515064"/>
                    </a:lnTo>
                    <a:cubicBezTo>
                      <a:pt x="2915296" y="499743"/>
                      <a:pt x="2928134" y="489093"/>
                      <a:pt x="2942914" y="487036"/>
                    </a:cubicBezTo>
                    <a:close/>
                    <a:moveTo>
                      <a:pt x="1255385" y="479331"/>
                    </a:moveTo>
                    <a:cubicBezTo>
                      <a:pt x="1260806" y="478577"/>
                      <a:pt x="1266465" y="478872"/>
                      <a:pt x="1272085" y="480378"/>
                    </a:cubicBezTo>
                    <a:lnTo>
                      <a:pt x="1343314" y="499464"/>
                    </a:lnTo>
                    <a:cubicBezTo>
                      <a:pt x="1365793" y="505487"/>
                      <a:pt x="1379133" y="528592"/>
                      <a:pt x="1373109" y="551071"/>
                    </a:cubicBezTo>
                    <a:lnTo>
                      <a:pt x="1356750" y="612125"/>
                    </a:lnTo>
                    <a:cubicBezTo>
                      <a:pt x="1350727" y="634604"/>
                      <a:pt x="1327622" y="647944"/>
                      <a:pt x="1305143" y="641921"/>
                    </a:cubicBezTo>
                    <a:lnTo>
                      <a:pt x="1233914" y="622835"/>
                    </a:lnTo>
                    <a:cubicBezTo>
                      <a:pt x="1211435" y="616812"/>
                      <a:pt x="1198095" y="593707"/>
                      <a:pt x="1204118" y="571228"/>
                    </a:cubicBezTo>
                    <a:lnTo>
                      <a:pt x="1220478" y="510174"/>
                    </a:lnTo>
                    <a:cubicBezTo>
                      <a:pt x="1224995" y="493314"/>
                      <a:pt x="1239120" y="481596"/>
                      <a:pt x="1255385" y="479331"/>
                    </a:cubicBezTo>
                    <a:close/>
                    <a:moveTo>
                      <a:pt x="244512" y="478819"/>
                    </a:moveTo>
                    <a:cubicBezTo>
                      <a:pt x="250458" y="477990"/>
                      <a:pt x="256663" y="478314"/>
                      <a:pt x="262828" y="479966"/>
                    </a:cubicBezTo>
                    <a:lnTo>
                      <a:pt x="401726" y="517184"/>
                    </a:lnTo>
                    <a:cubicBezTo>
                      <a:pt x="426380" y="523790"/>
                      <a:pt x="441011" y="549131"/>
                      <a:pt x="434404" y="573785"/>
                    </a:cubicBezTo>
                    <a:lnTo>
                      <a:pt x="416462" y="640748"/>
                    </a:lnTo>
                    <a:cubicBezTo>
                      <a:pt x="409855" y="665402"/>
                      <a:pt x="384515" y="680033"/>
                      <a:pt x="359861" y="673427"/>
                    </a:cubicBezTo>
                    <a:lnTo>
                      <a:pt x="220963" y="636210"/>
                    </a:lnTo>
                    <a:cubicBezTo>
                      <a:pt x="196308" y="629603"/>
                      <a:pt x="181677" y="604262"/>
                      <a:pt x="188283" y="579608"/>
                    </a:cubicBezTo>
                    <a:lnTo>
                      <a:pt x="206225" y="512645"/>
                    </a:lnTo>
                    <a:cubicBezTo>
                      <a:pt x="211181" y="494154"/>
                      <a:pt x="226673" y="481301"/>
                      <a:pt x="244512" y="478819"/>
                    </a:cubicBezTo>
                    <a:close/>
                    <a:moveTo>
                      <a:pt x="3132000" y="463153"/>
                    </a:moveTo>
                    <a:cubicBezTo>
                      <a:pt x="3139554" y="462101"/>
                      <a:pt x="3147437" y="462513"/>
                      <a:pt x="3155267" y="464611"/>
                    </a:cubicBezTo>
                    <a:lnTo>
                      <a:pt x="3254502" y="491201"/>
                    </a:lnTo>
                    <a:cubicBezTo>
                      <a:pt x="3285820" y="499593"/>
                      <a:pt x="3304405" y="531783"/>
                      <a:pt x="3296014" y="563100"/>
                    </a:cubicBezTo>
                    <a:lnTo>
                      <a:pt x="3273222" y="648160"/>
                    </a:lnTo>
                    <a:cubicBezTo>
                      <a:pt x="3264830" y="679477"/>
                      <a:pt x="3232641" y="698062"/>
                      <a:pt x="3201322" y="689670"/>
                    </a:cubicBezTo>
                    <a:lnTo>
                      <a:pt x="3102087" y="663080"/>
                    </a:lnTo>
                    <a:cubicBezTo>
                      <a:pt x="3070770" y="654689"/>
                      <a:pt x="3052184" y="622498"/>
                      <a:pt x="3060575" y="591181"/>
                    </a:cubicBezTo>
                    <a:lnTo>
                      <a:pt x="3083368" y="506122"/>
                    </a:lnTo>
                    <a:cubicBezTo>
                      <a:pt x="3089662" y="482634"/>
                      <a:pt x="3109341" y="466308"/>
                      <a:pt x="3132000" y="463153"/>
                    </a:cubicBezTo>
                    <a:close/>
                    <a:moveTo>
                      <a:pt x="121218" y="452253"/>
                    </a:moveTo>
                    <a:lnTo>
                      <a:pt x="131730" y="455069"/>
                    </a:lnTo>
                    <a:cubicBezTo>
                      <a:pt x="152724" y="460695"/>
                      <a:pt x="165184" y="482275"/>
                      <a:pt x="159558" y="503269"/>
                    </a:cubicBezTo>
                    <a:lnTo>
                      <a:pt x="143854" y="561874"/>
                    </a:lnTo>
                    <a:cubicBezTo>
                      <a:pt x="138229" y="582869"/>
                      <a:pt x="116649" y="595328"/>
                      <a:pt x="95655" y="589703"/>
                    </a:cubicBezTo>
                    <a:lnTo>
                      <a:pt x="81073" y="585796"/>
                    </a:lnTo>
                    <a:close/>
                    <a:moveTo>
                      <a:pt x="1767072" y="425024"/>
                    </a:moveTo>
                    <a:cubicBezTo>
                      <a:pt x="1774491" y="423990"/>
                      <a:pt x="1782236" y="424395"/>
                      <a:pt x="1789927" y="426456"/>
                    </a:cubicBezTo>
                    <a:lnTo>
                      <a:pt x="1875623" y="449418"/>
                    </a:lnTo>
                    <a:cubicBezTo>
                      <a:pt x="1906387" y="457662"/>
                      <a:pt x="1924643" y="489283"/>
                      <a:pt x="1916400" y="520047"/>
                    </a:cubicBezTo>
                    <a:lnTo>
                      <a:pt x="1894011" y="603605"/>
                    </a:lnTo>
                    <a:cubicBezTo>
                      <a:pt x="1885768" y="634369"/>
                      <a:pt x="1854146" y="652626"/>
                      <a:pt x="1823382" y="644383"/>
                    </a:cubicBezTo>
                    <a:lnTo>
                      <a:pt x="1737686" y="621421"/>
                    </a:lnTo>
                    <a:cubicBezTo>
                      <a:pt x="1706923" y="613177"/>
                      <a:pt x="1688666" y="581556"/>
                      <a:pt x="1696909" y="550791"/>
                    </a:cubicBezTo>
                    <a:lnTo>
                      <a:pt x="1719298" y="467234"/>
                    </a:lnTo>
                    <a:cubicBezTo>
                      <a:pt x="1725481" y="444161"/>
                      <a:pt x="1744813" y="428124"/>
                      <a:pt x="1767072" y="425024"/>
                    </a:cubicBezTo>
                    <a:close/>
                    <a:moveTo>
                      <a:pt x="531331" y="419857"/>
                    </a:moveTo>
                    <a:cubicBezTo>
                      <a:pt x="538885" y="418806"/>
                      <a:pt x="546768" y="419218"/>
                      <a:pt x="554597" y="421316"/>
                    </a:cubicBezTo>
                    <a:lnTo>
                      <a:pt x="653834" y="447907"/>
                    </a:lnTo>
                    <a:cubicBezTo>
                      <a:pt x="685151" y="456297"/>
                      <a:pt x="703736" y="488487"/>
                      <a:pt x="695345" y="519804"/>
                    </a:cubicBezTo>
                    <a:lnTo>
                      <a:pt x="672553" y="604864"/>
                    </a:lnTo>
                    <a:cubicBezTo>
                      <a:pt x="664161" y="636182"/>
                      <a:pt x="631971" y="654767"/>
                      <a:pt x="600654" y="646374"/>
                    </a:cubicBezTo>
                    <a:lnTo>
                      <a:pt x="501418" y="619784"/>
                    </a:lnTo>
                    <a:cubicBezTo>
                      <a:pt x="470104" y="611393"/>
                      <a:pt x="451520" y="579204"/>
                      <a:pt x="459911" y="547887"/>
                    </a:cubicBezTo>
                    <a:lnTo>
                      <a:pt x="482702" y="462826"/>
                    </a:lnTo>
                    <a:cubicBezTo>
                      <a:pt x="488997" y="439338"/>
                      <a:pt x="508673" y="423012"/>
                      <a:pt x="531331" y="419857"/>
                    </a:cubicBezTo>
                    <a:close/>
                    <a:moveTo>
                      <a:pt x="2269759" y="419123"/>
                    </a:moveTo>
                    <a:cubicBezTo>
                      <a:pt x="2277311" y="418072"/>
                      <a:pt x="2285196" y="418483"/>
                      <a:pt x="2293025" y="420582"/>
                    </a:cubicBezTo>
                    <a:lnTo>
                      <a:pt x="2392261" y="447173"/>
                    </a:lnTo>
                    <a:cubicBezTo>
                      <a:pt x="2423578" y="455564"/>
                      <a:pt x="2442163" y="487753"/>
                      <a:pt x="2433772" y="519070"/>
                    </a:cubicBezTo>
                    <a:lnTo>
                      <a:pt x="2410980" y="604131"/>
                    </a:lnTo>
                    <a:cubicBezTo>
                      <a:pt x="2402588" y="635448"/>
                      <a:pt x="2370399" y="654033"/>
                      <a:pt x="2339081" y="645640"/>
                    </a:cubicBezTo>
                    <a:lnTo>
                      <a:pt x="2239846" y="619050"/>
                    </a:lnTo>
                    <a:cubicBezTo>
                      <a:pt x="2208528" y="610659"/>
                      <a:pt x="2189943" y="578470"/>
                      <a:pt x="2198335" y="547153"/>
                    </a:cubicBezTo>
                    <a:lnTo>
                      <a:pt x="2221126" y="462092"/>
                    </a:lnTo>
                    <a:cubicBezTo>
                      <a:pt x="2227420" y="438604"/>
                      <a:pt x="2247100" y="422278"/>
                      <a:pt x="2269759" y="419123"/>
                    </a:cubicBezTo>
                    <a:close/>
                    <a:moveTo>
                      <a:pt x="1275431" y="382272"/>
                    </a:moveTo>
                    <a:lnTo>
                      <a:pt x="1383596" y="411255"/>
                    </a:lnTo>
                    <a:cubicBezTo>
                      <a:pt x="1394572" y="414196"/>
                      <a:pt x="1401087" y="425480"/>
                      <a:pt x="1398146" y="436457"/>
                    </a:cubicBezTo>
                    <a:lnTo>
                      <a:pt x="1390157" y="466272"/>
                    </a:lnTo>
                    <a:cubicBezTo>
                      <a:pt x="1387215" y="477250"/>
                      <a:pt x="1375932" y="483763"/>
                      <a:pt x="1364955" y="480822"/>
                    </a:cubicBezTo>
                    <a:lnTo>
                      <a:pt x="1256791" y="451839"/>
                    </a:lnTo>
                    <a:cubicBezTo>
                      <a:pt x="1245813" y="448898"/>
                      <a:pt x="1239298" y="437615"/>
                      <a:pt x="1242240" y="426637"/>
                    </a:cubicBezTo>
                    <a:lnTo>
                      <a:pt x="1250229" y="396822"/>
                    </a:lnTo>
                    <a:cubicBezTo>
                      <a:pt x="1253170" y="385845"/>
                      <a:pt x="1264454" y="379331"/>
                      <a:pt x="1275431" y="382272"/>
                    </a:cubicBezTo>
                    <a:close/>
                    <a:moveTo>
                      <a:pt x="1045008" y="368491"/>
                    </a:moveTo>
                    <a:cubicBezTo>
                      <a:pt x="1052561" y="367440"/>
                      <a:pt x="1060445" y="367852"/>
                      <a:pt x="1068274" y="369950"/>
                    </a:cubicBezTo>
                    <a:lnTo>
                      <a:pt x="1167509" y="396540"/>
                    </a:lnTo>
                    <a:cubicBezTo>
                      <a:pt x="1198828" y="404931"/>
                      <a:pt x="1217412" y="437121"/>
                      <a:pt x="1209021" y="468438"/>
                    </a:cubicBezTo>
                    <a:lnTo>
                      <a:pt x="1186230" y="553498"/>
                    </a:lnTo>
                    <a:cubicBezTo>
                      <a:pt x="1177837" y="584815"/>
                      <a:pt x="1145647" y="603401"/>
                      <a:pt x="1114330" y="595008"/>
                    </a:cubicBezTo>
                    <a:lnTo>
                      <a:pt x="1015095" y="568418"/>
                    </a:lnTo>
                    <a:cubicBezTo>
                      <a:pt x="983777" y="560027"/>
                      <a:pt x="965192" y="527837"/>
                      <a:pt x="973584" y="496520"/>
                    </a:cubicBezTo>
                    <a:lnTo>
                      <a:pt x="996376" y="411460"/>
                    </a:lnTo>
                    <a:cubicBezTo>
                      <a:pt x="1002668" y="387971"/>
                      <a:pt x="1022349" y="371646"/>
                      <a:pt x="1045008" y="368491"/>
                    </a:cubicBezTo>
                    <a:close/>
                    <a:moveTo>
                      <a:pt x="1496308" y="364821"/>
                    </a:moveTo>
                    <a:cubicBezTo>
                      <a:pt x="1503861" y="363769"/>
                      <a:pt x="1511745" y="364180"/>
                      <a:pt x="1519575" y="366278"/>
                    </a:cubicBezTo>
                    <a:lnTo>
                      <a:pt x="1618810" y="392868"/>
                    </a:lnTo>
                    <a:cubicBezTo>
                      <a:pt x="1650128" y="401260"/>
                      <a:pt x="1668713" y="433450"/>
                      <a:pt x="1660322" y="464767"/>
                    </a:cubicBezTo>
                    <a:lnTo>
                      <a:pt x="1637530" y="549827"/>
                    </a:lnTo>
                    <a:cubicBezTo>
                      <a:pt x="1629139" y="581145"/>
                      <a:pt x="1596949" y="599730"/>
                      <a:pt x="1565631" y="591339"/>
                    </a:cubicBezTo>
                    <a:lnTo>
                      <a:pt x="1466395" y="564747"/>
                    </a:lnTo>
                    <a:cubicBezTo>
                      <a:pt x="1435077" y="556356"/>
                      <a:pt x="1416493" y="524167"/>
                      <a:pt x="1424884" y="492850"/>
                    </a:cubicBezTo>
                    <a:lnTo>
                      <a:pt x="1447676" y="407789"/>
                    </a:lnTo>
                    <a:cubicBezTo>
                      <a:pt x="1453970" y="384301"/>
                      <a:pt x="1473650" y="367975"/>
                      <a:pt x="1496308" y="364821"/>
                    </a:cubicBezTo>
                    <a:close/>
                    <a:moveTo>
                      <a:pt x="2537603" y="364087"/>
                    </a:moveTo>
                    <a:cubicBezTo>
                      <a:pt x="2545156" y="363034"/>
                      <a:pt x="2553039" y="363448"/>
                      <a:pt x="2560869" y="365545"/>
                    </a:cubicBezTo>
                    <a:lnTo>
                      <a:pt x="2660105" y="392136"/>
                    </a:lnTo>
                    <a:cubicBezTo>
                      <a:pt x="2691423" y="400527"/>
                      <a:pt x="2710008" y="432717"/>
                      <a:pt x="2701616" y="464034"/>
                    </a:cubicBezTo>
                    <a:lnTo>
                      <a:pt x="2678825" y="549094"/>
                    </a:lnTo>
                    <a:cubicBezTo>
                      <a:pt x="2670433" y="580411"/>
                      <a:pt x="2638243" y="598996"/>
                      <a:pt x="2606925" y="590604"/>
                    </a:cubicBezTo>
                    <a:lnTo>
                      <a:pt x="2507690" y="564014"/>
                    </a:lnTo>
                    <a:cubicBezTo>
                      <a:pt x="2476372" y="555623"/>
                      <a:pt x="2457787" y="523433"/>
                      <a:pt x="2466179" y="492115"/>
                    </a:cubicBezTo>
                    <a:lnTo>
                      <a:pt x="2488971" y="407056"/>
                    </a:lnTo>
                    <a:cubicBezTo>
                      <a:pt x="2495264" y="383567"/>
                      <a:pt x="2514944" y="367242"/>
                      <a:pt x="2537603" y="364087"/>
                    </a:cubicBezTo>
                    <a:close/>
                    <a:moveTo>
                      <a:pt x="383047" y="346354"/>
                    </a:moveTo>
                    <a:cubicBezTo>
                      <a:pt x="387417" y="345746"/>
                      <a:pt x="391978" y="345983"/>
                      <a:pt x="396507" y="347198"/>
                    </a:cubicBezTo>
                    <a:lnTo>
                      <a:pt x="453920" y="362581"/>
                    </a:lnTo>
                    <a:cubicBezTo>
                      <a:pt x="472038" y="367435"/>
                      <a:pt x="482791" y="386060"/>
                      <a:pt x="477936" y="404178"/>
                    </a:cubicBezTo>
                    <a:lnTo>
                      <a:pt x="464750" y="453390"/>
                    </a:lnTo>
                    <a:cubicBezTo>
                      <a:pt x="459895" y="471507"/>
                      <a:pt x="441270" y="482261"/>
                      <a:pt x="423152" y="477406"/>
                    </a:cubicBezTo>
                    <a:lnTo>
                      <a:pt x="365739" y="462021"/>
                    </a:lnTo>
                    <a:cubicBezTo>
                      <a:pt x="347622" y="457168"/>
                      <a:pt x="336869" y="438543"/>
                      <a:pt x="341723" y="420425"/>
                    </a:cubicBezTo>
                    <a:lnTo>
                      <a:pt x="354910" y="371213"/>
                    </a:lnTo>
                    <a:cubicBezTo>
                      <a:pt x="358551" y="357625"/>
                      <a:pt x="369936" y="348179"/>
                      <a:pt x="383047" y="346354"/>
                    </a:cubicBezTo>
                    <a:close/>
                    <a:moveTo>
                      <a:pt x="2064269" y="314951"/>
                    </a:moveTo>
                    <a:cubicBezTo>
                      <a:pt x="2071690" y="313917"/>
                      <a:pt x="2079434" y="314321"/>
                      <a:pt x="2087125" y="316383"/>
                    </a:cubicBezTo>
                    <a:lnTo>
                      <a:pt x="2172821" y="339345"/>
                    </a:lnTo>
                    <a:cubicBezTo>
                      <a:pt x="2203585" y="347588"/>
                      <a:pt x="2221841" y="379210"/>
                      <a:pt x="2213598" y="409974"/>
                    </a:cubicBezTo>
                    <a:lnTo>
                      <a:pt x="2191210" y="493532"/>
                    </a:lnTo>
                    <a:cubicBezTo>
                      <a:pt x="2182966" y="524295"/>
                      <a:pt x="2151345" y="542553"/>
                      <a:pt x="2120580" y="534310"/>
                    </a:cubicBezTo>
                    <a:lnTo>
                      <a:pt x="2034884" y="511347"/>
                    </a:lnTo>
                    <a:cubicBezTo>
                      <a:pt x="2004120" y="503104"/>
                      <a:pt x="1985863" y="471483"/>
                      <a:pt x="1994108" y="440718"/>
                    </a:cubicBezTo>
                    <a:lnTo>
                      <a:pt x="2016496" y="357159"/>
                    </a:lnTo>
                    <a:cubicBezTo>
                      <a:pt x="2022678" y="334087"/>
                      <a:pt x="2042011" y="318049"/>
                      <a:pt x="2064269" y="314951"/>
                    </a:cubicBezTo>
                    <a:close/>
                    <a:moveTo>
                      <a:pt x="795507" y="313453"/>
                    </a:moveTo>
                    <a:cubicBezTo>
                      <a:pt x="803061" y="312401"/>
                      <a:pt x="810945" y="312814"/>
                      <a:pt x="818773" y="314912"/>
                    </a:cubicBezTo>
                    <a:lnTo>
                      <a:pt x="918010" y="341502"/>
                    </a:lnTo>
                    <a:cubicBezTo>
                      <a:pt x="949327" y="349893"/>
                      <a:pt x="967912" y="382082"/>
                      <a:pt x="959521" y="413400"/>
                    </a:cubicBezTo>
                    <a:lnTo>
                      <a:pt x="936729" y="498460"/>
                    </a:lnTo>
                    <a:cubicBezTo>
                      <a:pt x="928337" y="529778"/>
                      <a:pt x="896147" y="548363"/>
                      <a:pt x="864830" y="539971"/>
                    </a:cubicBezTo>
                    <a:lnTo>
                      <a:pt x="765594" y="513380"/>
                    </a:lnTo>
                    <a:cubicBezTo>
                      <a:pt x="734277" y="504989"/>
                      <a:pt x="715692" y="472800"/>
                      <a:pt x="724083" y="441483"/>
                    </a:cubicBezTo>
                    <a:lnTo>
                      <a:pt x="746875" y="356422"/>
                    </a:lnTo>
                    <a:cubicBezTo>
                      <a:pt x="753169" y="332934"/>
                      <a:pt x="772848" y="316609"/>
                      <a:pt x="795507" y="313453"/>
                    </a:cubicBezTo>
                    <a:close/>
                    <a:moveTo>
                      <a:pt x="3204649" y="300702"/>
                    </a:moveTo>
                    <a:cubicBezTo>
                      <a:pt x="3209609" y="300011"/>
                      <a:pt x="3214785" y="300281"/>
                      <a:pt x="3219926" y="301659"/>
                    </a:cubicBezTo>
                    <a:lnTo>
                      <a:pt x="3228472" y="303948"/>
                    </a:lnTo>
                    <a:lnTo>
                      <a:pt x="3274139" y="455857"/>
                    </a:lnTo>
                    <a:lnTo>
                      <a:pt x="3185008" y="431975"/>
                    </a:lnTo>
                    <a:cubicBezTo>
                      <a:pt x="3164445" y="426465"/>
                      <a:pt x="3152243" y="405329"/>
                      <a:pt x="3157752" y="384767"/>
                    </a:cubicBezTo>
                    <a:lnTo>
                      <a:pt x="3172717" y="328915"/>
                    </a:lnTo>
                    <a:cubicBezTo>
                      <a:pt x="3176850" y="313493"/>
                      <a:pt x="3189772" y="302774"/>
                      <a:pt x="3204649" y="300702"/>
                    </a:cubicBezTo>
                    <a:close/>
                    <a:moveTo>
                      <a:pt x="1850980" y="299122"/>
                    </a:moveTo>
                    <a:lnTo>
                      <a:pt x="1929517" y="320166"/>
                    </a:lnTo>
                    <a:cubicBezTo>
                      <a:pt x="1947393" y="324956"/>
                      <a:pt x="1958000" y="343329"/>
                      <a:pt x="1953210" y="361203"/>
                    </a:cubicBezTo>
                    <a:lnTo>
                      <a:pt x="1940201" y="409753"/>
                    </a:lnTo>
                    <a:cubicBezTo>
                      <a:pt x="1935412" y="427628"/>
                      <a:pt x="1917039" y="438236"/>
                      <a:pt x="1899164" y="433446"/>
                    </a:cubicBezTo>
                    <a:lnTo>
                      <a:pt x="1820626" y="412402"/>
                    </a:lnTo>
                    <a:cubicBezTo>
                      <a:pt x="1802751" y="407612"/>
                      <a:pt x="1792144" y="389240"/>
                      <a:pt x="1796933" y="371364"/>
                    </a:cubicBezTo>
                    <a:lnTo>
                      <a:pt x="1809942" y="322815"/>
                    </a:lnTo>
                    <a:cubicBezTo>
                      <a:pt x="1814732" y="304940"/>
                      <a:pt x="1833104" y="294332"/>
                      <a:pt x="1850980" y="299122"/>
                    </a:cubicBezTo>
                    <a:close/>
                    <a:moveTo>
                      <a:pt x="627818" y="273702"/>
                    </a:moveTo>
                    <a:cubicBezTo>
                      <a:pt x="632880" y="272997"/>
                      <a:pt x="638165" y="273273"/>
                      <a:pt x="643414" y="274679"/>
                    </a:cubicBezTo>
                    <a:lnTo>
                      <a:pt x="700436" y="289959"/>
                    </a:lnTo>
                    <a:cubicBezTo>
                      <a:pt x="721432" y="295585"/>
                      <a:pt x="733891" y="317165"/>
                      <a:pt x="728266" y="338159"/>
                    </a:cubicBezTo>
                    <a:lnTo>
                      <a:pt x="712562" y="396765"/>
                    </a:lnTo>
                    <a:cubicBezTo>
                      <a:pt x="706937" y="417760"/>
                      <a:pt x="685356" y="430219"/>
                      <a:pt x="664361" y="424594"/>
                    </a:cubicBezTo>
                    <a:lnTo>
                      <a:pt x="607339" y="409315"/>
                    </a:lnTo>
                    <a:cubicBezTo>
                      <a:pt x="586345" y="403688"/>
                      <a:pt x="573885" y="382109"/>
                      <a:pt x="579511" y="361115"/>
                    </a:cubicBezTo>
                    <a:lnTo>
                      <a:pt x="595214" y="302508"/>
                    </a:lnTo>
                    <a:cubicBezTo>
                      <a:pt x="599433" y="286762"/>
                      <a:pt x="612626" y="275817"/>
                      <a:pt x="627818" y="273702"/>
                    </a:cubicBezTo>
                    <a:close/>
                    <a:moveTo>
                      <a:pt x="2575960" y="256461"/>
                    </a:moveTo>
                    <a:lnTo>
                      <a:pt x="2655039" y="277650"/>
                    </a:lnTo>
                    <a:cubicBezTo>
                      <a:pt x="2668840" y="281348"/>
                      <a:pt x="2677030" y="295533"/>
                      <a:pt x="2673331" y="309335"/>
                    </a:cubicBezTo>
                    <a:lnTo>
                      <a:pt x="2663288" y="346820"/>
                    </a:lnTo>
                    <a:cubicBezTo>
                      <a:pt x="2659590" y="360622"/>
                      <a:pt x="2645404" y="368812"/>
                      <a:pt x="2631603" y="365114"/>
                    </a:cubicBezTo>
                    <a:lnTo>
                      <a:pt x="2552525" y="343925"/>
                    </a:lnTo>
                    <a:cubicBezTo>
                      <a:pt x="2538723" y="340227"/>
                      <a:pt x="2530534" y="326042"/>
                      <a:pt x="2534232" y="312240"/>
                    </a:cubicBezTo>
                    <a:lnTo>
                      <a:pt x="2544275" y="274755"/>
                    </a:lnTo>
                    <a:cubicBezTo>
                      <a:pt x="2547974" y="260953"/>
                      <a:pt x="2562159" y="252763"/>
                      <a:pt x="2575960" y="256461"/>
                    </a:cubicBezTo>
                    <a:close/>
                    <a:moveTo>
                      <a:pt x="2959115" y="256426"/>
                    </a:moveTo>
                    <a:cubicBezTo>
                      <a:pt x="2966669" y="255375"/>
                      <a:pt x="2974553" y="255786"/>
                      <a:pt x="2982382" y="257884"/>
                    </a:cubicBezTo>
                    <a:lnTo>
                      <a:pt x="3081618" y="284474"/>
                    </a:lnTo>
                    <a:cubicBezTo>
                      <a:pt x="3112935" y="292866"/>
                      <a:pt x="3131520" y="325055"/>
                      <a:pt x="3123129" y="356372"/>
                    </a:cubicBezTo>
                    <a:lnTo>
                      <a:pt x="3100337" y="441433"/>
                    </a:lnTo>
                    <a:cubicBezTo>
                      <a:pt x="3091945" y="472751"/>
                      <a:pt x="3059755" y="491336"/>
                      <a:pt x="3028438" y="482943"/>
                    </a:cubicBezTo>
                    <a:lnTo>
                      <a:pt x="2929202" y="456353"/>
                    </a:lnTo>
                    <a:cubicBezTo>
                      <a:pt x="2897885" y="447962"/>
                      <a:pt x="2879300" y="415771"/>
                      <a:pt x="2887691" y="384455"/>
                    </a:cubicBezTo>
                    <a:lnTo>
                      <a:pt x="2910483" y="299395"/>
                    </a:lnTo>
                    <a:cubicBezTo>
                      <a:pt x="2916777" y="275906"/>
                      <a:pt x="2936457" y="259581"/>
                      <a:pt x="2959115" y="256426"/>
                    </a:cubicBezTo>
                    <a:close/>
                    <a:moveTo>
                      <a:pt x="1531761" y="255811"/>
                    </a:moveTo>
                    <a:lnTo>
                      <a:pt x="1563791" y="264394"/>
                    </a:lnTo>
                    <a:cubicBezTo>
                      <a:pt x="1575584" y="267554"/>
                      <a:pt x="1582582" y="279675"/>
                      <a:pt x="1579423" y="291468"/>
                    </a:cubicBezTo>
                    <a:lnTo>
                      <a:pt x="1570339" y="325367"/>
                    </a:lnTo>
                    <a:cubicBezTo>
                      <a:pt x="1567179" y="337160"/>
                      <a:pt x="1555058" y="344158"/>
                      <a:pt x="1543265" y="340998"/>
                    </a:cubicBezTo>
                    <a:lnTo>
                      <a:pt x="1511235" y="332416"/>
                    </a:lnTo>
                    <a:cubicBezTo>
                      <a:pt x="1499442" y="329256"/>
                      <a:pt x="1492443" y="317136"/>
                      <a:pt x="1495604" y="305343"/>
                    </a:cubicBezTo>
                    <a:lnTo>
                      <a:pt x="1504687" y="271443"/>
                    </a:lnTo>
                    <a:cubicBezTo>
                      <a:pt x="1507848" y="259650"/>
                      <a:pt x="1519968" y="252651"/>
                      <a:pt x="1531761" y="255811"/>
                    </a:cubicBezTo>
                    <a:close/>
                    <a:moveTo>
                      <a:pt x="1650034" y="247002"/>
                    </a:moveTo>
                    <a:lnTo>
                      <a:pt x="1757243" y="275729"/>
                    </a:lnTo>
                    <a:cubicBezTo>
                      <a:pt x="1773564" y="280102"/>
                      <a:pt x="1783250" y="296879"/>
                      <a:pt x="1778877" y="313200"/>
                    </a:cubicBezTo>
                    <a:lnTo>
                      <a:pt x="1766999" y="357530"/>
                    </a:lnTo>
                    <a:cubicBezTo>
                      <a:pt x="1762626" y="373851"/>
                      <a:pt x="1745849" y="383536"/>
                      <a:pt x="1729528" y="379164"/>
                    </a:cubicBezTo>
                    <a:lnTo>
                      <a:pt x="1622319" y="350437"/>
                    </a:lnTo>
                    <a:cubicBezTo>
                      <a:pt x="1605999" y="346064"/>
                      <a:pt x="1596313" y="329287"/>
                      <a:pt x="1600686" y="312967"/>
                    </a:cubicBezTo>
                    <a:lnTo>
                      <a:pt x="1612563" y="268635"/>
                    </a:lnTo>
                    <a:cubicBezTo>
                      <a:pt x="1616936" y="252315"/>
                      <a:pt x="1633713" y="242628"/>
                      <a:pt x="1650034" y="247002"/>
                    </a:cubicBezTo>
                    <a:close/>
                    <a:moveTo>
                      <a:pt x="2733745" y="242987"/>
                    </a:moveTo>
                    <a:cubicBezTo>
                      <a:pt x="2739248" y="242221"/>
                      <a:pt x="2744993" y="242521"/>
                      <a:pt x="2750697" y="244049"/>
                    </a:cubicBezTo>
                    <a:lnTo>
                      <a:pt x="2844082" y="269071"/>
                    </a:lnTo>
                    <a:cubicBezTo>
                      <a:pt x="2866899" y="275185"/>
                      <a:pt x="2880441" y="298641"/>
                      <a:pt x="2874326" y="321459"/>
                    </a:cubicBezTo>
                    <a:lnTo>
                      <a:pt x="2857719" y="383438"/>
                    </a:lnTo>
                    <a:cubicBezTo>
                      <a:pt x="2851606" y="406255"/>
                      <a:pt x="2828151" y="419797"/>
                      <a:pt x="2805332" y="413683"/>
                    </a:cubicBezTo>
                    <a:lnTo>
                      <a:pt x="2711949" y="388662"/>
                    </a:lnTo>
                    <a:cubicBezTo>
                      <a:pt x="2689130" y="382547"/>
                      <a:pt x="2675588" y="359092"/>
                      <a:pt x="2681702" y="336275"/>
                    </a:cubicBezTo>
                    <a:lnTo>
                      <a:pt x="2698310" y="274295"/>
                    </a:lnTo>
                    <a:cubicBezTo>
                      <a:pt x="2702895" y="257182"/>
                      <a:pt x="2717235" y="245286"/>
                      <a:pt x="2733745" y="242987"/>
                    </a:cubicBezTo>
                    <a:close/>
                    <a:moveTo>
                      <a:pt x="1999549" y="227416"/>
                    </a:moveTo>
                    <a:lnTo>
                      <a:pt x="2030032" y="235584"/>
                    </a:lnTo>
                    <a:cubicBezTo>
                      <a:pt x="2041257" y="238592"/>
                      <a:pt x="2047916" y="250127"/>
                      <a:pt x="2044909" y="261350"/>
                    </a:cubicBezTo>
                    <a:lnTo>
                      <a:pt x="2035288" y="297257"/>
                    </a:lnTo>
                    <a:cubicBezTo>
                      <a:pt x="2032281" y="308480"/>
                      <a:pt x="2020746" y="315139"/>
                      <a:pt x="2009522" y="312132"/>
                    </a:cubicBezTo>
                    <a:lnTo>
                      <a:pt x="1979037" y="303963"/>
                    </a:lnTo>
                    <a:cubicBezTo>
                      <a:pt x="1967813" y="300957"/>
                      <a:pt x="1961152" y="289421"/>
                      <a:pt x="1964160" y="278197"/>
                    </a:cubicBezTo>
                    <a:lnTo>
                      <a:pt x="1973780" y="242293"/>
                    </a:lnTo>
                    <a:cubicBezTo>
                      <a:pt x="1976788" y="231069"/>
                      <a:pt x="1988324" y="224408"/>
                      <a:pt x="1999549" y="227416"/>
                    </a:cubicBezTo>
                    <a:close/>
                    <a:moveTo>
                      <a:pt x="189524" y="225038"/>
                    </a:moveTo>
                    <a:lnTo>
                      <a:pt x="202899" y="225876"/>
                    </a:lnTo>
                    <a:lnTo>
                      <a:pt x="302135" y="252467"/>
                    </a:lnTo>
                    <a:cubicBezTo>
                      <a:pt x="333453" y="260858"/>
                      <a:pt x="352037" y="293048"/>
                      <a:pt x="343646" y="324365"/>
                    </a:cubicBezTo>
                    <a:lnTo>
                      <a:pt x="320855" y="409425"/>
                    </a:lnTo>
                    <a:cubicBezTo>
                      <a:pt x="312463" y="440743"/>
                      <a:pt x="280274" y="459327"/>
                      <a:pt x="248956" y="450937"/>
                    </a:cubicBezTo>
                    <a:lnTo>
                      <a:pt x="149720" y="424345"/>
                    </a:lnTo>
                    <a:lnTo>
                      <a:pt x="132221" y="415654"/>
                    </a:lnTo>
                    <a:close/>
                    <a:moveTo>
                      <a:pt x="2399868" y="205459"/>
                    </a:moveTo>
                    <a:cubicBezTo>
                      <a:pt x="2404796" y="204773"/>
                      <a:pt x="2409939" y="205041"/>
                      <a:pt x="2415045" y="206411"/>
                    </a:cubicBezTo>
                    <a:lnTo>
                      <a:pt x="2470530" y="221278"/>
                    </a:lnTo>
                    <a:cubicBezTo>
                      <a:pt x="2490958" y="226752"/>
                      <a:pt x="2503082" y="247749"/>
                      <a:pt x="2497608" y="268176"/>
                    </a:cubicBezTo>
                    <a:lnTo>
                      <a:pt x="2470775" y="368317"/>
                    </a:lnTo>
                    <a:cubicBezTo>
                      <a:pt x="2465302" y="388745"/>
                      <a:pt x="2444304" y="400868"/>
                      <a:pt x="2423876" y="395395"/>
                    </a:cubicBezTo>
                    <a:lnTo>
                      <a:pt x="2368391" y="380527"/>
                    </a:lnTo>
                    <a:cubicBezTo>
                      <a:pt x="2347963" y="375054"/>
                      <a:pt x="2335840" y="354057"/>
                      <a:pt x="2341314" y="333628"/>
                    </a:cubicBezTo>
                    <a:lnTo>
                      <a:pt x="2368147" y="233487"/>
                    </a:lnTo>
                    <a:cubicBezTo>
                      <a:pt x="2372253" y="218167"/>
                      <a:pt x="2385089" y="207517"/>
                      <a:pt x="2399868" y="205459"/>
                    </a:cubicBezTo>
                    <a:close/>
                    <a:moveTo>
                      <a:pt x="1276762" y="189858"/>
                    </a:moveTo>
                    <a:cubicBezTo>
                      <a:pt x="1282767" y="189022"/>
                      <a:pt x="1289036" y="189350"/>
                      <a:pt x="1295261" y="191017"/>
                    </a:cubicBezTo>
                    <a:lnTo>
                      <a:pt x="1420463" y="224564"/>
                    </a:lnTo>
                    <a:cubicBezTo>
                      <a:pt x="1445364" y="231238"/>
                      <a:pt x="1460141" y="256832"/>
                      <a:pt x="1453469" y="281733"/>
                    </a:cubicBezTo>
                    <a:lnTo>
                      <a:pt x="1435347" y="349367"/>
                    </a:lnTo>
                    <a:cubicBezTo>
                      <a:pt x="1428675" y="374268"/>
                      <a:pt x="1403080" y="389046"/>
                      <a:pt x="1378178" y="382374"/>
                    </a:cubicBezTo>
                    <a:lnTo>
                      <a:pt x="1252976" y="348826"/>
                    </a:lnTo>
                    <a:cubicBezTo>
                      <a:pt x="1228075" y="342154"/>
                      <a:pt x="1213297" y="316559"/>
                      <a:pt x="1219969" y="291658"/>
                    </a:cubicBezTo>
                    <a:lnTo>
                      <a:pt x="1238092" y="224023"/>
                    </a:lnTo>
                    <a:cubicBezTo>
                      <a:pt x="1243096" y="205348"/>
                      <a:pt x="1258745" y="192367"/>
                      <a:pt x="1276762" y="189858"/>
                    </a:cubicBezTo>
                    <a:close/>
                    <a:moveTo>
                      <a:pt x="910339" y="181975"/>
                    </a:moveTo>
                    <a:cubicBezTo>
                      <a:pt x="915403" y="181270"/>
                      <a:pt x="920688" y="181546"/>
                      <a:pt x="925937" y="182953"/>
                    </a:cubicBezTo>
                    <a:lnTo>
                      <a:pt x="982959" y="198232"/>
                    </a:lnTo>
                    <a:cubicBezTo>
                      <a:pt x="1003953" y="203857"/>
                      <a:pt x="1016413" y="225437"/>
                      <a:pt x="1010787" y="246432"/>
                    </a:cubicBezTo>
                    <a:lnTo>
                      <a:pt x="995084" y="305037"/>
                    </a:lnTo>
                    <a:cubicBezTo>
                      <a:pt x="989458" y="326032"/>
                      <a:pt x="967878" y="338492"/>
                      <a:pt x="946884" y="332865"/>
                    </a:cubicBezTo>
                    <a:lnTo>
                      <a:pt x="889861" y="317587"/>
                    </a:lnTo>
                    <a:cubicBezTo>
                      <a:pt x="868867" y="311962"/>
                      <a:pt x="856408" y="290381"/>
                      <a:pt x="862033" y="269386"/>
                    </a:cubicBezTo>
                    <a:lnTo>
                      <a:pt x="877737" y="210781"/>
                    </a:lnTo>
                    <a:cubicBezTo>
                      <a:pt x="881956" y="195035"/>
                      <a:pt x="895149" y="184090"/>
                      <a:pt x="910339" y="181975"/>
                    </a:cubicBezTo>
                    <a:close/>
                    <a:moveTo>
                      <a:pt x="1105422" y="175895"/>
                    </a:moveTo>
                    <a:cubicBezTo>
                      <a:pt x="1110348" y="175209"/>
                      <a:pt x="1115491" y="175478"/>
                      <a:pt x="1120598" y="176847"/>
                    </a:cubicBezTo>
                    <a:lnTo>
                      <a:pt x="1176083" y="191714"/>
                    </a:lnTo>
                    <a:cubicBezTo>
                      <a:pt x="1196511" y="197187"/>
                      <a:pt x="1208632" y="218184"/>
                      <a:pt x="1203160" y="238613"/>
                    </a:cubicBezTo>
                    <a:lnTo>
                      <a:pt x="1176327" y="338753"/>
                    </a:lnTo>
                    <a:cubicBezTo>
                      <a:pt x="1170852" y="359181"/>
                      <a:pt x="1149855" y="371304"/>
                      <a:pt x="1129428" y="365831"/>
                    </a:cubicBezTo>
                    <a:lnTo>
                      <a:pt x="1073943" y="350963"/>
                    </a:lnTo>
                    <a:cubicBezTo>
                      <a:pt x="1053515" y="345490"/>
                      <a:pt x="1041392" y="324493"/>
                      <a:pt x="1046865" y="304064"/>
                    </a:cubicBezTo>
                    <a:lnTo>
                      <a:pt x="1073699" y="203924"/>
                    </a:lnTo>
                    <a:cubicBezTo>
                      <a:pt x="1077804" y="188602"/>
                      <a:pt x="1090641" y="177953"/>
                      <a:pt x="1105422" y="175895"/>
                    </a:cubicBezTo>
                    <a:close/>
                    <a:moveTo>
                      <a:pt x="2242097" y="143085"/>
                    </a:moveTo>
                    <a:cubicBezTo>
                      <a:pt x="2247024" y="142399"/>
                      <a:pt x="2252166" y="142667"/>
                      <a:pt x="2257273" y="144036"/>
                    </a:cubicBezTo>
                    <a:lnTo>
                      <a:pt x="2312759" y="158903"/>
                    </a:lnTo>
                    <a:cubicBezTo>
                      <a:pt x="2333186" y="164377"/>
                      <a:pt x="2345310" y="185374"/>
                      <a:pt x="2339835" y="205802"/>
                    </a:cubicBezTo>
                    <a:lnTo>
                      <a:pt x="2313003" y="305943"/>
                    </a:lnTo>
                    <a:cubicBezTo>
                      <a:pt x="2307530" y="326371"/>
                      <a:pt x="2286532" y="338494"/>
                      <a:pt x="2266104" y="333020"/>
                    </a:cubicBezTo>
                    <a:lnTo>
                      <a:pt x="2210619" y="318153"/>
                    </a:lnTo>
                    <a:cubicBezTo>
                      <a:pt x="2190190" y="312679"/>
                      <a:pt x="2178069" y="291682"/>
                      <a:pt x="2183542" y="271254"/>
                    </a:cubicBezTo>
                    <a:lnTo>
                      <a:pt x="2210374" y="171113"/>
                    </a:lnTo>
                    <a:cubicBezTo>
                      <a:pt x="2214479" y="155793"/>
                      <a:pt x="2227317" y="145142"/>
                      <a:pt x="2242097" y="143085"/>
                    </a:cubicBezTo>
                    <a:close/>
                    <a:moveTo>
                      <a:pt x="1856219" y="130818"/>
                    </a:moveTo>
                    <a:cubicBezTo>
                      <a:pt x="1861283" y="130113"/>
                      <a:pt x="1866568" y="130388"/>
                      <a:pt x="1871817" y="131794"/>
                    </a:cubicBezTo>
                    <a:lnTo>
                      <a:pt x="1928839" y="147075"/>
                    </a:lnTo>
                    <a:cubicBezTo>
                      <a:pt x="1949834" y="152700"/>
                      <a:pt x="1962294" y="174280"/>
                      <a:pt x="1956669" y="195275"/>
                    </a:cubicBezTo>
                    <a:lnTo>
                      <a:pt x="1940965" y="253880"/>
                    </a:lnTo>
                    <a:cubicBezTo>
                      <a:pt x="1935339" y="274876"/>
                      <a:pt x="1913759" y="287334"/>
                      <a:pt x="1892764" y="281709"/>
                    </a:cubicBezTo>
                    <a:lnTo>
                      <a:pt x="1835742" y="266429"/>
                    </a:lnTo>
                    <a:cubicBezTo>
                      <a:pt x="1814748" y="260804"/>
                      <a:pt x="1802288" y="239224"/>
                      <a:pt x="1807913" y="218230"/>
                    </a:cubicBezTo>
                    <a:lnTo>
                      <a:pt x="1823617" y="159624"/>
                    </a:lnTo>
                    <a:cubicBezTo>
                      <a:pt x="1827836" y="143878"/>
                      <a:pt x="1841029" y="132933"/>
                      <a:pt x="1856219" y="130818"/>
                    </a:cubicBezTo>
                    <a:close/>
                    <a:moveTo>
                      <a:pt x="3008940" y="130420"/>
                    </a:moveTo>
                    <a:lnTo>
                      <a:pt x="3147932" y="167662"/>
                    </a:lnTo>
                    <a:cubicBezTo>
                      <a:pt x="3163421" y="171813"/>
                      <a:pt x="3172614" y="187733"/>
                      <a:pt x="3168463" y="203223"/>
                    </a:cubicBezTo>
                    <a:lnTo>
                      <a:pt x="3157191" y="245293"/>
                    </a:lnTo>
                    <a:cubicBezTo>
                      <a:pt x="3153040" y="260783"/>
                      <a:pt x="3137119" y="269975"/>
                      <a:pt x="3121629" y="265825"/>
                    </a:cubicBezTo>
                    <a:lnTo>
                      <a:pt x="2982637" y="228582"/>
                    </a:lnTo>
                    <a:cubicBezTo>
                      <a:pt x="2967147" y="224431"/>
                      <a:pt x="2957955" y="208510"/>
                      <a:pt x="2962106" y="193020"/>
                    </a:cubicBezTo>
                    <a:lnTo>
                      <a:pt x="2973378" y="150950"/>
                    </a:lnTo>
                    <a:cubicBezTo>
                      <a:pt x="2977529" y="135461"/>
                      <a:pt x="2993449" y="126269"/>
                      <a:pt x="3008940" y="130420"/>
                    </a:cubicBezTo>
                    <a:close/>
                    <a:moveTo>
                      <a:pt x="432270" y="107983"/>
                    </a:moveTo>
                    <a:cubicBezTo>
                      <a:pt x="439822" y="106931"/>
                      <a:pt x="447707" y="107343"/>
                      <a:pt x="455536" y="109441"/>
                    </a:cubicBezTo>
                    <a:lnTo>
                      <a:pt x="554768" y="136031"/>
                    </a:lnTo>
                    <a:cubicBezTo>
                      <a:pt x="586085" y="144423"/>
                      <a:pt x="604671" y="176612"/>
                      <a:pt x="596279" y="207929"/>
                    </a:cubicBezTo>
                    <a:lnTo>
                      <a:pt x="573487" y="292990"/>
                    </a:lnTo>
                    <a:cubicBezTo>
                      <a:pt x="565096" y="324308"/>
                      <a:pt x="532906" y="342893"/>
                      <a:pt x="501589" y="334500"/>
                    </a:cubicBezTo>
                    <a:lnTo>
                      <a:pt x="402358" y="307910"/>
                    </a:lnTo>
                    <a:cubicBezTo>
                      <a:pt x="371040" y="299519"/>
                      <a:pt x="352454" y="267329"/>
                      <a:pt x="360846" y="236011"/>
                    </a:cubicBezTo>
                    <a:lnTo>
                      <a:pt x="383637" y="150952"/>
                    </a:lnTo>
                    <a:cubicBezTo>
                      <a:pt x="389931" y="127464"/>
                      <a:pt x="409611" y="111138"/>
                      <a:pt x="432270" y="107983"/>
                    </a:cubicBezTo>
                    <a:close/>
                    <a:moveTo>
                      <a:pt x="1344237" y="96419"/>
                    </a:moveTo>
                    <a:lnTo>
                      <a:pt x="1375263" y="104733"/>
                    </a:lnTo>
                    <a:cubicBezTo>
                      <a:pt x="1386686" y="107793"/>
                      <a:pt x="1393464" y="119534"/>
                      <a:pt x="1390403" y="130957"/>
                    </a:cubicBezTo>
                    <a:lnTo>
                      <a:pt x="1378539" y="175229"/>
                    </a:lnTo>
                    <a:cubicBezTo>
                      <a:pt x="1375480" y="186651"/>
                      <a:pt x="1363740" y="193429"/>
                      <a:pt x="1352316" y="190369"/>
                    </a:cubicBezTo>
                    <a:lnTo>
                      <a:pt x="1321291" y="182055"/>
                    </a:lnTo>
                    <a:cubicBezTo>
                      <a:pt x="1309870" y="178995"/>
                      <a:pt x="1303091" y="167254"/>
                      <a:pt x="1306151" y="155832"/>
                    </a:cubicBezTo>
                    <a:lnTo>
                      <a:pt x="1318014" y="111560"/>
                    </a:lnTo>
                    <a:cubicBezTo>
                      <a:pt x="1321075" y="100137"/>
                      <a:pt x="1332815" y="93359"/>
                      <a:pt x="1344237" y="96419"/>
                    </a:cubicBezTo>
                    <a:close/>
                    <a:moveTo>
                      <a:pt x="2762174" y="94335"/>
                    </a:moveTo>
                    <a:cubicBezTo>
                      <a:pt x="2766640" y="93714"/>
                      <a:pt x="2771302" y="93957"/>
                      <a:pt x="2775931" y="95197"/>
                    </a:cubicBezTo>
                    <a:lnTo>
                      <a:pt x="2887083" y="124980"/>
                    </a:lnTo>
                    <a:cubicBezTo>
                      <a:pt x="2905601" y="129942"/>
                      <a:pt x="2916591" y="148977"/>
                      <a:pt x="2911628" y="167495"/>
                    </a:cubicBezTo>
                    <a:lnTo>
                      <a:pt x="2898152" y="217793"/>
                    </a:lnTo>
                    <a:cubicBezTo>
                      <a:pt x="2893189" y="236311"/>
                      <a:pt x="2874155" y="247300"/>
                      <a:pt x="2855637" y="242338"/>
                    </a:cubicBezTo>
                    <a:lnTo>
                      <a:pt x="2744485" y="212555"/>
                    </a:lnTo>
                    <a:cubicBezTo>
                      <a:pt x="2725966" y="207594"/>
                      <a:pt x="2714977" y="188559"/>
                      <a:pt x="2719940" y="170041"/>
                    </a:cubicBezTo>
                    <a:lnTo>
                      <a:pt x="2733417" y="119743"/>
                    </a:lnTo>
                    <a:cubicBezTo>
                      <a:pt x="2737138" y="105854"/>
                      <a:pt x="2748776" y="96200"/>
                      <a:pt x="2762174" y="94335"/>
                    </a:cubicBezTo>
                    <a:close/>
                    <a:moveTo>
                      <a:pt x="683274" y="88855"/>
                    </a:moveTo>
                    <a:cubicBezTo>
                      <a:pt x="689359" y="88007"/>
                      <a:pt x="695709" y="88340"/>
                      <a:pt x="702017" y="90030"/>
                    </a:cubicBezTo>
                    <a:lnTo>
                      <a:pt x="823299" y="122526"/>
                    </a:lnTo>
                    <a:cubicBezTo>
                      <a:pt x="848527" y="129287"/>
                      <a:pt x="863501" y="155220"/>
                      <a:pt x="856741" y="180448"/>
                    </a:cubicBezTo>
                    <a:lnTo>
                      <a:pt x="838379" y="248976"/>
                    </a:lnTo>
                    <a:cubicBezTo>
                      <a:pt x="831619" y="274205"/>
                      <a:pt x="805686" y="289177"/>
                      <a:pt x="780456" y="282417"/>
                    </a:cubicBezTo>
                    <a:lnTo>
                      <a:pt x="659175" y="249921"/>
                    </a:lnTo>
                    <a:cubicBezTo>
                      <a:pt x="633945" y="243159"/>
                      <a:pt x="618973" y="217227"/>
                      <a:pt x="625733" y="191998"/>
                    </a:cubicBezTo>
                    <a:lnTo>
                      <a:pt x="644095" y="123470"/>
                    </a:lnTo>
                    <a:cubicBezTo>
                      <a:pt x="649165" y="104548"/>
                      <a:pt x="665020" y="91397"/>
                      <a:pt x="683274" y="88855"/>
                    </a:cubicBezTo>
                    <a:close/>
                    <a:moveTo>
                      <a:pt x="2083358" y="86375"/>
                    </a:moveTo>
                    <a:cubicBezTo>
                      <a:pt x="2088421" y="85670"/>
                      <a:pt x="2093705" y="85946"/>
                      <a:pt x="2098955" y="87353"/>
                    </a:cubicBezTo>
                    <a:lnTo>
                      <a:pt x="2155978" y="102631"/>
                    </a:lnTo>
                    <a:cubicBezTo>
                      <a:pt x="2176972" y="108257"/>
                      <a:pt x="2189430" y="129837"/>
                      <a:pt x="2183806" y="150832"/>
                    </a:cubicBezTo>
                    <a:lnTo>
                      <a:pt x="2168103" y="209437"/>
                    </a:lnTo>
                    <a:cubicBezTo>
                      <a:pt x="2162477" y="230432"/>
                      <a:pt x="2140897" y="242891"/>
                      <a:pt x="2119902" y="237266"/>
                    </a:cubicBezTo>
                    <a:lnTo>
                      <a:pt x="2062880" y="221987"/>
                    </a:lnTo>
                    <a:cubicBezTo>
                      <a:pt x="2041886" y="216361"/>
                      <a:pt x="2029426" y="194781"/>
                      <a:pt x="2035052" y="173787"/>
                    </a:cubicBezTo>
                    <a:lnTo>
                      <a:pt x="2050754" y="115181"/>
                    </a:lnTo>
                    <a:cubicBezTo>
                      <a:pt x="2054974" y="99435"/>
                      <a:pt x="2068167" y="88489"/>
                      <a:pt x="2083358" y="86375"/>
                    </a:cubicBezTo>
                    <a:close/>
                    <a:moveTo>
                      <a:pt x="1174498" y="78798"/>
                    </a:moveTo>
                    <a:lnTo>
                      <a:pt x="1229274" y="93475"/>
                    </a:lnTo>
                    <a:cubicBezTo>
                      <a:pt x="1242191" y="96936"/>
                      <a:pt x="1249858" y="110215"/>
                      <a:pt x="1246396" y="123132"/>
                    </a:cubicBezTo>
                    <a:lnTo>
                      <a:pt x="1236996" y="158220"/>
                    </a:lnTo>
                    <a:cubicBezTo>
                      <a:pt x="1233533" y="171138"/>
                      <a:pt x="1220256" y="178805"/>
                      <a:pt x="1207337" y="175343"/>
                    </a:cubicBezTo>
                    <a:lnTo>
                      <a:pt x="1152562" y="160666"/>
                    </a:lnTo>
                    <a:cubicBezTo>
                      <a:pt x="1139643" y="157205"/>
                      <a:pt x="1131977" y="143925"/>
                      <a:pt x="1135438" y="131008"/>
                    </a:cubicBezTo>
                    <a:lnTo>
                      <a:pt x="1144840" y="95921"/>
                    </a:lnTo>
                    <a:cubicBezTo>
                      <a:pt x="1148301" y="83003"/>
                      <a:pt x="1161580" y="75337"/>
                      <a:pt x="1174498" y="78798"/>
                    </a:cubicBezTo>
                    <a:close/>
                    <a:moveTo>
                      <a:pt x="1698449" y="75781"/>
                    </a:moveTo>
                    <a:cubicBezTo>
                      <a:pt x="1703512" y="75076"/>
                      <a:pt x="1708797" y="75351"/>
                      <a:pt x="1714046" y="76758"/>
                    </a:cubicBezTo>
                    <a:lnTo>
                      <a:pt x="1771068" y="92038"/>
                    </a:lnTo>
                    <a:cubicBezTo>
                      <a:pt x="1792062" y="97663"/>
                      <a:pt x="1804522" y="119243"/>
                      <a:pt x="1798896" y="140237"/>
                    </a:cubicBezTo>
                    <a:lnTo>
                      <a:pt x="1783193" y="198842"/>
                    </a:lnTo>
                    <a:cubicBezTo>
                      <a:pt x="1777567" y="219839"/>
                      <a:pt x="1755987" y="232297"/>
                      <a:pt x="1734993" y="226673"/>
                    </a:cubicBezTo>
                    <a:lnTo>
                      <a:pt x="1677971" y="211392"/>
                    </a:lnTo>
                    <a:cubicBezTo>
                      <a:pt x="1656976" y="205767"/>
                      <a:pt x="1644516" y="184186"/>
                      <a:pt x="1650141" y="163192"/>
                    </a:cubicBezTo>
                    <a:lnTo>
                      <a:pt x="1665845" y="104587"/>
                    </a:lnTo>
                    <a:cubicBezTo>
                      <a:pt x="1670064" y="88841"/>
                      <a:pt x="1683258" y="77896"/>
                      <a:pt x="1698449" y="75781"/>
                    </a:cubicBezTo>
                    <a:close/>
                    <a:moveTo>
                      <a:pt x="942749" y="40028"/>
                    </a:moveTo>
                    <a:cubicBezTo>
                      <a:pt x="947070" y="39427"/>
                      <a:pt x="951580" y="39662"/>
                      <a:pt x="956058" y="40862"/>
                    </a:cubicBezTo>
                    <a:lnTo>
                      <a:pt x="1052594" y="66729"/>
                    </a:lnTo>
                    <a:cubicBezTo>
                      <a:pt x="1070508" y="71529"/>
                      <a:pt x="1081139" y="89943"/>
                      <a:pt x="1076340" y="107856"/>
                    </a:cubicBezTo>
                    <a:lnTo>
                      <a:pt x="1063302" y="156514"/>
                    </a:lnTo>
                    <a:cubicBezTo>
                      <a:pt x="1058502" y="174427"/>
                      <a:pt x="1040088" y="185058"/>
                      <a:pt x="1022174" y="180258"/>
                    </a:cubicBezTo>
                    <a:lnTo>
                      <a:pt x="925637" y="154391"/>
                    </a:lnTo>
                    <a:cubicBezTo>
                      <a:pt x="907724" y="149591"/>
                      <a:pt x="897093" y="131177"/>
                      <a:pt x="901893" y="113264"/>
                    </a:cubicBezTo>
                    <a:lnTo>
                      <a:pt x="914930" y="64608"/>
                    </a:lnTo>
                    <a:cubicBezTo>
                      <a:pt x="918531" y="51172"/>
                      <a:pt x="929788" y="41833"/>
                      <a:pt x="942749" y="40028"/>
                    </a:cubicBezTo>
                    <a:close/>
                    <a:moveTo>
                      <a:pt x="3013840" y="33918"/>
                    </a:moveTo>
                    <a:lnTo>
                      <a:pt x="3122005" y="62900"/>
                    </a:lnTo>
                    <a:cubicBezTo>
                      <a:pt x="3132982" y="65842"/>
                      <a:pt x="3139496" y="77125"/>
                      <a:pt x="3136555" y="88102"/>
                    </a:cubicBezTo>
                    <a:lnTo>
                      <a:pt x="3128567" y="117917"/>
                    </a:lnTo>
                    <a:cubicBezTo>
                      <a:pt x="3125624" y="128895"/>
                      <a:pt x="3114341" y="135408"/>
                      <a:pt x="3103364" y="132467"/>
                    </a:cubicBezTo>
                    <a:lnTo>
                      <a:pt x="2995201" y="103485"/>
                    </a:lnTo>
                    <a:cubicBezTo>
                      <a:pt x="2984222" y="100543"/>
                      <a:pt x="2977709" y="89260"/>
                      <a:pt x="2980650" y="78283"/>
                    </a:cubicBezTo>
                    <a:lnTo>
                      <a:pt x="2988639" y="48468"/>
                    </a:lnTo>
                    <a:cubicBezTo>
                      <a:pt x="2991580" y="37491"/>
                      <a:pt x="3002863" y="30976"/>
                      <a:pt x="3013840" y="33918"/>
                    </a:cubicBezTo>
                    <a:close/>
                    <a:moveTo>
                      <a:pt x="1495541" y="15028"/>
                    </a:moveTo>
                    <a:cubicBezTo>
                      <a:pt x="1502962" y="13995"/>
                      <a:pt x="1510706" y="14400"/>
                      <a:pt x="1518396" y="16460"/>
                    </a:cubicBezTo>
                    <a:lnTo>
                      <a:pt x="1604092" y="39423"/>
                    </a:lnTo>
                    <a:cubicBezTo>
                      <a:pt x="1634856" y="47666"/>
                      <a:pt x="1653113" y="79287"/>
                      <a:pt x="1644870" y="110051"/>
                    </a:cubicBezTo>
                    <a:lnTo>
                      <a:pt x="1622481" y="193610"/>
                    </a:lnTo>
                    <a:cubicBezTo>
                      <a:pt x="1614237" y="224373"/>
                      <a:pt x="1582615" y="242630"/>
                      <a:pt x="1551852" y="234387"/>
                    </a:cubicBezTo>
                    <a:lnTo>
                      <a:pt x="1466156" y="211425"/>
                    </a:lnTo>
                    <a:cubicBezTo>
                      <a:pt x="1435392" y="203182"/>
                      <a:pt x="1417135" y="171560"/>
                      <a:pt x="1425378" y="140796"/>
                    </a:cubicBezTo>
                    <a:lnTo>
                      <a:pt x="1447767" y="57238"/>
                    </a:lnTo>
                    <a:cubicBezTo>
                      <a:pt x="1453950" y="34165"/>
                      <a:pt x="1473282" y="18128"/>
                      <a:pt x="1495541" y="15028"/>
                    </a:cubicBezTo>
                    <a:close/>
                    <a:moveTo>
                      <a:pt x="2526578" y="9128"/>
                    </a:moveTo>
                    <a:cubicBezTo>
                      <a:pt x="2534132" y="8076"/>
                      <a:pt x="2542016" y="8489"/>
                      <a:pt x="2549845" y="10587"/>
                    </a:cubicBezTo>
                    <a:lnTo>
                      <a:pt x="2649082" y="37177"/>
                    </a:lnTo>
                    <a:cubicBezTo>
                      <a:pt x="2680399" y="45569"/>
                      <a:pt x="2698984" y="77759"/>
                      <a:pt x="2690592" y="109076"/>
                    </a:cubicBezTo>
                    <a:lnTo>
                      <a:pt x="2667801" y="194135"/>
                    </a:lnTo>
                    <a:cubicBezTo>
                      <a:pt x="2659408" y="225453"/>
                      <a:pt x="2627219" y="244037"/>
                      <a:pt x="2595902" y="235646"/>
                    </a:cubicBezTo>
                    <a:lnTo>
                      <a:pt x="2496666" y="209056"/>
                    </a:lnTo>
                    <a:cubicBezTo>
                      <a:pt x="2465349" y="200664"/>
                      <a:pt x="2446764" y="168475"/>
                      <a:pt x="2455155" y="137157"/>
                    </a:cubicBezTo>
                    <a:lnTo>
                      <a:pt x="2477946" y="52097"/>
                    </a:lnTo>
                    <a:cubicBezTo>
                      <a:pt x="2484241" y="28609"/>
                      <a:pt x="2503920" y="12283"/>
                      <a:pt x="2526578" y="9128"/>
                    </a:cubicBezTo>
                    <a:close/>
                    <a:moveTo>
                      <a:pt x="255154" y="6721"/>
                    </a:moveTo>
                    <a:lnTo>
                      <a:pt x="335332" y="28205"/>
                    </a:lnTo>
                    <a:cubicBezTo>
                      <a:pt x="366097" y="36447"/>
                      <a:pt x="384353" y="68070"/>
                      <a:pt x="376110" y="98834"/>
                    </a:cubicBezTo>
                    <a:lnTo>
                      <a:pt x="353720" y="182391"/>
                    </a:lnTo>
                    <a:cubicBezTo>
                      <a:pt x="345477" y="213155"/>
                      <a:pt x="313856" y="231413"/>
                      <a:pt x="283092" y="223169"/>
                    </a:cubicBezTo>
                    <a:lnTo>
                      <a:pt x="197396" y="200207"/>
                    </a:lnTo>
                    <a:lnTo>
                      <a:pt x="197042" y="200031"/>
                    </a:lnTo>
                    <a:close/>
                    <a:moveTo>
                      <a:pt x="3137099" y="1"/>
                    </a:moveTo>
                    <a:lnTo>
                      <a:pt x="3146075" y="29859"/>
                    </a:lnTo>
                    <a:lnTo>
                      <a:pt x="3061709" y="7253"/>
                    </a:lnTo>
                    <a:lnTo>
                      <a:pt x="3047106" y="1"/>
                    </a:lnTo>
                    <a:close/>
                    <a:moveTo>
                      <a:pt x="1354120" y="1"/>
                    </a:moveTo>
                    <a:lnTo>
                      <a:pt x="1423697" y="1"/>
                    </a:lnTo>
                    <a:lnTo>
                      <a:pt x="1424955" y="965"/>
                    </a:lnTo>
                    <a:cubicBezTo>
                      <a:pt x="1427695" y="5712"/>
                      <a:pt x="1428624" y="11502"/>
                      <a:pt x="1427093" y="17213"/>
                    </a:cubicBezTo>
                    <a:lnTo>
                      <a:pt x="1415231" y="61485"/>
                    </a:lnTo>
                    <a:cubicBezTo>
                      <a:pt x="1412170" y="72908"/>
                      <a:pt x="1400429" y="79687"/>
                      <a:pt x="1389007" y="76626"/>
                    </a:cubicBezTo>
                    <a:lnTo>
                      <a:pt x="1357983" y="68313"/>
                    </a:lnTo>
                    <a:cubicBezTo>
                      <a:pt x="1346560" y="65252"/>
                      <a:pt x="1339782" y="53511"/>
                      <a:pt x="1342842" y="42089"/>
                    </a:cubicBezTo>
                    <a:close/>
                    <a:moveTo>
                      <a:pt x="2803111" y="0"/>
                    </a:moveTo>
                    <a:lnTo>
                      <a:pt x="2966702" y="1"/>
                    </a:lnTo>
                    <a:lnTo>
                      <a:pt x="2952064" y="54631"/>
                    </a:lnTo>
                    <a:cubicBezTo>
                      <a:pt x="2946041" y="77110"/>
                      <a:pt x="2922936" y="90450"/>
                      <a:pt x="2900457" y="84426"/>
                    </a:cubicBezTo>
                    <a:lnTo>
                      <a:pt x="2829227" y="65340"/>
                    </a:lnTo>
                    <a:cubicBezTo>
                      <a:pt x="2806749" y="59318"/>
                      <a:pt x="2793409" y="36212"/>
                      <a:pt x="2799432" y="13733"/>
                    </a:cubicBezTo>
                    <a:close/>
                    <a:moveTo>
                      <a:pt x="2778477" y="0"/>
                    </a:moveTo>
                    <a:lnTo>
                      <a:pt x="2754191" y="31650"/>
                    </a:lnTo>
                    <a:cubicBezTo>
                      <a:pt x="2741179" y="39162"/>
                      <a:pt x="2725302" y="41711"/>
                      <a:pt x="2709644" y="37514"/>
                    </a:cubicBezTo>
                    <a:lnTo>
                      <a:pt x="2610408" y="10924"/>
                    </a:lnTo>
                    <a:cubicBezTo>
                      <a:pt x="2602579" y="8826"/>
                      <a:pt x="2595545" y="5242"/>
                      <a:pt x="2589530" y="554"/>
                    </a:cubicBezTo>
                    <a:lnTo>
                      <a:pt x="2589049" y="1"/>
                    </a:lnTo>
                    <a:close/>
                    <a:moveTo>
                      <a:pt x="1611878" y="0"/>
                    </a:moveTo>
                    <a:lnTo>
                      <a:pt x="1740338" y="0"/>
                    </a:lnTo>
                    <a:lnTo>
                      <a:pt x="1739164" y="4382"/>
                    </a:lnTo>
                    <a:cubicBezTo>
                      <a:pt x="1733539" y="25375"/>
                      <a:pt x="1711958" y="37835"/>
                      <a:pt x="1690963" y="32210"/>
                    </a:cubicBezTo>
                    <a:lnTo>
                      <a:pt x="1633941" y="16931"/>
                    </a:lnTo>
                    <a:close/>
                    <a:moveTo>
                      <a:pt x="1316683" y="0"/>
                    </a:moveTo>
                    <a:lnTo>
                      <a:pt x="1302858" y="51596"/>
                    </a:lnTo>
                    <a:cubicBezTo>
                      <a:pt x="1296834" y="74075"/>
                      <a:pt x="1273730" y="87415"/>
                      <a:pt x="1251251" y="81392"/>
                    </a:cubicBezTo>
                    <a:lnTo>
                      <a:pt x="1180022" y="62306"/>
                    </a:lnTo>
                    <a:cubicBezTo>
                      <a:pt x="1157542" y="56282"/>
                      <a:pt x="1144202" y="33178"/>
                      <a:pt x="1150225" y="10698"/>
                    </a:cubicBezTo>
                    <a:lnTo>
                      <a:pt x="1153091" y="1"/>
                    </a:lnTo>
                    <a:close/>
                    <a:moveTo>
                      <a:pt x="945319" y="0"/>
                    </a:moveTo>
                    <a:lnTo>
                      <a:pt x="1126941" y="1"/>
                    </a:lnTo>
                    <a:lnTo>
                      <a:pt x="1104985" y="28616"/>
                    </a:lnTo>
                    <a:cubicBezTo>
                      <a:pt x="1091973" y="36127"/>
                      <a:pt x="1076097" y="38676"/>
                      <a:pt x="1060438" y="34479"/>
                    </a:cubicBezTo>
                    <a:lnTo>
                      <a:pt x="961202" y="7889"/>
                    </a:lnTo>
                    <a:close/>
                    <a:moveTo>
                      <a:pt x="407681" y="0"/>
                    </a:moveTo>
                    <a:lnTo>
                      <a:pt x="630540" y="1"/>
                    </a:lnTo>
                    <a:lnTo>
                      <a:pt x="618661" y="44336"/>
                    </a:lnTo>
                    <a:cubicBezTo>
                      <a:pt x="610269" y="75654"/>
                      <a:pt x="578080" y="94238"/>
                      <a:pt x="546762" y="85845"/>
                    </a:cubicBezTo>
                    <a:lnTo>
                      <a:pt x="447527" y="59255"/>
                    </a:lnTo>
                    <a:cubicBezTo>
                      <a:pt x="431868" y="55059"/>
                      <a:pt x="419392" y="44914"/>
                      <a:pt x="411881" y="31903"/>
                    </a:cubicBezTo>
                    <a:close/>
                    <a:moveTo>
                      <a:pt x="2408337" y="0"/>
                    </a:moveTo>
                    <a:lnTo>
                      <a:pt x="2409494" y="310"/>
                    </a:lnTo>
                    <a:cubicBezTo>
                      <a:pt x="2430488" y="5936"/>
                      <a:pt x="2442947" y="27515"/>
                      <a:pt x="2437322" y="48510"/>
                    </a:cubicBezTo>
                    <a:lnTo>
                      <a:pt x="2421619" y="107117"/>
                    </a:lnTo>
                    <a:cubicBezTo>
                      <a:pt x="2415992" y="128111"/>
                      <a:pt x="2394413" y="140570"/>
                      <a:pt x="2373418" y="134945"/>
                    </a:cubicBezTo>
                    <a:lnTo>
                      <a:pt x="2316395" y="119665"/>
                    </a:lnTo>
                    <a:cubicBezTo>
                      <a:pt x="2295401" y="114040"/>
                      <a:pt x="2282943" y="92460"/>
                      <a:pt x="2288567" y="71466"/>
                    </a:cubicBezTo>
                    <a:lnTo>
                      <a:pt x="2304271" y="12859"/>
                    </a:lnTo>
                    <a:lnTo>
                      <a:pt x="2312301" y="0"/>
                    </a:lnTo>
                    <a:close/>
                    <a:moveTo>
                      <a:pt x="2280560" y="0"/>
                    </a:moveTo>
                    <a:lnTo>
                      <a:pt x="2267867" y="47370"/>
                    </a:lnTo>
                    <a:cubicBezTo>
                      <a:pt x="2259474" y="78688"/>
                      <a:pt x="2227285" y="97273"/>
                      <a:pt x="2195968" y="88880"/>
                    </a:cubicBezTo>
                    <a:lnTo>
                      <a:pt x="2096732" y="62290"/>
                    </a:lnTo>
                    <a:cubicBezTo>
                      <a:pt x="2081074" y="58095"/>
                      <a:pt x="2068597" y="47949"/>
                      <a:pt x="2061086" y="34938"/>
                    </a:cubicBezTo>
                    <a:lnTo>
                      <a:pt x="2056486" y="1"/>
                    </a:lnTo>
                    <a:close/>
                    <a:moveTo>
                      <a:pt x="1789518" y="0"/>
                    </a:moveTo>
                    <a:lnTo>
                      <a:pt x="2027570" y="1"/>
                    </a:lnTo>
                    <a:lnTo>
                      <a:pt x="2029715" y="16292"/>
                    </a:lnTo>
                    <a:lnTo>
                      <a:pt x="2011772" y="83254"/>
                    </a:lnTo>
                    <a:cubicBezTo>
                      <a:pt x="2005166" y="107909"/>
                      <a:pt x="1979825" y="122540"/>
                      <a:pt x="1955170" y="115933"/>
                    </a:cubicBezTo>
                    <a:lnTo>
                      <a:pt x="1816272" y="78716"/>
                    </a:lnTo>
                    <a:cubicBezTo>
                      <a:pt x="1791618" y="72110"/>
                      <a:pt x="1776987" y="46768"/>
                      <a:pt x="1783593" y="22114"/>
                    </a:cubicBezTo>
                    <a:close/>
                    <a:moveTo>
                      <a:pt x="782981" y="0"/>
                    </a:moveTo>
                    <a:lnTo>
                      <a:pt x="876869" y="25158"/>
                    </a:lnTo>
                    <a:cubicBezTo>
                      <a:pt x="885931" y="27586"/>
                      <a:pt x="891308" y="36899"/>
                      <a:pt x="888881" y="45961"/>
                    </a:cubicBezTo>
                    <a:lnTo>
                      <a:pt x="882285" y="70573"/>
                    </a:lnTo>
                    <a:cubicBezTo>
                      <a:pt x="879857" y="79634"/>
                      <a:pt x="870543" y="85012"/>
                      <a:pt x="861482" y="82584"/>
                    </a:cubicBezTo>
                    <a:lnTo>
                      <a:pt x="689750" y="36567"/>
                    </a:lnTo>
                    <a:cubicBezTo>
                      <a:pt x="680687" y="34140"/>
                      <a:pt x="675310" y="24826"/>
                      <a:pt x="677738" y="15764"/>
                    </a:cubicBezTo>
                    <a:lnTo>
                      <a:pt x="681962" y="0"/>
                    </a:lnTo>
                    <a:close/>
                  </a:path>
                </a:pathLst>
              </a:custGeom>
              <a:solidFill>
                <a:sysClr val="windowText" lastClr="000000">
                  <a:lumMod val="65000"/>
                  <a:lumOff val="3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987" name="正方形/長方形 986">
              <a:extLst>
                <a:ext uri="{FF2B5EF4-FFF2-40B4-BE49-F238E27FC236}">
                  <a16:creationId xmlns:a16="http://schemas.microsoft.com/office/drawing/2014/main" id="{AC08795A-8BA1-4F8B-99E3-B2C8F2068D01}"/>
                </a:ext>
              </a:extLst>
            </p:cNvPr>
            <p:cNvSpPr/>
            <p:nvPr/>
          </p:nvSpPr>
          <p:spPr>
            <a:xfrm>
              <a:off x="1837992" y="3431388"/>
              <a:ext cx="129843" cy="187817"/>
            </a:xfrm>
            <a:prstGeom prst="rect">
              <a:avLst/>
            </a:prstGeom>
            <a:solidFill>
              <a:sysClr val="windowText" lastClr="000000">
                <a:lumMod val="65000"/>
                <a:lumOff val="3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88" name="正方形/長方形 987">
              <a:extLst>
                <a:ext uri="{FF2B5EF4-FFF2-40B4-BE49-F238E27FC236}">
                  <a16:creationId xmlns:a16="http://schemas.microsoft.com/office/drawing/2014/main" id="{0DB2CC9B-00FB-4B60-ABD1-BC2E5724C096}"/>
                </a:ext>
              </a:extLst>
            </p:cNvPr>
            <p:cNvSpPr/>
            <p:nvPr/>
          </p:nvSpPr>
          <p:spPr>
            <a:xfrm>
              <a:off x="2257722" y="3431388"/>
              <a:ext cx="129843" cy="187817"/>
            </a:xfrm>
            <a:prstGeom prst="rect">
              <a:avLst/>
            </a:prstGeom>
            <a:solidFill>
              <a:sysClr val="windowText" lastClr="000000">
                <a:lumMod val="65000"/>
                <a:lumOff val="3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89" name="正方形/長方形 988">
              <a:extLst>
                <a:ext uri="{FF2B5EF4-FFF2-40B4-BE49-F238E27FC236}">
                  <a16:creationId xmlns:a16="http://schemas.microsoft.com/office/drawing/2014/main" id="{B543317D-29B9-4BD7-87E8-66D29181861C}"/>
                </a:ext>
              </a:extLst>
            </p:cNvPr>
            <p:cNvSpPr/>
            <p:nvPr/>
          </p:nvSpPr>
          <p:spPr>
            <a:xfrm>
              <a:off x="3077812" y="3431388"/>
              <a:ext cx="129843" cy="187817"/>
            </a:xfrm>
            <a:prstGeom prst="rect">
              <a:avLst/>
            </a:prstGeom>
            <a:solidFill>
              <a:sysClr val="windowText" lastClr="000000">
                <a:lumMod val="65000"/>
                <a:lumOff val="3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90" name="正方形/長方形 989">
              <a:extLst>
                <a:ext uri="{FF2B5EF4-FFF2-40B4-BE49-F238E27FC236}">
                  <a16:creationId xmlns:a16="http://schemas.microsoft.com/office/drawing/2014/main" id="{411C9266-10EA-40A6-9BD4-D54CC650472B}"/>
                </a:ext>
              </a:extLst>
            </p:cNvPr>
            <p:cNvSpPr/>
            <p:nvPr/>
          </p:nvSpPr>
          <p:spPr>
            <a:xfrm>
              <a:off x="2683911" y="3431388"/>
              <a:ext cx="129843" cy="187817"/>
            </a:xfrm>
            <a:prstGeom prst="rect">
              <a:avLst/>
            </a:prstGeom>
            <a:solidFill>
              <a:sysClr val="windowText" lastClr="000000">
                <a:lumMod val="65000"/>
                <a:lumOff val="3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91" name="正方形/長方形 990">
              <a:extLst>
                <a:ext uri="{FF2B5EF4-FFF2-40B4-BE49-F238E27FC236}">
                  <a16:creationId xmlns:a16="http://schemas.microsoft.com/office/drawing/2014/main" id="{E5829DA0-0AE9-4147-BB40-E263450364E9}"/>
                </a:ext>
              </a:extLst>
            </p:cNvPr>
            <p:cNvSpPr/>
            <p:nvPr/>
          </p:nvSpPr>
          <p:spPr>
            <a:xfrm>
              <a:off x="2257722" y="3023190"/>
              <a:ext cx="556032" cy="85540"/>
            </a:xfrm>
            <a:prstGeom prst="rect">
              <a:avLst/>
            </a:prstGeom>
            <a:solidFill>
              <a:sysClr val="windowText" lastClr="000000">
                <a:lumMod val="65000"/>
                <a:lumOff val="3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92" name="フリーフォーム: 図形 991">
              <a:extLst>
                <a:ext uri="{FF2B5EF4-FFF2-40B4-BE49-F238E27FC236}">
                  <a16:creationId xmlns:a16="http://schemas.microsoft.com/office/drawing/2014/main" id="{3BDB7850-B78B-4B59-BFDE-A9288B1CB3FC}"/>
                </a:ext>
              </a:extLst>
            </p:cNvPr>
            <p:cNvSpPr/>
            <p:nvPr/>
          </p:nvSpPr>
          <p:spPr>
            <a:xfrm>
              <a:off x="1837992" y="2450019"/>
              <a:ext cx="1363465" cy="98262"/>
            </a:xfrm>
            <a:custGeom>
              <a:avLst/>
              <a:gdLst>
                <a:gd name="connsiteX0" fmla="*/ 1125762 w 1307639"/>
                <a:gd name="connsiteY0" fmla="*/ 88177 h 158481"/>
                <a:gd name="connsiteX1" fmla="*/ 1125762 w 1307639"/>
                <a:gd name="connsiteY1" fmla="*/ 134739 h 158481"/>
                <a:gd name="connsiteX2" fmla="*/ 1288587 w 1307639"/>
                <a:gd name="connsiteY2" fmla="*/ 134739 h 158481"/>
                <a:gd name="connsiteX3" fmla="*/ 1288587 w 1307639"/>
                <a:gd name="connsiteY3" fmla="*/ 88177 h 158481"/>
                <a:gd name="connsiteX4" fmla="*/ 942406 w 1307639"/>
                <a:gd name="connsiteY4" fmla="*/ 88177 h 158481"/>
                <a:gd name="connsiteX5" fmla="*/ 942406 w 1307639"/>
                <a:gd name="connsiteY5" fmla="*/ 134739 h 158481"/>
                <a:gd name="connsiteX6" fmla="*/ 1105231 w 1307639"/>
                <a:gd name="connsiteY6" fmla="*/ 134739 h 158481"/>
                <a:gd name="connsiteX7" fmla="*/ 1105231 w 1307639"/>
                <a:gd name="connsiteY7" fmla="*/ 88177 h 158481"/>
                <a:gd name="connsiteX8" fmla="*/ 756669 w 1307639"/>
                <a:gd name="connsiteY8" fmla="*/ 88177 h 158481"/>
                <a:gd name="connsiteX9" fmla="*/ 756669 w 1307639"/>
                <a:gd name="connsiteY9" fmla="*/ 134739 h 158481"/>
                <a:gd name="connsiteX10" fmla="*/ 919494 w 1307639"/>
                <a:gd name="connsiteY10" fmla="*/ 134739 h 158481"/>
                <a:gd name="connsiteX11" fmla="*/ 919494 w 1307639"/>
                <a:gd name="connsiteY11" fmla="*/ 88177 h 158481"/>
                <a:gd name="connsiteX12" fmla="*/ 570931 w 1307639"/>
                <a:gd name="connsiteY12" fmla="*/ 88177 h 158481"/>
                <a:gd name="connsiteX13" fmla="*/ 570931 w 1307639"/>
                <a:gd name="connsiteY13" fmla="*/ 134739 h 158481"/>
                <a:gd name="connsiteX14" fmla="*/ 733756 w 1307639"/>
                <a:gd name="connsiteY14" fmla="*/ 134739 h 158481"/>
                <a:gd name="connsiteX15" fmla="*/ 733756 w 1307639"/>
                <a:gd name="connsiteY15" fmla="*/ 88177 h 158481"/>
                <a:gd name="connsiteX16" fmla="*/ 385194 w 1307639"/>
                <a:gd name="connsiteY16" fmla="*/ 88177 h 158481"/>
                <a:gd name="connsiteX17" fmla="*/ 385194 w 1307639"/>
                <a:gd name="connsiteY17" fmla="*/ 134739 h 158481"/>
                <a:gd name="connsiteX18" fmla="*/ 548019 w 1307639"/>
                <a:gd name="connsiteY18" fmla="*/ 134739 h 158481"/>
                <a:gd name="connsiteX19" fmla="*/ 548019 w 1307639"/>
                <a:gd name="connsiteY19" fmla="*/ 88177 h 158481"/>
                <a:gd name="connsiteX20" fmla="*/ 199456 w 1307639"/>
                <a:gd name="connsiteY20" fmla="*/ 88177 h 158481"/>
                <a:gd name="connsiteX21" fmla="*/ 199456 w 1307639"/>
                <a:gd name="connsiteY21" fmla="*/ 134739 h 158481"/>
                <a:gd name="connsiteX22" fmla="*/ 362281 w 1307639"/>
                <a:gd name="connsiteY22" fmla="*/ 134739 h 158481"/>
                <a:gd name="connsiteX23" fmla="*/ 362281 w 1307639"/>
                <a:gd name="connsiteY23" fmla="*/ 88177 h 158481"/>
                <a:gd name="connsiteX24" fmla="*/ 13719 w 1307639"/>
                <a:gd name="connsiteY24" fmla="*/ 88177 h 158481"/>
                <a:gd name="connsiteX25" fmla="*/ 13719 w 1307639"/>
                <a:gd name="connsiteY25" fmla="*/ 134739 h 158481"/>
                <a:gd name="connsiteX26" fmla="*/ 176544 w 1307639"/>
                <a:gd name="connsiteY26" fmla="*/ 134739 h 158481"/>
                <a:gd name="connsiteX27" fmla="*/ 176544 w 1307639"/>
                <a:gd name="connsiteY27" fmla="*/ 88177 h 158481"/>
                <a:gd name="connsiteX28" fmla="*/ 1125762 w 1307639"/>
                <a:gd name="connsiteY28" fmla="*/ 21502 h 158481"/>
                <a:gd name="connsiteX29" fmla="*/ 1125762 w 1307639"/>
                <a:gd name="connsiteY29" fmla="*/ 68064 h 158481"/>
                <a:gd name="connsiteX30" fmla="*/ 1288587 w 1307639"/>
                <a:gd name="connsiteY30" fmla="*/ 68064 h 158481"/>
                <a:gd name="connsiteX31" fmla="*/ 1288587 w 1307639"/>
                <a:gd name="connsiteY31" fmla="*/ 21502 h 158481"/>
                <a:gd name="connsiteX32" fmla="*/ 942406 w 1307639"/>
                <a:gd name="connsiteY32" fmla="*/ 21502 h 158481"/>
                <a:gd name="connsiteX33" fmla="*/ 942406 w 1307639"/>
                <a:gd name="connsiteY33" fmla="*/ 68064 h 158481"/>
                <a:gd name="connsiteX34" fmla="*/ 1105231 w 1307639"/>
                <a:gd name="connsiteY34" fmla="*/ 68064 h 158481"/>
                <a:gd name="connsiteX35" fmla="*/ 1105231 w 1307639"/>
                <a:gd name="connsiteY35" fmla="*/ 21502 h 158481"/>
                <a:gd name="connsiteX36" fmla="*/ 756669 w 1307639"/>
                <a:gd name="connsiteY36" fmla="*/ 21502 h 158481"/>
                <a:gd name="connsiteX37" fmla="*/ 756669 w 1307639"/>
                <a:gd name="connsiteY37" fmla="*/ 68064 h 158481"/>
                <a:gd name="connsiteX38" fmla="*/ 919494 w 1307639"/>
                <a:gd name="connsiteY38" fmla="*/ 68064 h 158481"/>
                <a:gd name="connsiteX39" fmla="*/ 919494 w 1307639"/>
                <a:gd name="connsiteY39" fmla="*/ 21502 h 158481"/>
                <a:gd name="connsiteX40" fmla="*/ 570931 w 1307639"/>
                <a:gd name="connsiteY40" fmla="*/ 21502 h 158481"/>
                <a:gd name="connsiteX41" fmla="*/ 570931 w 1307639"/>
                <a:gd name="connsiteY41" fmla="*/ 68064 h 158481"/>
                <a:gd name="connsiteX42" fmla="*/ 733756 w 1307639"/>
                <a:gd name="connsiteY42" fmla="*/ 68064 h 158481"/>
                <a:gd name="connsiteX43" fmla="*/ 733756 w 1307639"/>
                <a:gd name="connsiteY43" fmla="*/ 21502 h 158481"/>
                <a:gd name="connsiteX44" fmla="*/ 385194 w 1307639"/>
                <a:gd name="connsiteY44" fmla="*/ 21502 h 158481"/>
                <a:gd name="connsiteX45" fmla="*/ 385194 w 1307639"/>
                <a:gd name="connsiteY45" fmla="*/ 68064 h 158481"/>
                <a:gd name="connsiteX46" fmla="*/ 548019 w 1307639"/>
                <a:gd name="connsiteY46" fmla="*/ 68064 h 158481"/>
                <a:gd name="connsiteX47" fmla="*/ 548019 w 1307639"/>
                <a:gd name="connsiteY47" fmla="*/ 21502 h 158481"/>
                <a:gd name="connsiteX48" fmla="*/ 199456 w 1307639"/>
                <a:gd name="connsiteY48" fmla="*/ 21502 h 158481"/>
                <a:gd name="connsiteX49" fmla="*/ 199456 w 1307639"/>
                <a:gd name="connsiteY49" fmla="*/ 68064 h 158481"/>
                <a:gd name="connsiteX50" fmla="*/ 362281 w 1307639"/>
                <a:gd name="connsiteY50" fmla="*/ 68064 h 158481"/>
                <a:gd name="connsiteX51" fmla="*/ 362281 w 1307639"/>
                <a:gd name="connsiteY51" fmla="*/ 21502 h 158481"/>
                <a:gd name="connsiteX52" fmla="*/ 13719 w 1307639"/>
                <a:gd name="connsiteY52" fmla="*/ 21502 h 158481"/>
                <a:gd name="connsiteX53" fmla="*/ 13719 w 1307639"/>
                <a:gd name="connsiteY53" fmla="*/ 68064 h 158481"/>
                <a:gd name="connsiteX54" fmla="*/ 176544 w 1307639"/>
                <a:gd name="connsiteY54" fmla="*/ 68064 h 158481"/>
                <a:gd name="connsiteX55" fmla="*/ 176544 w 1307639"/>
                <a:gd name="connsiteY55" fmla="*/ 21502 h 158481"/>
                <a:gd name="connsiteX56" fmla="*/ 0 w 1307639"/>
                <a:gd name="connsiteY56" fmla="*/ 0 h 158481"/>
                <a:gd name="connsiteX57" fmla="*/ 1307639 w 1307639"/>
                <a:gd name="connsiteY57" fmla="*/ 0 h 158481"/>
                <a:gd name="connsiteX58" fmla="*/ 1307639 w 1307639"/>
                <a:gd name="connsiteY58" fmla="*/ 158481 h 158481"/>
                <a:gd name="connsiteX59" fmla="*/ 0 w 1307639"/>
                <a:gd name="connsiteY59" fmla="*/ 158481 h 15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307639" h="158481">
                  <a:moveTo>
                    <a:pt x="1125762" y="88177"/>
                  </a:moveTo>
                  <a:lnTo>
                    <a:pt x="1125762" y="134739"/>
                  </a:lnTo>
                  <a:lnTo>
                    <a:pt x="1288587" y="134739"/>
                  </a:lnTo>
                  <a:lnTo>
                    <a:pt x="1288587" y="88177"/>
                  </a:lnTo>
                  <a:close/>
                  <a:moveTo>
                    <a:pt x="942406" y="88177"/>
                  </a:moveTo>
                  <a:lnTo>
                    <a:pt x="942406" y="134739"/>
                  </a:lnTo>
                  <a:lnTo>
                    <a:pt x="1105231" y="134739"/>
                  </a:lnTo>
                  <a:lnTo>
                    <a:pt x="1105231" y="88177"/>
                  </a:lnTo>
                  <a:close/>
                  <a:moveTo>
                    <a:pt x="756669" y="88177"/>
                  </a:moveTo>
                  <a:lnTo>
                    <a:pt x="756669" y="134739"/>
                  </a:lnTo>
                  <a:lnTo>
                    <a:pt x="919494" y="134739"/>
                  </a:lnTo>
                  <a:lnTo>
                    <a:pt x="919494" y="88177"/>
                  </a:lnTo>
                  <a:close/>
                  <a:moveTo>
                    <a:pt x="570931" y="88177"/>
                  </a:moveTo>
                  <a:lnTo>
                    <a:pt x="570931" y="134739"/>
                  </a:lnTo>
                  <a:lnTo>
                    <a:pt x="733756" y="134739"/>
                  </a:lnTo>
                  <a:lnTo>
                    <a:pt x="733756" y="88177"/>
                  </a:lnTo>
                  <a:close/>
                  <a:moveTo>
                    <a:pt x="385194" y="88177"/>
                  </a:moveTo>
                  <a:lnTo>
                    <a:pt x="385194" y="134739"/>
                  </a:lnTo>
                  <a:lnTo>
                    <a:pt x="548019" y="134739"/>
                  </a:lnTo>
                  <a:lnTo>
                    <a:pt x="548019" y="88177"/>
                  </a:lnTo>
                  <a:close/>
                  <a:moveTo>
                    <a:pt x="199456" y="88177"/>
                  </a:moveTo>
                  <a:lnTo>
                    <a:pt x="199456" y="134739"/>
                  </a:lnTo>
                  <a:lnTo>
                    <a:pt x="362281" y="134739"/>
                  </a:lnTo>
                  <a:lnTo>
                    <a:pt x="362281" y="88177"/>
                  </a:lnTo>
                  <a:close/>
                  <a:moveTo>
                    <a:pt x="13719" y="88177"/>
                  </a:moveTo>
                  <a:lnTo>
                    <a:pt x="13719" y="134739"/>
                  </a:lnTo>
                  <a:lnTo>
                    <a:pt x="176544" y="134739"/>
                  </a:lnTo>
                  <a:lnTo>
                    <a:pt x="176544" y="88177"/>
                  </a:lnTo>
                  <a:close/>
                  <a:moveTo>
                    <a:pt x="1125762" y="21502"/>
                  </a:moveTo>
                  <a:lnTo>
                    <a:pt x="1125762" y="68064"/>
                  </a:lnTo>
                  <a:lnTo>
                    <a:pt x="1288587" y="68064"/>
                  </a:lnTo>
                  <a:lnTo>
                    <a:pt x="1288587" y="21502"/>
                  </a:lnTo>
                  <a:close/>
                  <a:moveTo>
                    <a:pt x="942406" y="21502"/>
                  </a:moveTo>
                  <a:lnTo>
                    <a:pt x="942406" y="68064"/>
                  </a:lnTo>
                  <a:lnTo>
                    <a:pt x="1105231" y="68064"/>
                  </a:lnTo>
                  <a:lnTo>
                    <a:pt x="1105231" y="21502"/>
                  </a:lnTo>
                  <a:close/>
                  <a:moveTo>
                    <a:pt x="756669" y="21502"/>
                  </a:moveTo>
                  <a:lnTo>
                    <a:pt x="756669" y="68064"/>
                  </a:lnTo>
                  <a:lnTo>
                    <a:pt x="919494" y="68064"/>
                  </a:lnTo>
                  <a:lnTo>
                    <a:pt x="919494" y="21502"/>
                  </a:lnTo>
                  <a:close/>
                  <a:moveTo>
                    <a:pt x="570931" y="21502"/>
                  </a:moveTo>
                  <a:lnTo>
                    <a:pt x="570931" y="68064"/>
                  </a:lnTo>
                  <a:lnTo>
                    <a:pt x="733756" y="68064"/>
                  </a:lnTo>
                  <a:lnTo>
                    <a:pt x="733756" y="21502"/>
                  </a:lnTo>
                  <a:close/>
                  <a:moveTo>
                    <a:pt x="385194" y="21502"/>
                  </a:moveTo>
                  <a:lnTo>
                    <a:pt x="385194" y="68064"/>
                  </a:lnTo>
                  <a:lnTo>
                    <a:pt x="548019" y="68064"/>
                  </a:lnTo>
                  <a:lnTo>
                    <a:pt x="548019" y="21502"/>
                  </a:lnTo>
                  <a:close/>
                  <a:moveTo>
                    <a:pt x="199456" y="21502"/>
                  </a:moveTo>
                  <a:lnTo>
                    <a:pt x="199456" y="68064"/>
                  </a:lnTo>
                  <a:lnTo>
                    <a:pt x="362281" y="68064"/>
                  </a:lnTo>
                  <a:lnTo>
                    <a:pt x="362281" y="21502"/>
                  </a:lnTo>
                  <a:close/>
                  <a:moveTo>
                    <a:pt x="13719" y="21502"/>
                  </a:moveTo>
                  <a:lnTo>
                    <a:pt x="13719" y="68064"/>
                  </a:lnTo>
                  <a:lnTo>
                    <a:pt x="176544" y="68064"/>
                  </a:lnTo>
                  <a:lnTo>
                    <a:pt x="176544" y="21502"/>
                  </a:lnTo>
                  <a:close/>
                  <a:moveTo>
                    <a:pt x="0" y="0"/>
                  </a:moveTo>
                  <a:lnTo>
                    <a:pt x="1307639" y="0"/>
                  </a:lnTo>
                  <a:lnTo>
                    <a:pt x="1307639" y="158481"/>
                  </a:lnTo>
                  <a:lnTo>
                    <a:pt x="0" y="158481"/>
                  </a:lnTo>
                  <a:close/>
                </a:path>
              </a:pathLst>
            </a:custGeom>
            <a:solidFill>
              <a:srgbClr val="FFC000">
                <a:lumMod val="60000"/>
                <a:lumOff val="40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1006" name="グループ化 1005">
            <a:extLst>
              <a:ext uri="{FF2B5EF4-FFF2-40B4-BE49-F238E27FC236}">
                <a16:creationId xmlns:a16="http://schemas.microsoft.com/office/drawing/2014/main" id="{04185801-AEE8-4DD3-B826-94EA76CDB07C}"/>
              </a:ext>
            </a:extLst>
          </p:cNvPr>
          <p:cNvGrpSpPr/>
          <p:nvPr/>
        </p:nvGrpSpPr>
        <p:grpSpPr>
          <a:xfrm>
            <a:off x="6631636" y="1463978"/>
            <a:ext cx="2562286" cy="1632280"/>
            <a:chOff x="1520355" y="3380484"/>
            <a:chExt cx="2562286" cy="1632280"/>
          </a:xfrm>
        </p:grpSpPr>
        <p:grpSp>
          <p:nvGrpSpPr>
            <p:cNvPr id="1007" name="グループ化 1006">
              <a:extLst>
                <a:ext uri="{FF2B5EF4-FFF2-40B4-BE49-F238E27FC236}">
                  <a16:creationId xmlns:a16="http://schemas.microsoft.com/office/drawing/2014/main" id="{149799AF-3EF6-4AB0-94B3-BE4C89BD27B4}"/>
                </a:ext>
              </a:extLst>
            </p:cNvPr>
            <p:cNvGrpSpPr/>
            <p:nvPr/>
          </p:nvGrpSpPr>
          <p:grpSpPr>
            <a:xfrm>
              <a:off x="1520355" y="3422689"/>
              <a:ext cx="2562286" cy="1590075"/>
              <a:chOff x="1520355" y="3422689"/>
              <a:chExt cx="2562286" cy="1590075"/>
            </a:xfrm>
          </p:grpSpPr>
          <p:grpSp>
            <p:nvGrpSpPr>
              <p:cNvPr id="1220" name="グループ化 1219">
                <a:extLst>
                  <a:ext uri="{FF2B5EF4-FFF2-40B4-BE49-F238E27FC236}">
                    <a16:creationId xmlns:a16="http://schemas.microsoft.com/office/drawing/2014/main" id="{256C3747-2627-4BC7-81A0-B5A40179FC83}"/>
                  </a:ext>
                </a:extLst>
              </p:cNvPr>
              <p:cNvGrpSpPr/>
              <p:nvPr/>
            </p:nvGrpSpPr>
            <p:grpSpPr>
              <a:xfrm>
                <a:off x="1520355" y="3476065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1222" name="グループ化 1221">
                  <a:extLst>
                    <a:ext uri="{FF2B5EF4-FFF2-40B4-BE49-F238E27FC236}">
                      <a16:creationId xmlns:a16="http://schemas.microsoft.com/office/drawing/2014/main" id="{3F1F8A3C-4818-425D-9406-633DF1AC3B52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1225" name="フリーフォーム: 図形 1224">
                    <a:extLst>
                      <a:ext uri="{FF2B5EF4-FFF2-40B4-BE49-F238E27FC236}">
                        <a16:creationId xmlns:a16="http://schemas.microsoft.com/office/drawing/2014/main" id="{88C3B98B-EACA-48CE-B316-8E982A6BBDB0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226" name="楕円 1225">
                    <a:extLst>
                      <a:ext uri="{FF2B5EF4-FFF2-40B4-BE49-F238E27FC236}">
                        <a16:creationId xmlns:a16="http://schemas.microsoft.com/office/drawing/2014/main" id="{07B0802B-995C-494F-8A8A-85F9ABD325F0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223" name="楕円 1222">
                  <a:extLst>
                    <a:ext uri="{FF2B5EF4-FFF2-40B4-BE49-F238E27FC236}">
                      <a16:creationId xmlns:a16="http://schemas.microsoft.com/office/drawing/2014/main" id="{F26E7FDF-AB04-4EE3-912B-2C11D08F8430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24" name="フリーフォーム: 図形 1223">
                  <a:extLst>
                    <a:ext uri="{FF2B5EF4-FFF2-40B4-BE49-F238E27FC236}">
                      <a16:creationId xmlns:a16="http://schemas.microsoft.com/office/drawing/2014/main" id="{D844554D-E816-4763-AA68-5D3BE3CE1EEC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221" name="フリーフォーム: 図形 1220">
                <a:extLst>
                  <a:ext uri="{FF2B5EF4-FFF2-40B4-BE49-F238E27FC236}">
                    <a16:creationId xmlns:a16="http://schemas.microsoft.com/office/drawing/2014/main" id="{3F28DF1A-3194-4275-8E00-60DBB0075AD0}"/>
                  </a:ext>
                </a:extLst>
              </p:cNvPr>
              <p:cNvSpPr/>
              <p:nvPr/>
            </p:nvSpPr>
            <p:spPr>
              <a:xfrm>
                <a:off x="1691091" y="3422689"/>
                <a:ext cx="2288921" cy="1580891"/>
              </a:xfrm>
              <a:custGeom>
                <a:avLst/>
                <a:gdLst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48429 w 2288921"/>
                  <a:gd name="connsiteY14" fmla="*/ 1242852 h 1561841"/>
                  <a:gd name="connsiteX15" fmla="*/ 0 w 2288921"/>
                  <a:gd name="connsiteY15" fmla="*/ 696105 h 1561841"/>
                  <a:gd name="connsiteX16" fmla="*/ 1146262 w 2288921"/>
                  <a:gd name="connsiteY16" fmla="*/ 180262 h 1561841"/>
                  <a:gd name="connsiteX17" fmla="*/ 1351670 w 2288921"/>
                  <a:gd name="connsiteY17" fmla="*/ 77904 h 1561841"/>
                  <a:gd name="connsiteX18" fmla="*/ 1369024 w 2288921"/>
                  <a:gd name="connsiteY18" fmla="*/ 78801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48429 w 2288921"/>
                  <a:gd name="connsiteY15" fmla="*/ 1242852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4340 w 2288921"/>
                  <a:gd name="connsiteY10" fmla="*/ 1335261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449763 w 2288921"/>
                  <a:gd name="connsiteY9" fmla="*/ 1324845 h 1561841"/>
                  <a:gd name="connsiteX10" fmla="*/ 1389103 w 2288921"/>
                  <a:gd name="connsiteY10" fmla="*/ 1282873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61841"/>
                  <a:gd name="connsiteX1" fmla="*/ 1615300 w 2288921"/>
                  <a:gd name="connsiteY1" fmla="*/ 116367 h 1561841"/>
                  <a:gd name="connsiteX2" fmla="*/ 1618864 w 2288921"/>
                  <a:gd name="connsiteY2" fmla="*/ 116934 h 1561841"/>
                  <a:gd name="connsiteX3" fmla="*/ 1624054 w 2288921"/>
                  <a:gd name="connsiteY3" fmla="*/ 118379 h 1561841"/>
                  <a:gd name="connsiteX4" fmla="*/ 1722792 w 2288921"/>
                  <a:gd name="connsiteY4" fmla="*/ 248734 h 1561841"/>
                  <a:gd name="connsiteX5" fmla="*/ 2114061 w 2288921"/>
                  <a:gd name="connsiteY5" fmla="*/ 733147 h 1561841"/>
                  <a:gd name="connsiteX6" fmla="*/ 2288921 w 2288921"/>
                  <a:gd name="connsiteY6" fmla="*/ 949635 h 1561841"/>
                  <a:gd name="connsiteX7" fmla="*/ 2283754 w 2288921"/>
                  <a:gd name="connsiteY7" fmla="*/ 956876 h 1561841"/>
                  <a:gd name="connsiteX8" fmla="*/ 2239674 w 2288921"/>
                  <a:gd name="connsiteY8" fmla="*/ 1003812 h 1561841"/>
                  <a:gd name="connsiteX9" fmla="*/ 1535488 w 2288921"/>
                  <a:gd name="connsiteY9" fmla="*/ 1281982 h 1561841"/>
                  <a:gd name="connsiteX10" fmla="*/ 1389103 w 2288921"/>
                  <a:gd name="connsiteY10" fmla="*/ 1282873 h 1561841"/>
                  <a:gd name="connsiteX11" fmla="*/ 1325584 w 2288921"/>
                  <a:gd name="connsiteY11" fmla="*/ 1338299 h 1561841"/>
                  <a:gd name="connsiteX12" fmla="*/ 775551 w 2288921"/>
                  <a:gd name="connsiteY12" fmla="*/ 1561841 h 1561841"/>
                  <a:gd name="connsiteX13" fmla="*/ 533304 w 2288921"/>
                  <a:gd name="connsiteY13" fmla="*/ 1266482 h 1561841"/>
                  <a:gd name="connsiteX14" fmla="*/ 487753 w 2288921"/>
                  <a:gd name="connsiteY14" fmla="*/ 1218367 h 1561841"/>
                  <a:gd name="connsiteX15" fmla="*/ 419854 w 2288921"/>
                  <a:gd name="connsiteY15" fmla="*/ 1199990 h 1561841"/>
                  <a:gd name="connsiteX16" fmla="*/ 0 w 2288921"/>
                  <a:gd name="connsiteY16" fmla="*/ 696105 h 1561841"/>
                  <a:gd name="connsiteX17" fmla="*/ 1146262 w 2288921"/>
                  <a:gd name="connsiteY17" fmla="*/ 180262 h 1561841"/>
                  <a:gd name="connsiteX18" fmla="*/ 1351670 w 2288921"/>
                  <a:gd name="connsiteY18" fmla="*/ 77904 h 1561841"/>
                  <a:gd name="connsiteX19" fmla="*/ 1369024 w 2288921"/>
                  <a:gd name="connsiteY19" fmla="*/ 78801 h 1561841"/>
                  <a:gd name="connsiteX20" fmla="*/ 1527158 w 2288921"/>
                  <a:gd name="connsiteY20" fmla="*/ 0 h 1561841"/>
                  <a:gd name="connsiteX0" fmla="*/ 1527158 w 2288921"/>
                  <a:gd name="connsiteY0" fmla="*/ 0 h 1580891"/>
                  <a:gd name="connsiteX1" fmla="*/ 1615300 w 2288921"/>
                  <a:gd name="connsiteY1" fmla="*/ 116367 h 1580891"/>
                  <a:gd name="connsiteX2" fmla="*/ 1618864 w 2288921"/>
                  <a:gd name="connsiteY2" fmla="*/ 116934 h 1580891"/>
                  <a:gd name="connsiteX3" fmla="*/ 1624054 w 2288921"/>
                  <a:gd name="connsiteY3" fmla="*/ 118379 h 1580891"/>
                  <a:gd name="connsiteX4" fmla="*/ 1722792 w 2288921"/>
                  <a:gd name="connsiteY4" fmla="*/ 248734 h 1580891"/>
                  <a:gd name="connsiteX5" fmla="*/ 2114061 w 2288921"/>
                  <a:gd name="connsiteY5" fmla="*/ 733147 h 1580891"/>
                  <a:gd name="connsiteX6" fmla="*/ 2288921 w 2288921"/>
                  <a:gd name="connsiteY6" fmla="*/ 949635 h 1580891"/>
                  <a:gd name="connsiteX7" fmla="*/ 2283754 w 2288921"/>
                  <a:gd name="connsiteY7" fmla="*/ 956876 h 1580891"/>
                  <a:gd name="connsiteX8" fmla="*/ 2239674 w 2288921"/>
                  <a:gd name="connsiteY8" fmla="*/ 1003812 h 1580891"/>
                  <a:gd name="connsiteX9" fmla="*/ 1535488 w 2288921"/>
                  <a:gd name="connsiteY9" fmla="*/ 1281982 h 1580891"/>
                  <a:gd name="connsiteX10" fmla="*/ 1389103 w 2288921"/>
                  <a:gd name="connsiteY10" fmla="*/ 1282873 h 1580891"/>
                  <a:gd name="connsiteX11" fmla="*/ 1325584 w 2288921"/>
                  <a:gd name="connsiteY11" fmla="*/ 1338299 h 1580891"/>
                  <a:gd name="connsiteX12" fmla="*/ 911282 w 2288921"/>
                  <a:gd name="connsiteY12" fmla="*/ 1580891 h 1580891"/>
                  <a:gd name="connsiteX13" fmla="*/ 533304 w 2288921"/>
                  <a:gd name="connsiteY13" fmla="*/ 1266482 h 1580891"/>
                  <a:gd name="connsiteX14" fmla="*/ 487753 w 2288921"/>
                  <a:gd name="connsiteY14" fmla="*/ 1218367 h 1580891"/>
                  <a:gd name="connsiteX15" fmla="*/ 419854 w 2288921"/>
                  <a:gd name="connsiteY15" fmla="*/ 1199990 h 1580891"/>
                  <a:gd name="connsiteX16" fmla="*/ 0 w 2288921"/>
                  <a:gd name="connsiteY16" fmla="*/ 696105 h 1580891"/>
                  <a:gd name="connsiteX17" fmla="*/ 1146262 w 2288921"/>
                  <a:gd name="connsiteY17" fmla="*/ 180262 h 1580891"/>
                  <a:gd name="connsiteX18" fmla="*/ 1351670 w 2288921"/>
                  <a:gd name="connsiteY18" fmla="*/ 77904 h 1580891"/>
                  <a:gd name="connsiteX19" fmla="*/ 1369024 w 2288921"/>
                  <a:gd name="connsiteY19" fmla="*/ 78801 h 1580891"/>
                  <a:gd name="connsiteX20" fmla="*/ 1527158 w 2288921"/>
                  <a:gd name="connsiteY20" fmla="*/ 0 h 158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88921" h="1580891">
                    <a:moveTo>
                      <a:pt x="1527158" y="0"/>
                    </a:moveTo>
                    <a:lnTo>
                      <a:pt x="1615300" y="116367"/>
                    </a:lnTo>
                    <a:lnTo>
                      <a:pt x="1618864" y="116934"/>
                    </a:lnTo>
                    <a:lnTo>
                      <a:pt x="1624054" y="118379"/>
                    </a:lnTo>
                    <a:lnTo>
                      <a:pt x="1722792" y="248734"/>
                    </a:lnTo>
                    <a:cubicBezTo>
                      <a:pt x="1853215" y="415563"/>
                      <a:pt x="1983638" y="573462"/>
                      <a:pt x="2114061" y="733147"/>
                    </a:cubicBezTo>
                    <a:lnTo>
                      <a:pt x="2288921" y="949635"/>
                    </a:lnTo>
                    <a:lnTo>
                      <a:pt x="2283754" y="956876"/>
                    </a:lnTo>
                    <a:lnTo>
                      <a:pt x="2239674" y="1003812"/>
                    </a:lnTo>
                    <a:lnTo>
                      <a:pt x="1535488" y="1281982"/>
                    </a:lnTo>
                    <a:lnTo>
                      <a:pt x="1389103" y="1282873"/>
                    </a:lnTo>
                    <a:lnTo>
                      <a:pt x="1325584" y="1338299"/>
                    </a:lnTo>
                    <a:lnTo>
                      <a:pt x="911282" y="1580891"/>
                    </a:lnTo>
                    <a:lnTo>
                      <a:pt x="533304" y="1266482"/>
                    </a:lnTo>
                    <a:cubicBezTo>
                      <a:pt x="522883" y="1264731"/>
                      <a:pt x="498174" y="1220118"/>
                      <a:pt x="487753" y="1218367"/>
                    </a:cubicBezTo>
                    <a:lnTo>
                      <a:pt x="419854" y="1199990"/>
                    </a:lnTo>
                    <a:lnTo>
                      <a:pt x="0" y="696105"/>
                    </a:lnTo>
                    <a:cubicBezTo>
                      <a:pt x="390124" y="537552"/>
                      <a:pt x="766853" y="365604"/>
                      <a:pt x="1146262" y="180262"/>
                    </a:cubicBezTo>
                    <a:lnTo>
                      <a:pt x="1351670" y="77904"/>
                    </a:lnTo>
                    <a:lnTo>
                      <a:pt x="1369024" y="78801"/>
                    </a:lnTo>
                    <a:lnTo>
                      <a:pt x="1527158" y="0"/>
                    </a:lnTo>
                    <a:close/>
                  </a:path>
                </a:pathLst>
              </a:cu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5400000" scaled="1"/>
              </a:gradFill>
              <a:ln w="1270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08" name="グループ化 1007">
              <a:extLst>
                <a:ext uri="{FF2B5EF4-FFF2-40B4-BE49-F238E27FC236}">
                  <a16:creationId xmlns:a16="http://schemas.microsoft.com/office/drawing/2014/main" id="{052BD5A5-0B59-4040-846D-3672F7FA2068}"/>
                </a:ext>
              </a:extLst>
            </p:cNvPr>
            <p:cNvGrpSpPr/>
            <p:nvPr/>
          </p:nvGrpSpPr>
          <p:grpSpPr>
            <a:xfrm rot="18000000">
              <a:off x="2696029" y="3037466"/>
              <a:ext cx="977858" cy="1663894"/>
              <a:chOff x="2517485" y="2384413"/>
              <a:chExt cx="1306252" cy="2222678"/>
            </a:xfrm>
          </p:grpSpPr>
          <p:sp>
            <p:nvSpPr>
              <p:cNvPr id="1115" name="フリーフォーム: 図形 1114">
                <a:extLst>
                  <a:ext uri="{FF2B5EF4-FFF2-40B4-BE49-F238E27FC236}">
                    <a16:creationId xmlns:a16="http://schemas.microsoft.com/office/drawing/2014/main" id="{A558A0C6-F8A4-40F2-8B4E-1664672D170F}"/>
                  </a:ext>
                </a:extLst>
              </p:cNvPr>
              <p:cNvSpPr/>
              <p:nvPr/>
            </p:nvSpPr>
            <p:spPr>
              <a:xfrm rot="16735743">
                <a:off x="2730763" y="2372408"/>
                <a:ext cx="508957" cy="532967"/>
              </a:xfrm>
              <a:custGeom>
                <a:avLst/>
                <a:gdLst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266270 w 693275"/>
                  <a:gd name="connsiteY9" fmla="*/ 309431 h 725980"/>
                  <a:gd name="connsiteX10" fmla="*/ 611451 w 693275"/>
                  <a:gd name="connsiteY10" fmla="*/ 309431 h 725980"/>
                  <a:gd name="connsiteX11" fmla="*/ 591182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83785 w 693275"/>
                  <a:gd name="connsiteY1" fmla="*/ 363000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3275" h="725980">
                    <a:moveTo>
                      <a:pt x="693275" y="0"/>
                    </a:moveTo>
                    <a:lnTo>
                      <a:pt x="683785" y="363000"/>
                    </a:lnTo>
                    <a:lnTo>
                      <a:pt x="693274" y="725980"/>
                    </a:lnTo>
                    <a:lnTo>
                      <a:pt x="591181" y="725980"/>
                    </a:lnTo>
                    <a:lnTo>
                      <a:pt x="612473" y="400932"/>
                    </a:lnTo>
                    <a:lnTo>
                      <a:pt x="305245" y="386648"/>
                    </a:lnTo>
                    <a:lnTo>
                      <a:pt x="64701" y="655765"/>
                    </a:lnTo>
                    <a:lnTo>
                      <a:pt x="0" y="591064"/>
                    </a:lnTo>
                    <a:lnTo>
                      <a:pt x="266270" y="324794"/>
                    </a:lnTo>
                    <a:lnTo>
                      <a:pt x="611451" y="309431"/>
                    </a:lnTo>
                    <a:lnTo>
                      <a:pt x="591182" y="0"/>
                    </a:lnTo>
                    <a:lnTo>
                      <a:pt x="693275" y="0"/>
                    </a:ln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116" name="グループ化 1115">
                <a:extLst>
                  <a:ext uri="{FF2B5EF4-FFF2-40B4-BE49-F238E27FC236}">
                    <a16:creationId xmlns:a16="http://schemas.microsoft.com/office/drawing/2014/main" id="{2771A92E-E901-4C19-9927-DE7957C0CFDF}"/>
                  </a:ext>
                </a:extLst>
              </p:cNvPr>
              <p:cNvGrpSpPr/>
              <p:nvPr/>
            </p:nvGrpSpPr>
            <p:grpSpPr>
              <a:xfrm>
                <a:off x="3224294" y="3510647"/>
                <a:ext cx="374600" cy="371520"/>
                <a:chOff x="3187700" y="2724150"/>
                <a:chExt cx="482600" cy="478632"/>
              </a:xfrm>
            </p:grpSpPr>
            <p:sp>
              <p:nvSpPr>
                <p:cNvPr id="1217" name="楕円 1216">
                  <a:extLst>
                    <a:ext uri="{FF2B5EF4-FFF2-40B4-BE49-F238E27FC236}">
                      <a16:creationId xmlns:a16="http://schemas.microsoft.com/office/drawing/2014/main" id="{D92ECFEE-87FB-4B53-BA2B-4B8B7E1ACE1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18" name="フリーフォーム: 図形 1217">
                  <a:extLst>
                    <a:ext uri="{FF2B5EF4-FFF2-40B4-BE49-F238E27FC236}">
                      <a16:creationId xmlns:a16="http://schemas.microsoft.com/office/drawing/2014/main" id="{1E8CB595-2EE7-4A52-B4C4-D148079393E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19" name="フリーフォーム: 図形 1218">
                  <a:extLst>
                    <a:ext uri="{FF2B5EF4-FFF2-40B4-BE49-F238E27FC236}">
                      <a16:creationId xmlns:a16="http://schemas.microsoft.com/office/drawing/2014/main" id="{94BC818C-B498-40F3-8202-9622B68E2F3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17" name="グループ化 1116">
                <a:extLst>
                  <a:ext uri="{FF2B5EF4-FFF2-40B4-BE49-F238E27FC236}">
                    <a16:creationId xmlns:a16="http://schemas.microsoft.com/office/drawing/2014/main" id="{9D4442A1-BDCE-44F5-AA8E-7CF3A5E09C13}"/>
                  </a:ext>
                </a:extLst>
              </p:cNvPr>
              <p:cNvGrpSpPr/>
              <p:nvPr/>
            </p:nvGrpSpPr>
            <p:grpSpPr>
              <a:xfrm>
                <a:off x="2524661" y="3209000"/>
                <a:ext cx="374600" cy="371520"/>
                <a:chOff x="3187700" y="2724150"/>
                <a:chExt cx="482600" cy="478632"/>
              </a:xfrm>
            </p:grpSpPr>
            <p:sp>
              <p:nvSpPr>
                <p:cNvPr id="1214" name="楕円 1213">
                  <a:extLst>
                    <a:ext uri="{FF2B5EF4-FFF2-40B4-BE49-F238E27FC236}">
                      <a16:creationId xmlns:a16="http://schemas.microsoft.com/office/drawing/2014/main" id="{3116BBC2-F07C-445F-9B47-F020257C387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15" name="フリーフォーム: 図形 1214">
                  <a:extLst>
                    <a:ext uri="{FF2B5EF4-FFF2-40B4-BE49-F238E27FC236}">
                      <a16:creationId xmlns:a16="http://schemas.microsoft.com/office/drawing/2014/main" id="{49B96420-65B8-4A8D-8B27-DA41FE92AD74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16" name="フリーフォーム: 図形 1215">
                  <a:extLst>
                    <a:ext uri="{FF2B5EF4-FFF2-40B4-BE49-F238E27FC236}">
                      <a16:creationId xmlns:a16="http://schemas.microsoft.com/office/drawing/2014/main" id="{1D204D5A-AF2D-4A8C-8747-38021FAD096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18" name="グループ化 1117">
                <a:extLst>
                  <a:ext uri="{FF2B5EF4-FFF2-40B4-BE49-F238E27FC236}">
                    <a16:creationId xmlns:a16="http://schemas.microsoft.com/office/drawing/2014/main" id="{641CC519-471D-4900-8DBA-62D8FB2FD7BA}"/>
                  </a:ext>
                </a:extLst>
              </p:cNvPr>
              <p:cNvGrpSpPr/>
              <p:nvPr/>
            </p:nvGrpSpPr>
            <p:grpSpPr>
              <a:xfrm>
                <a:off x="3155840" y="2640429"/>
                <a:ext cx="374600" cy="371520"/>
                <a:chOff x="3187700" y="2724150"/>
                <a:chExt cx="482600" cy="478632"/>
              </a:xfrm>
            </p:grpSpPr>
            <p:sp>
              <p:nvSpPr>
                <p:cNvPr id="1211" name="楕円 1210">
                  <a:extLst>
                    <a:ext uri="{FF2B5EF4-FFF2-40B4-BE49-F238E27FC236}">
                      <a16:creationId xmlns:a16="http://schemas.microsoft.com/office/drawing/2014/main" id="{8C65129C-EED0-486D-BCAE-8CB6A637BE3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12" name="フリーフォーム: 図形 1211">
                  <a:extLst>
                    <a:ext uri="{FF2B5EF4-FFF2-40B4-BE49-F238E27FC236}">
                      <a16:creationId xmlns:a16="http://schemas.microsoft.com/office/drawing/2014/main" id="{5B8E82B3-E6C3-41FC-8BB7-96A09304FC6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13" name="フリーフォーム: 図形 1212">
                  <a:extLst>
                    <a:ext uri="{FF2B5EF4-FFF2-40B4-BE49-F238E27FC236}">
                      <a16:creationId xmlns:a16="http://schemas.microsoft.com/office/drawing/2014/main" id="{17D88D31-24AE-4598-B1DF-F9E425C4DE1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19" name="グループ化 1118">
                <a:extLst>
                  <a:ext uri="{FF2B5EF4-FFF2-40B4-BE49-F238E27FC236}">
                    <a16:creationId xmlns:a16="http://schemas.microsoft.com/office/drawing/2014/main" id="{AA2F4E89-629D-43D2-A970-E6056A6ACCE3}"/>
                  </a:ext>
                </a:extLst>
              </p:cNvPr>
              <p:cNvGrpSpPr/>
              <p:nvPr/>
            </p:nvGrpSpPr>
            <p:grpSpPr>
              <a:xfrm>
                <a:off x="2707266" y="2761199"/>
                <a:ext cx="374600" cy="371520"/>
                <a:chOff x="3187700" y="2724150"/>
                <a:chExt cx="482600" cy="478632"/>
              </a:xfrm>
            </p:grpSpPr>
            <p:sp>
              <p:nvSpPr>
                <p:cNvPr id="1208" name="楕円 1207">
                  <a:extLst>
                    <a:ext uri="{FF2B5EF4-FFF2-40B4-BE49-F238E27FC236}">
                      <a16:creationId xmlns:a16="http://schemas.microsoft.com/office/drawing/2014/main" id="{81925870-B035-465F-A05F-45F6B05F1C6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09" name="フリーフォーム: 図形 1208">
                  <a:extLst>
                    <a:ext uri="{FF2B5EF4-FFF2-40B4-BE49-F238E27FC236}">
                      <a16:creationId xmlns:a16="http://schemas.microsoft.com/office/drawing/2014/main" id="{C278CD4D-36C6-43FD-A1E8-7D2522F02C4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10" name="フリーフォーム: 図形 1209">
                  <a:extLst>
                    <a:ext uri="{FF2B5EF4-FFF2-40B4-BE49-F238E27FC236}">
                      <a16:creationId xmlns:a16="http://schemas.microsoft.com/office/drawing/2014/main" id="{D1EB3D3F-1AB2-436D-B13F-8D5313D2DB3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20" name="グループ化 1119">
                <a:extLst>
                  <a:ext uri="{FF2B5EF4-FFF2-40B4-BE49-F238E27FC236}">
                    <a16:creationId xmlns:a16="http://schemas.microsoft.com/office/drawing/2014/main" id="{F0BEB705-1881-428F-B489-5860946EDD59}"/>
                  </a:ext>
                </a:extLst>
              </p:cNvPr>
              <p:cNvGrpSpPr/>
              <p:nvPr/>
            </p:nvGrpSpPr>
            <p:grpSpPr>
              <a:xfrm>
                <a:off x="2999906" y="4209690"/>
                <a:ext cx="374600" cy="371520"/>
                <a:chOff x="3187700" y="2724150"/>
                <a:chExt cx="482600" cy="478632"/>
              </a:xfrm>
            </p:grpSpPr>
            <p:sp>
              <p:nvSpPr>
                <p:cNvPr id="1205" name="楕円 1204">
                  <a:extLst>
                    <a:ext uri="{FF2B5EF4-FFF2-40B4-BE49-F238E27FC236}">
                      <a16:creationId xmlns:a16="http://schemas.microsoft.com/office/drawing/2014/main" id="{CC91352F-A116-4A55-90C5-9458B0E4692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06" name="フリーフォーム: 図形 1205">
                  <a:extLst>
                    <a:ext uri="{FF2B5EF4-FFF2-40B4-BE49-F238E27FC236}">
                      <a16:creationId xmlns:a16="http://schemas.microsoft.com/office/drawing/2014/main" id="{FAD85FD2-9F52-47FF-8E32-FF6308D9386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07" name="フリーフォーム: 図形 1206">
                  <a:extLst>
                    <a:ext uri="{FF2B5EF4-FFF2-40B4-BE49-F238E27FC236}">
                      <a16:creationId xmlns:a16="http://schemas.microsoft.com/office/drawing/2014/main" id="{EBFEBE8C-FB4D-4BCE-BEBD-023666A6E8B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21" name="グループ化 1120">
                <a:extLst>
                  <a:ext uri="{FF2B5EF4-FFF2-40B4-BE49-F238E27FC236}">
                    <a16:creationId xmlns:a16="http://schemas.microsoft.com/office/drawing/2014/main" id="{E431FFDA-50C9-47DF-A65F-74E37622FAB7}"/>
                  </a:ext>
                </a:extLst>
              </p:cNvPr>
              <p:cNvGrpSpPr/>
              <p:nvPr/>
            </p:nvGrpSpPr>
            <p:grpSpPr>
              <a:xfrm>
                <a:off x="2801498" y="3890513"/>
                <a:ext cx="374600" cy="371520"/>
                <a:chOff x="3187700" y="2724150"/>
                <a:chExt cx="482600" cy="478632"/>
              </a:xfrm>
            </p:grpSpPr>
            <p:sp>
              <p:nvSpPr>
                <p:cNvPr id="1202" name="楕円 1201">
                  <a:extLst>
                    <a:ext uri="{FF2B5EF4-FFF2-40B4-BE49-F238E27FC236}">
                      <a16:creationId xmlns:a16="http://schemas.microsoft.com/office/drawing/2014/main" id="{D2A0CE34-A4D4-400C-8AEB-6E2D357914A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03" name="フリーフォーム: 図形 1202">
                  <a:extLst>
                    <a:ext uri="{FF2B5EF4-FFF2-40B4-BE49-F238E27FC236}">
                      <a16:creationId xmlns:a16="http://schemas.microsoft.com/office/drawing/2014/main" id="{44488B04-5746-4B10-8593-702F5571C5A9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04" name="フリーフォーム: 図形 1203">
                  <a:extLst>
                    <a:ext uri="{FF2B5EF4-FFF2-40B4-BE49-F238E27FC236}">
                      <a16:creationId xmlns:a16="http://schemas.microsoft.com/office/drawing/2014/main" id="{79F23AB2-4F68-456D-82CB-FC4D590C899B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22" name="グループ化 1121">
                <a:extLst>
                  <a:ext uri="{FF2B5EF4-FFF2-40B4-BE49-F238E27FC236}">
                    <a16:creationId xmlns:a16="http://schemas.microsoft.com/office/drawing/2014/main" id="{9DEA8BEE-1FD7-4E24-BDE9-7EDC453ACD48}"/>
                  </a:ext>
                </a:extLst>
              </p:cNvPr>
              <p:cNvGrpSpPr/>
              <p:nvPr/>
            </p:nvGrpSpPr>
            <p:grpSpPr>
              <a:xfrm>
                <a:off x="2740322" y="3605815"/>
                <a:ext cx="374600" cy="371520"/>
                <a:chOff x="3187700" y="2724150"/>
                <a:chExt cx="482600" cy="478632"/>
              </a:xfrm>
            </p:grpSpPr>
            <p:sp>
              <p:nvSpPr>
                <p:cNvPr id="1199" name="楕円 1198">
                  <a:extLst>
                    <a:ext uri="{FF2B5EF4-FFF2-40B4-BE49-F238E27FC236}">
                      <a16:creationId xmlns:a16="http://schemas.microsoft.com/office/drawing/2014/main" id="{7944CB59-C165-40E4-9207-B1AE403B245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00" name="フリーフォーム: 図形 1199">
                  <a:extLst>
                    <a:ext uri="{FF2B5EF4-FFF2-40B4-BE49-F238E27FC236}">
                      <a16:creationId xmlns:a16="http://schemas.microsoft.com/office/drawing/2014/main" id="{61979858-BBEC-4E40-8D18-901170C6645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201" name="フリーフォーム: 図形 1200">
                  <a:extLst>
                    <a:ext uri="{FF2B5EF4-FFF2-40B4-BE49-F238E27FC236}">
                      <a16:creationId xmlns:a16="http://schemas.microsoft.com/office/drawing/2014/main" id="{8FA2A6B7-DC33-49A4-ABC7-4A255B51B0D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23" name="グループ化 1122">
                <a:extLst>
                  <a:ext uri="{FF2B5EF4-FFF2-40B4-BE49-F238E27FC236}">
                    <a16:creationId xmlns:a16="http://schemas.microsoft.com/office/drawing/2014/main" id="{BDC94EB6-2B1F-4444-8AD7-85F12BFD0A61}"/>
                  </a:ext>
                </a:extLst>
              </p:cNvPr>
              <p:cNvGrpSpPr/>
              <p:nvPr/>
            </p:nvGrpSpPr>
            <p:grpSpPr>
              <a:xfrm>
                <a:off x="3362874" y="2777706"/>
                <a:ext cx="374600" cy="371520"/>
                <a:chOff x="3187700" y="2724150"/>
                <a:chExt cx="482600" cy="478632"/>
              </a:xfrm>
            </p:grpSpPr>
            <p:sp>
              <p:nvSpPr>
                <p:cNvPr id="1196" name="楕円 1195">
                  <a:extLst>
                    <a:ext uri="{FF2B5EF4-FFF2-40B4-BE49-F238E27FC236}">
                      <a16:creationId xmlns:a16="http://schemas.microsoft.com/office/drawing/2014/main" id="{3517C7A1-0736-489B-87E8-6237DBAFB15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97" name="フリーフォーム: 図形 1196">
                  <a:extLst>
                    <a:ext uri="{FF2B5EF4-FFF2-40B4-BE49-F238E27FC236}">
                      <a16:creationId xmlns:a16="http://schemas.microsoft.com/office/drawing/2014/main" id="{22BB6237-2BD3-4B06-BCCD-A50BD142D1F0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98" name="フリーフォーム: 図形 1197">
                  <a:extLst>
                    <a:ext uri="{FF2B5EF4-FFF2-40B4-BE49-F238E27FC236}">
                      <a16:creationId xmlns:a16="http://schemas.microsoft.com/office/drawing/2014/main" id="{8F9E727E-3FA3-418A-8256-03B2946D2DC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24" name="グループ化 1123">
                <a:extLst>
                  <a:ext uri="{FF2B5EF4-FFF2-40B4-BE49-F238E27FC236}">
                    <a16:creationId xmlns:a16="http://schemas.microsoft.com/office/drawing/2014/main" id="{7439B422-02FD-49FB-8E24-ED2F05DD1CDE}"/>
                  </a:ext>
                </a:extLst>
              </p:cNvPr>
              <p:cNvGrpSpPr/>
              <p:nvPr/>
            </p:nvGrpSpPr>
            <p:grpSpPr>
              <a:xfrm>
                <a:off x="2931553" y="2717321"/>
                <a:ext cx="374600" cy="371520"/>
                <a:chOff x="3187700" y="2724150"/>
                <a:chExt cx="482600" cy="478632"/>
              </a:xfrm>
            </p:grpSpPr>
            <p:sp>
              <p:nvSpPr>
                <p:cNvPr id="1193" name="楕円 1192">
                  <a:extLst>
                    <a:ext uri="{FF2B5EF4-FFF2-40B4-BE49-F238E27FC236}">
                      <a16:creationId xmlns:a16="http://schemas.microsoft.com/office/drawing/2014/main" id="{774E0F0B-A031-4528-9926-18A6AD9477E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94" name="フリーフォーム: 図形 1193">
                  <a:extLst>
                    <a:ext uri="{FF2B5EF4-FFF2-40B4-BE49-F238E27FC236}">
                      <a16:creationId xmlns:a16="http://schemas.microsoft.com/office/drawing/2014/main" id="{E862405C-7FDC-4BDC-8640-50D79DACC86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95" name="フリーフォーム: 図形 1194">
                  <a:extLst>
                    <a:ext uri="{FF2B5EF4-FFF2-40B4-BE49-F238E27FC236}">
                      <a16:creationId xmlns:a16="http://schemas.microsoft.com/office/drawing/2014/main" id="{4038DFD5-0FE5-4121-A7BA-58F5E5EAAE4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25" name="グループ化 1124">
                <a:extLst>
                  <a:ext uri="{FF2B5EF4-FFF2-40B4-BE49-F238E27FC236}">
                    <a16:creationId xmlns:a16="http://schemas.microsoft.com/office/drawing/2014/main" id="{F7FE3EFD-EAC7-4841-8B91-99BEBF6453F2}"/>
                  </a:ext>
                </a:extLst>
              </p:cNvPr>
              <p:cNvGrpSpPr/>
              <p:nvPr/>
            </p:nvGrpSpPr>
            <p:grpSpPr>
              <a:xfrm>
                <a:off x="2517485" y="2924355"/>
                <a:ext cx="374600" cy="371520"/>
                <a:chOff x="3187700" y="2724150"/>
                <a:chExt cx="482600" cy="478632"/>
              </a:xfrm>
            </p:grpSpPr>
            <p:sp>
              <p:nvSpPr>
                <p:cNvPr id="1190" name="楕円 1189">
                  <a:extLst>
                    <a:ext uri="{FF2B5EF4-FFF2-40B4-BE49-F238E27FC236}">
                      <a16:creationId xmlns:a16="http://schemas.microsoft.com/office/drawing/2014/main" id="{C556ED36-9DB6-4040-8F57-13A5E132B37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91" name="フリーフォーム: 図形 1190">
                  <a:extLst>
                    <a:ext uri="{FF2B5EF4-FFF2-40B4-BE49-F238E27FC236}">
                      <a16:creationId xmlns:a16="http://schemas.microsoft.com/office/drawing/2014/main" id="{0F9A585E-14DF-4C00-A269-F8C80D7A30F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92" name="フリーフォーム: 図形 1191">
                  <a:extLst>
                    <a:ext uri="{FF2B5EF4-FFF2-40B4-BE49-F238E27FC236}">
                      <a16:creationId xmlns:a16="http://schemas.microsoft.com/office/drawing/2014/main" id="{F2808484-67C4-4403-A3CA-E3F06E8A7E7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26" name="グループ化 1125">
                <a:extLst>
                  <a:ext uri="{FF2B5EF4-FFF2-40B4-BE49-F238E27FC236}">
                    <a16:creationId xmlns:a16="http://schemas.microsoft.com/office/drawing/2014/main" id="{8C1F6281-65C5-4F70-B73A-0244A52EF91A}"/>
                  </a:ext>
                </a:extLst>
              </p:cNvPr>
              <p:cNvGrpSpPr/>
              <p:nvPr/>
            </p:nvGrpSpPr>
            <p:grpSpPr>
              <a:xfrm>
                <a:off x="3173092" y="2958861"/>
                <a:ext cx="374600" cy="371520"/>
                <a:chOff x="3187700" y="2724150"/>
                <a:chExt cx="482600" cy="478632"/>
              </a:xfrm>
            </p:grpSpPr>
            <p:sp>
              <p:nvSpPr>
                <p:cNvPr id="1187" name="楕円 1186">
                  <a:extLst>
                    <a:ext uri="{FF2B5EF4-FFF2-40B4-BE49-F238E27FC236}">
                      <a16:creationId xmlns:a16="http://schemas.microsoft.com/office/drawing/2014/main" id="{E404E17A-0EAE-41DB-842E-BD00153E6A4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88" name="フリーフォーム: 図形 1187">
                  <a:extLst>
                    <a:ext uri="{FF2B5EF4-FFF2-40B4-BE49-F238E27FC236}">
                      <a16:creationId xmlns:a16="http://schemas.microsoft.com/office/drawing/2014/main" id="{33E40F07-ECB8-4F59-A0E4-D4FD08E4196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89" name="フリーフォーム: 図形 1188">
                  <a:extLst>
                    <a:ext uri="{FF2B5EF4-FFF2-40B4-BE49-F238E27FC236}">
                      <a16:creationId xmlns:a16="http://schemas.microsoft.com/office/drawing/2014/main" id="{968C54B3-F73D-4234-AED8-AB6144C2205E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27" name="グループ化 1126">
                <a:extLst>
                  <a:ext uri="{FF2B5EF4-FFF2-40B4-BE49-F238E27FC236}">
                    <a16:creationId xmlns:a16="http://schemas.microsoft.com/office/drawing/2014/main" id="{0D6B9BA5-D444-4F6D-8065-7C85F90565DC}"/>
                  </a:ext>
                </a:extLst>
              </p:cNvPr>
              <p:cNvGrpSpPr/>
              <p:nvPr/>
            </p:nvGrpSpPr>
            <p:grpSpPr>
              <a:xfrm>
                <a:off x="2707266" y="3096884"/>
                <a:ext cx="374600" cy="371520"/>
                <a:chOff x="3187700" y="2724150"/>
                <a:chExt cx="482600" cy="478632"/>
              </a:xfrm>
            </p:grpSpPr>
            <p:sp>
              <p:nvSpPr>
                <p:cNvPr id="1184" name="楕円 1183">
                  <a:extLst>
                    <a:ext uri="{FF2B5EF4-FFF2-40B4-BE49-F238E27FC236}">
                      <a16:creationId xmlns:a16="http://schemas.microsoft.com/office/drawing/2014/main" id="{652579CC-DE03-4163-9165-6AC1F1C679A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85" name="フリーフォーム: 図形 1184">
                  <a:extLst>
                    <a:ext uri="{FF2B5EF4-FFF2-40B4-BE49-F238E27FC236}">
                      <a16:creationId xmlns:a16="http://schemas.microsoft.com/office/drawing/2014/main" id="{A7B8D04E-8609-47FF-BD55-A3DDEED0F0C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86" name="フリーフォーム: 図形 1185">
                  <a:extLst>
                    <a:ext uri="{FF2B5EF4-FFF2-40B4-BE49-F238E27FC236}">
                      <a16:creationId xmlns:a16="http://schemas.microsoft.com/office/drawing/2014/main" id="{7A4B71E6-D119-452E-A63A-E7B98B0B81B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28" name="グループ化 1127">
                <a:extLst>
                  <a:ext uri="{FF2B5EF4-FFF2-40B4-BE49-F238E27FC236}">
                    <a16:creationId xmlns:a16="http://schemas.microsoft.com/office/drawing/2014/main" id="{FF71CD8E-134E-40E8-B233-05218A8BB891}"/>
                  </a:ext>
                </a:extLst>
              </p:cNvPr>
              <p:cNvGrpSpPr/>
              <p:nvPr/>
            </p:nvGrpSpPr>
            <p:grpSpPr>
              <a:xfrm>
                <a:off x="3397379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1181" name="楕円 1180">
                  <a:extLst>
                    <a:ext uri="{FF2B5EF4-FFF2-40B4-BE49-F238E27FC236}">
                      <a16:creationId xmlns:a16="http://schemas.microsoft.com/office/drawing/2014/main" id="{27EFA11E-ECB0-4C76-B6A7-9DA6BC150F1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82" name="フリーフォーム: 図形 1181">
                  <a:extLst>
                    <a:ext uri="{FF2B5EF4-FFF2-40B4-BE49-F238E27FC236}">
                      <a16:creationId xmlns:a16="http://schemas.microsoft.com/office/drawing/2014/main" id="{D08D5A88-B6C0-4A1A-A856-2EF2B3AB98C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83" name="フリーフォーム: 図形 1182">
                  <a:extLst>
                    <a:ext uri="{FF2B5EF4-FFF2-40B4-BE49-F238E27FC236}">
                      <a16:creationId xmlns:a16="http://schemas.microsoft.com/office/drawing/2014/main" id="{B079E13A-D5CE-4F04-B6CA-A73E1C83B0C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29" name="グループ化 1128">
                <a:extLst>
                  <a:ext uri="{FF2B5EF4-FFF2-40B4-BE49-F238E27FC236}">
                    <a16:creationId xmlns:a16="http://schemas.microsoft.com/office/drawing/2014/main" id="{F97DB144-78DC-44F8-AF1B-3B96B6682DED}"/>
                  </a:ext>
                </a:extLst>
              </p:cNvPr>
              <p:cNvGrpSpPr/>
              <p:nvPr/>
            </p:nvGrpSpPr>
            <p:grpSpPr>
              <a:xfrm>
                <a:off x="2698640" y="3364303"/>
                <a:ext cx="374600" cy="371520"/>
                <a:chOff x="3187700" y="2724150"/>
                <a:chExt cx="482600" cy="478632"/>
              </a:xfrm>
            </p:grpSpPr>
            <p:sp>
              <p:nvSpPr>
                <p:cNvPr id="1178" name="楕円 1177">
                  <a:extLst>
                    <a:ext uri="{FF2B5EF4-FFF2-40B4-BE49-F238E27FC236}">
                      <a16:creationId xmlns:a16="http://schemas.microsoft.com/office/drawing/2014/main" id="{B9178D1C-5B06-4FE4-960A-25654A72052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9" name="フリーフォーム: 図形 1178">
                  <a:extLst>
                    <a:ext uri="{FF2B5EF4-FFF2-40B4-BE49-F238E27FC236}">
                      <a16:creationId xmlns:a16="http://schemas.microsoft.com/office/drawing/2014/main" id="{D6067666-FB2B-457A-B15F-9B1294CFA21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80" name="フリーフォーム: 図形 1179">
                  <a:extLst>
                    <a:ext uri="{FF2B5EF4-FFF2-40B4-BE49-F238E27FC236}">
                      <a16:creationId xmlns:a16="http://schemas.microsoft.com/office/drawing/2014/main" id="{3AFBDC2C-0A57-4B34-89E6-9D72946661F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30" name="グループ化 1129">
                <a:extLst>
                  <a:ext uri="{FF2B5EF4-FFF2-40B4-BE49-F238E27FC236}">
                    <a16:creationId xmlns:a16="http://schemas.microsoft.com/office/drawing/2014/main" id="{2D22845C-0B2D-4971-A495-45CCE0455D40}"/>
                  </a:ext>
                </a:extLst>
              </p:cNvPr>
              <p:cNvGrpSpPr/>
              <p:nvPr/>
            </p:nvGrpSpPr>
            <p:grpSpPr>
              <a:xfrm>
                <a:off x="2914300" y="3554084"/>
                <a:ext cx="374600" cy="371520"/>
                <a:chOff x="3187700" y="2724150"/>
                <a:chExt cx="482600" cy="478632"/>
              </a:xfrm>
            </p:grpSpPr>
            <p:sp>
              <p:nvSpPr>
                <p:cNvPr id="1175" name="楕円 1174">
                  <a:extLst>
                    <a:ext uri="{FF2B5EF4-FFF2-40B4-BE49-F238E27FC236}">
                      <a16:creationId xmlns:a16="http://schemas.microsoft.com/office/drawing/2014/main" id="{11616C5F-DA74-45FD-920D-1F484F709B3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6" name="フリーフォーム: 図形 1175">
                  <a:extLst>
                    <a:ext uri="{FF2B5EF4-FFF2-40B4-BE49-F238E27FC236}">
                      <a16:creationId xmlns:a16="http://schemas.microsoft.com/office/drawing/2014/main" id="{EEC046B9-6347-41B8-8F1D-B2011F77E8E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7" name="フリーフォーム: 図形 1176">
                  <a:extLst>
                    <a:ext uri="{FF2B5EF4-FFF2-40B4-BE49-F238E27FC236}">
                      <a16:creationId xmlns:a16="http://schemas.microsoft.com/office/drawing/2014/main" id="{106E6EE0-680B-4618-871A-C9D431B15D4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31" name="グループ化 1130">
                <a:extLst>
                  <a:ext uri="{FF2B5EF4-FFF2-40B4-BE49-F238E27FC236}">
                    <a16:creationId xmlns:a16="http://schemas.microsoft.com/office/drawing/2014/main" id="{D05A5FE6-B616-452A-B5E9-0F8A1172B572}"/>
                  </a:ext>
                </a:extLst>
              </p:cNvPr>
              <p:cNvGrpSpPr/>
              <p:nvPr/>
            </p:nvGrpSpPr>
            <p:grpSpPr>
              <a:xfrm>
                <a:off x="3362874" y="3493699"/>
                <a:ext cx="374600" cy="371520"/>
                <a:chOff x="3187700" y="2724150"/>
                <a:chExt cx="482600" cy="478632"/>
              </a:xfrm>
            </p:grpSpPr>
            <p:sp>
              <p:nvSpPr>
                <p:cNvPr id="1172" name="楕円 1171">
                  <a:extLst>
                    <a:ext uri="{FF2B5EF4-FFF2-40B4-BE49-F238E27FC236}">
                      <a16:creationId xmlns:a16="http://schemas.microsoft.com/office/drawing/2014/main" id="{0D1BE655-4471-43AD-B5F3-DBA8CED3597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3" name="フリーフォーム: 図形 1172">
                  <a:extLst>
                    <a:ext uri="{FF2B5EF4-FFF2-40B4-BE49-F238E27FC236}">
                      <a16:creationId xmlns:a16="http://schemas.microsoft.com/office/drawing/2014/main" id="{325200DE-89AC-459C-BC14-57D2C1E7399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4" name="フリーフォーム: 図形 1173">
                  <a:extLst>
                    <a:ext uri="{FF2B5EF4-FFF2-40B4-BE49-F238E27FC236}">
                      <a16:creationId xmlns:a16="http://schemas.microsoft.com/office/drawing/2014/main" id="{99A1E7D1-0799-4FF6-88F5-2939C91B7F5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32" name="グループ化 1131">
                <a:extLst>
                  <a:ext uri="{FF2B5EF4-FFF2-40B4-BE49-F238E27FC236}">
                    <a16:creationId xmlns:a16="http://schemas.microsoft.com/office/drawing/2014/main" id="{0FA48F81-D1E2-463B-8C1E-200A7B6FEC59}"/>
                  </a:ext>
                </a:extLst>
              </p:cNvPr>
              <p:cNvGrpSpPr/>
              <p:nvPr/>
            </p:nvGrpSpPr>
            <p:grpSpPr>
              <a:xfrm>
                <a:off x="3311115" y="3743865"/>
                <a:ext cx="374600" cy="371520"/>
                <a:chOff x="3187700" y="2724150"/>
                <a:chExt cx="482600" cy="478632"/>
              </a:xfrm>
            </p:grpSpPr>
            <p:sp>
              <p:nvSpPr>
                <p:cNvPr id="1169" name="楕円 1168">
                  <a:extLst>
                    <a:ext uri="{FF2B5EF4-FFF2-40B4-BE49-F238E27FC236}">
                      <a16:creationId xmlns:a16="http://schemas.microsoft.com/office/drawing/2014/main" id="{46A54F06-B794-4A95-A407-61FBE21FE30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0" name="フリーフォーム: 図形 1169">
                  <a:extLst>
                    <a:ext uri="{FF2B5EF4-FFF2-40B4-BE49-F238E27FC236}">
                      <a16:creationId xmlns:a16="http://schemas.microsoft.com/office/drawing/2014/main" id="{6104D92E-2CAF-421E-A717-FC4D8CE7716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1" name="フリーフォーム: 図形 1170">
                  <a:extLst>
                    <a:ext uri="{FF2B5EF4-FFF2-40B4-BE49-F238E27FC236}">
                      <a16:creationId xmlns:a16="http://schemas.microsoft.com/office/drawing/2014/main" id="{96E698D4-ECFC-4FDD-819B-542CBC6ED09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33" name="グループ化 1132">
                <a:extLst>
                  <a:ext uri="{FF2B5EF4-FFF2-40B4-BE49-F238E27FC236}">
                    <a16:creationId xmlns:a16="http://schemas.microsoft.com/office/drawing/2014/main" id="{3A667B24-BA16-4700-ABA4-E716FBFC71CF}"/>
                  </a:ext>
                </a:extLst>
              </p:cNvPr>
              <p:cNvGrpSpPr/>
              <p:nvPr/>
            </p:nvGrpSpPr>
            <p:grpSpPr>
              <a:xfrm>
                <a:off x="2922926" y="3812876"/>
                <a:ext cx="374600" cy="371520"/>
                <a:chOff x="3187700" y="2724150"/>
                <a:chExt cx="482600" cy="478632"/>
              </a:xfrm>
            </p:grpSpPr>
            <p:sp>
              <p:nvSpPr>
                <p:cNvPr id="1166" name="楕円 1165">
                  <a:extLst>
                    <a:ext uri="{FF2B5EF4-FFF2-40B4-BE49-F238E27FC236}">
                      <a16:creationId xmlns:a16="http://schemas.microsoft.com/office/drawing/2014/main" id="{6D5F2AD8-356B-4461-A619-465075CDEE0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67" name="フリーフォーム: 図形 1166">
                  <a:extLst>
                    <a:ext uri="{FF2B5EF4-FFF2-40B4-BE49-F238E27FC236}">
                      <a16:creationId xmlns:a16="http://schemas.microsoft.com/office/drawing/2014/main" id="{616E2B7C-F4E9-431C-A072-C28CB55CFE88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68" name="フリーフォーム: 図形 1167">
                  <a:extLst>
                    <a:ext uri="{FF2B5EF4-FFF2-40B4-BE49-F238E27FC236}">
                      <a16:creationId xmlns:a16="http://schemas.microsoft.com/office/drawing/2014/main" id="{86D8482C-6F6E-4B89-AEBE-2ECF5D8CD3E8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34" name="グループ化 1133">
                <a:extLst>
                  <a:ext uri="{FF2B5EF4-FFF2-40B4-BE49-F238E27FC236}">
                    <a16:creationId xmlns:a16="http://schemas.microsoft.com/office/drawing/2014/main" id="{A94A3A42-28F8-4204-867F-F34172E1B9D1}"/>
                  </a:ext>
                </a:extLst>
              </p:cNvPr>
              <p:cNvGrpSpPr/>
              <p:nvPr/>
            </p:nvGrpSpPr>
            <p:grpSpPr>
              <a:xfrm>
                <a:off x="2948805" y="4063042"/>
                <a:ext cx="374600" cy="371520"/>
                <a:chOff x="3187700" y="2724150"/>
                <a:chExt cx="482600" cy="478632"/>
              </a:xfrm>
            </p:grpSpPr>
            <p:sp>
              <p:nvSpPr>
                <p:cNvPr id="1163" name="楕円 1162">
                  <a:extLst>
                    <a:ext uri="{FF2B5EF4-FFF2-40B4-BE49-F238E27FC236}">
                      <a16:creationId xmlns:a16="http://schemas.microsoft.com/office/drawing/2014/main" id="{9D5F38CF-496D-4BB1-8ECF-E6B4487F6AA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64" name="フリーフォーム: 図形 1163">
                  <a:extLst>
                    <a:ext uri="{FF2B5EF4-FFF2-40B4-BE49-F238E27FC236}">
                      <a16:creationId xmlns:a16="http://schemas.microsoft.com/office/drawing/2014/main" id="{56D7A1A2-73DC-4DE4-AC5F-305B3E0C4C4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65" name="フリーフォーム: 図形 1164">
                  <a:extLst>
                    <a:ext uri="{FF2B5EF4-FFF2-40B4-BE49-F238E27FC236}">
                      <a16:creationId xmlns:a16="http://schemas.microsoft.com/office/drawing/2014/main" id="{F477BCFD-2E92-4C42-9713-5666B5A9A158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35" name="グループ化 1134">
                <a:extLst>
                  <a:ext uri="{FF2B5EF4-FFF2-40B4-BE49-F238E27FC236}">
                    <a16:creationId xmlns:a16="http://schemas.microsoft.com/office/drawing/2014/main" id="{D5AE2592-0BDA-4DE5-B54A-A00C108B3245}"/>
                  </a:ext>
                </a:extLst>
              </p:cNvPr>
              <p:cNvGrpSpPr/>
              <p:nvPr/>
            </p:nvGrpSpPr>
            <p:grpSpPr>
              <a:xfrm>
                <a:off x="3449137" y="4019910"/>
                <a:ext cx="374600" cy="371520"/>
                <a:chOff x="3187700" y="2724150"/>
                <a:chExt cx="482600" cy="478632"/>
              </a:xfrm>
            </p:grpSpPr>
            <p:sp>
              <p:nvSpPr>
                <p:cNvPr id="1160" name="楕円 1159">
                  <a:extLst>
                    <a:ext uri="{FF2B5EF4-FFF2-40B4-BE49-F238E27FC236}">
                      <a16:creationId xmlns:a16="http://schemas.microsoft.com/office/drawing/2014/main" id="{B5B1659F-4478-4294-A57C-8B65BCD0A42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61" name="フリーフォーム: 図形 1160">
                  <a:extLst>
                    <a:ext uri="{FF2B5EF4-FFF2-40B4-BE49-F238E27FC236}">
                      <a16:creationId xmlns:a16="http://schemas.microsoft.com/office/drawing/2014/main" id="{74E11349-3A41-4440-821B-D650E46BB76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62" name="フリーフォーム: 図形 1161">
                  <a:extLst>
                    <a:ext uri="{FF2B5EF4-FFF2-40B4-BE49-F238E27FC236}">
                      <a16:creationId xmlns:a16="http://schemas.microsoft.com/office/drawing/2014/main" id="{E7C755A4-94B7-4172-B8C5-77A499BE825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36" name="グループ化 1135">
                <a:extLst>
                  <a:ext uri="{FF2B5EF4-FFF2-40B4-BE49-F238E27FC236}">
                    <a16:creationId xmlns:a16="http://schemas.microsoft.com/office/drawing/2014/main" id="{CA461EC9-69C8-412D-8FD5-E05BAC57153E}"/>
                  </a:ext>
                </a:extLst>
              </p:cNvPr>
              <p:cNvGrpSpPr/>
              <p:nvPr/>
            </p:nvGrpSpPr>
            <p:grpSpPr>
              <a:xfrm>
                <a:off x="3216223" y="4235571"/>
                <a:ext cx="374600" cy="371520"/>
                <a:chOff x="3187700" y="2724150"/>
                <a:chExt cx="482600" cy="478632"/>
              </a:xfrm>
            </p:grpSpPr>
            <p:sp>
              <p:nvSpPr>
                <p:cNvPr id="1157" name="楕円 1156">
                  <a:extLst>
                    <a:ext uri="{FF2B5EF4-FFF2-40B4-BE49-F238E27FC236}">
                      <a16:creationId xmlns:a16="http://schemas.microsoft.com/office/drawing/2014/main" id="{78598685-CE0B-4571-A1C3-AF8724544416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8" name="フリーフォーム: 図形 1157">
                  <a:extLst>
                    <a:ext uri="{FF2B5EF4-FFF2-40B4-BE49-F238E27FC236}">
                      <a16:creationId xmlns:a16="http://schemas.microsoft.com/office/drawing/2014/main" id="{22038DB0-F241-4F68-A3EB-86893BB821E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9" name="フリーフォーム: 図形 1158">
                  <a:extLst>
                    <a:ext uri="{FF2B5EF4-FFF2-40B4-BE49-F238E27FC236}">
                      <a16:creationId xmlns:a16="http://schemas.microsoft.com/office/drawing/2014/main" id="{B3EFC222-4CD3-477F-A16F-2EC48C430A9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37" name="グループ化 1136">
                <a:extLst>
                  <a:ext uri="{FF2B5EF4-FFF2-40B4-BE49-F238E27FC236}">
                    <a16:creationId xmlns:a16="http://schemas.microsoft.com/office/drawing/2014/main" id="{A489325B-7618-40DD-95E7-5EB1078CB473}"/>
                  </a:ext>
                </a:extLst>
              </p:cNvPr>
              <p:cNvGrpSpPr/>
              <p:nvPr/>
            </p:nvGrpSpPr>
            <p:grpSpPr>
              <a:xfrm>
                <a:off x="2922927" y="2967488"/>
                <a:ext cx="374600" cy="371520"/>
                <a:chOff x="3187700" y="2724150"/>
                <a:chExt cx="482600" cy="478632"/>
              </a:xfrm>
            </p:grpSpPr>
            <p:sp>
              <p:nvSpPr>
                <p:cNvPr id="1154" name="楕円 1153">
                  <a:extLst>
                    <a:ext uri="{FF2B5EF4-FFF2-40B4-BE49-F238E27FC236}">
                      <a16:creationId xmlns:a16="http://schemas.microsoft.com/office/drawing/2014/main" id="{9B831FF8-40EA-46EF-9706-CBB27A90C20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5" name="フリーフォーム: 図形 1154">
                  <a:extLst>
                    <a:ext uri="{FF2B5EF4-FFF2-40B4-BE49-F238E27FC236}">
                      <a16:creationId xmlns:a16="http://schemas.microsoft.com/office/drawing/2014/main" id="{291C4BF1-DDD3-4E8B-A598-975D293544F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6" name="フリーフォーム: 図形 1155">
                  <a:extLst>
                    <a:ext uri="{FF2B5EF4-FFF2-40B4-BE49-F238E27FC236}">
                      <a16:creationId xmlns:a16="http://schemas.microsoft.com/office/drawing/2014/main" id="{55033374-D501-45CC-8F9F-28C41E3FC0D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38" name="グループ化 1137">
                <a:extLst>
                  <a:ext uri="{FF2B5EF4-FFF2-40B4-BE49-F238E27FC236}">
                    <a16:creationId xmlns:a16="http://schemas.microsoft.com/office/drawing/2014/main" id="{89C9395E-134C-443A-B9D8-17F3001B9EC2}"/>
                  </a:ext>
                </a:extLst>
              </p:cNvPr>
              <p:cNvGrpSpPr/>
              <p:nvPr/>
            </p:nvGrpSpPr>
            <p:grpSpPr>
              <a:xfrm>
                <a:off x="3164467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1151" name="楕円 1150">
                  <a:extLst>
                    <a:ext uri="{FF2B5EF4-FFF2-40B4-BE49-F238E27FC236}">
                      <a16:creationId xmlns:a16="http://schemas.microsoft.com/office/drawing/2014/main" id="{D41BABA5-E304-40DA-866D-1E247D5CDD3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2" name="フリーフォーム: 図形 1151">
                  <a:extLst>
                    <a:ext uri="{FF2B5EF4-FFF2-40B4-BE49-F238E27FC236}">
                      <a16:creationId xmlns:a16="http://schemas.microsoft.com/office/drawing/2014/main" id="{01255C92-180A-402B-BAEC-44CFBFA4ECD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3" name="フリーフォーム: 図形 1152">
                  <a:extLst>
                    <a:ext uri="{FF2B5EF4-FFF2-40B4-BE49-F238E27FC236}">
                      <a16:creationId xmlns:a16="http://schemas.microsoft.com/office/drawing/2014/main" id="{C1219FB2-4E14-4861-80EB-0F3C0F18DE5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39" name="グループ化 1138">
                <a:extLst>
                  <a:ext uri="{FF2B5EF4-FFF2-40B4-BE49-F238E27FC236}">
                    <a16:creationId xmlns:a16="http://schemas.microsoft.com/office/drawing/2014/main" id="{3C5C1DD4-55CA-48EC-9180-16EF85123B80}"/>
                  </a:ext>
                </a:extLst>
              </p:cNvPr>
              <p:cNvGrpSpPr/>
              <p:nvPr/>
            </p:nvGrpSpPr>
            <p:grpSpPr>
              <a:xfrm>
                <a:off x="3164467" y="3510953"/>
                <a:ext cx="374600" cy="371520"/>
                <a:chOff x="3187700" y="2724150"/>
                <a:chExt cx="482600" cy="478632"/>
              </a:xfrm>
            </p:grpSpPr>
            <p:sp>
              <p:nvSpPr>
                <p:cNvPr id="1148" name="楕円 1147">
                  <a:extLst>
                    <a:ext uri="{FF2B5EF4-FFF2-40B4-BE49-F238E27FC236}">
                      <a16:creationId xmlns:a16="http://schemas.microsoft.com/office/drawing/2014/main" id="{612A55E7-025B-425E-907A-7924B6F2233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49" name="フリーフォーム: 図形 1148">
                  <a:extLst>
                    <a:ext uri="{FF2B5EF4-FFF2-40B4-BE49-F238E27FC236}">
                      <a16:creationId xmlns:a16="http://schemas.microsoft.com/office/drawing/2014/main" id="{9B7EA700-01E9-4B44-BEE3-2DF854C748B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50" name="フリーフォーム: 図形 1149">
                  <a:extLst>
                    <a:ext uri="{FF2B5EF4-FFF2-40B4-BE49-F238E27FC236}">
                      <a16:creationId xmlns:a16="http://schemas.microsoft.com/office/drawing/2014/main" id="{25B23BE7-2654-42D1-BEEC-B12D6F167DC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40" name="グループ化 1139">
                <a:extLst>
                  <a:ext uri="{FF2B5EF4-FFF2-40B4-BE49-F238E27FC236}">
                    <a16:creationId xmlns:a16="http://schemas.microsoft.com/office/drawing/2014/main" id="{3628952B-E0FC-4FBF-B510-24DF34E888D9}"/>
                  </a:ext>
                </a:extLst>
              </p:cNvPr>
              <p:cNvGrpSpPr/>
              <p:nvPr/>
            </p:nvGrpSpPr>
            <p:grpSpPr>
              <a:xfrm>
                <a:off x="3190347" y="3916395"/>
                <a:ext cx="374600" cy="371520"/>
                <a:chOff x="3187700" y="2724150"/>
                <a:chExt cx="482600" cy="478632"/>
              </a:xfrm>
            </p:grpSpPr>
            <p:sp>
              <p:nvSpPr>
                <p:cNvPr id="1145" name="楕円 1144">
                  <a:extLst>
                    <a:ext uri="{FF2B5EF4-FFF2-40B4-BE49-F238E27FC236}">
                      <a16:creationId xmlns:a16="http://schemas.microsoft.com/office/drawing/2014/main" id="{26D9CC26-24B0-4DCD-909E-F380EBB0CA33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46" name="フリーフォーム: 図形 1145">
                  <a:extLst>
                    <a:ext uri="{FF2B5EF4-FFF2-40B4-BE49-F238E27FC236}">
                      <a16:creationId xmlns:a16="http://schemas.microsoft.com/office/drawing/2014/main" id="{1C83ED0E-02A2-453F-A810-5426D9F5278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47" name="フリーフォーム: 図形 1146">
                  <a:extLst>
                    <a:ext uri="{FF2B5EF4-FFF2-40B4-BE49-F238E27FC236}">
                      <a16:creationId xmlns:a16="http://schemas.microsoft.com/office/drawing/2014/main" id="{DC3D50B8-197A-4E55-995F-C410DFE49D3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141" name="グループ化 1140">
                <a:extLst>
                  <a:ext uri="{FF2B5EF4-FFF2-40B4-BE49-F238E27FC236}">
                    <a16:creationId xmlns:a16="http://schemas.microsoft.com/office/drawing/2014/main" id="{A348C88B-81C6-4887-8B86-B690626F6F56}"/>
                  </a:ext>
                </a:extLst>
              </p:cNvPr>
              <p:cNvGrpSpPr/>
              <p:nvPr/>
            </p:nvGrpSpPr>
            <p:grpSpPr>
              <a:xfrm>
                <a:off x="2845290" y="3260787"/>
                <a:ext cx="374600" cy="371520"/>
                <a:chOff x="3187700" y="2724150"/>
                <a:chExt cx="482600" cy="478632"/>
              </a:xfrm>
            </p:grpSpPr>
            <p:sp>
              <p:nvSpPr>
                <p:cNvPr id="1142" name="楕円 1141">
                  <a:extLst>
                    <a:ext uri="{FF2B5EF4-FFF2-40B4-BE49-F238E27FC236}">
                      <a16:creationId xmlns:a16="http://schemas.microsoft.com/office/drawing/2014/main" id="{994F7008-45D2-4A9F-ADDC-1F342F5188B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43" name="フリーフォーム: 図形 1142">
                  <a:extLst>
                    <a:ext uri="{FF2B5EF4-FFF2-40B4-BE49-F238E27FC236}">
                      <a16:creationId xmlns:a16="http://schemas.microsoft.com/office/drawing/2014/main" id="{377A7D3A-4F6C-4867-AFCA-9980BBE92A4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44" name="フリーフォーム: 図形 1143">
                  <a:extLst>
                    <a:ext uri="{FF2B5EF4-FFF2-40B4-BE49-F238E27FC236}">
                      <a16:creationId xmlns:a16="http://schemas.microsoft.com/office/drawing/2014/main" id="{5E869B60-43D7-4B72-819D-078B059AC26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009" name="グループ化 1008">
              <a:extLst>
                <a:ext uri="{FF2B5EF4-FFF2-40B4-BE49-F238E27FC236}">
                  <a16:creationId xmlns:a16="http://schemas.microsoft.com/office/drawing/2014/main" id="{6B4C4338-B03F-4A74-AD1C-B7329BC2616B}"/>
                </a:ext>
              </a:extLst>
            </p:cNvPr>
            <p:cNvGrpSpPr/>
            <p:nvPr/>
          </p:nvGrpSpPr>
          <p:grpSpPr>
            <a:xfrm rot="18000000">
              <a:off x="1943554" y="3332741"/>
              <a:ext cx="977858" cy="1663894"/>
              <a:chOff x="2517485" y="2384413"/>
              <a:chExt cx="1306252" cy="2222678"/>
            </a:xfrm>
          </p:grpSpPr>
          <p:sp>
            <p:nvSpPr>
              <p:cNvPr id="1010" name="フリーフォーム: 図形 1009">
                <a:extLst>
                  <a:ext uri="{FF2B5EF4-FFF2-40B4-BE49-F238E27FC236}">
                    <a16:creationId xmlns:a16="http://schemas.microsoft.com/office/drawing/2014/main" id="{46225A31-8672-48D2-BA03-7D3AA00991B5}"/>
                  </a:ext>
                </a:extLst>
              </p:cNvPr>
              <p:cNvSpPr/>
              <p:nvPr/>
            </p:nvSpPr>
            <p:spPr>
              <a:xfrm rot="16735743">
                <a:off x="2730763" y="2372408"/>
                <a:ext cx="508957" cy="532967"/>
              </a:xfrm>
              <a:custGeom>
                <a:avLst/>
                <a:gdLst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266270 w 693275"/>
                  <a:gd name="connsiteY9" fmla="*/ 309431 h 725980"/>
                  <a:gd name="connsiteX10" fmla="*/ 611451 w 693275"/>
                  <a:gd name="connsiteY10" fmla="*/ 309431 h 725980"/>
                  <a:gd name="connsiteX11" fmla="*/ 591182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19533 w 693275"/>
                  <a:gd name="connsiteY5" fmla="*/ 400932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69497 w 693275"/>
                  <a:gd name="connsiteY1" fmla="*/ 362997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  <a:gd name="connsiteX0" fmla="*/ 693275 w 693275"/>
                  <a:gd name="connsiteY0" fmla="*/ 0 h 725980"/>
                  <a:gd name="connsiteX1" fmla="*/ 683785 w 693275"/>
                  <a:gd name="connsiteY1" fmla="*/ 363000 h 725980"/>
                  <a:gd name="connsiteX2" fmla="*/ 693274 w 693275"/>
                  <a:gd name="connsiteY2" fmla="*/ 725980 h 725980"/>
                  <a:gd name="connsiteX3" fmla="*/ 591181 w 693275"/>
                  <a:gd name="connsiteY3" fmla="*/ 725980 h 725980"/>
                  <a:gd name="connsiteX4" fmla="*/ 612473 w 693275"/>
                  <a:gd name="connsiteY4" fmla="*/ 400932 h 725980"/>
                  <a:gd name="connsiteX5" fmla="*/ 305245 w 693275"/>
                  <a:gd name="connsiteY5" fmla="*/ 386648 h 725980"/>
                  <a:gd name="connsiteX6" fmla="*/ 64701 w 693275"/>
                  <a:gd name="connsiteY6" fmla="*/ 655765 h 725980"/>
                  <a:gd name="connsiteX7" fmla="*/ 0 w 693275"/>
                  <a:gd name="connsiteY7" fmla="*/ 591064 h 725980"/>
                  <a:gd name="connsiteX8" fmla="*/ 266270 w 693275"/>
                  <a:gd name="connsiteY8" fmla="*/ 324794 h 725980"/>
                  <a:gd name="connsiteX9" fmla="*/ 611451 w 693275"/>
                  <a:gd name="connsiteY9" fmla="*/ 309431 h 725980"/>
                  <a:gd name="connsiteX10" fmla="*/ 591182 w 693275"/>
                  <a:gd name="connsiteY10" fmla="*/ 0 h 725980"/>
                  <a:gd name="connsiteX11" fmla="*/ 693275 w 693275"/>
                  <a:gd name="connsiteY11" fmla="*/ 0 h 72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3275" h="725980">
                    <a:moveTo>
                      <a:pt x="693275" y="0"/>
                    </a:moveTo>
                    <a:lnTo>
                      <a:pt x="683785" y="363000"/>
                    </a:lnTo>
                    <a:lnTo>
                      <a:pt x="693274" y="725980"/>
                    </a:lnTo>
                    <a:lnTo>
                      <a:pt x="591181" y="725980"/>
                    </a:lnTo>
                    <a:lnTo>
                      <a:pt x="612473" y="400932"/>
                    </a:lnTo>
                    <a:lnTo>
                      <a:pt x="305245" y="386648"/>
                    </a:lnTo>
                    <a:lnTo>
                      <a:pt x="64701" y="655765"/>
                    </a:lnTo>
                    <a:lnTo>
                      <a:pt x="0" y="591064"/>
                    </a:lnTo>
                    <a:lnTo>
                      <a:pt x="266270" y="324794"/>
                    </a:lnTo>
                    <a:lnTo>
                      <a:pt x="611451" y="309431"/>
                    </a:lnTo>
                    <a:lnTo>
                      <a:pt x="591182" y="0"/>
                    </a:lnTo>
                    <a:lnTo>
                      <a:pt x="693275" y="0"/>
                    </a:ln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011" name="グループ化 1010">
                <a:extLst>
                  <a:ext uri="{FF2B5EF4-FFF2-40B4-BE49-F238E27FC236}">
                    <a16:creationId xmlns:a16="http://schemas.microsoft.com/office/drawing/2014/main" id="{B3A83BEB-DD68-4870-9FD1-E7F6181B7016}"/>
                  </a:ext>
                </a:extLst>
              </p:cNvPr>
              <p:cNvGrpSpPr/>
              <p:nvPr/>
            </p:nvGrpSpPr>
            <p:grpSpPr>
              <a:xfrm>
                <a:off x="3224294" y="3510647"/>
                <a:ext cx="374600" cy="371520"/>
                <a:chOff x="3187700" y="2724150"/>
                <a:chExt cx="482600" cy="478632"/>
              </a:xfrm>
            </p:grpSpPr>
            <p:sp>
              <p:nvSpPr>
                <p:cNvPr id="1112" name="楕円 1111">
                  <a:extLst>
                    <a:ext uri="{FF2B5EF4-FFF2-40B4-BE49-F238E27FC236}">
                      <a16:creationId xmlns:a16="http://schemas.microsoft.com/office/drawing/2014/main" id="{7F76D6AC-1DBC-4841-A586-A8EB407194B9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3" name="フリーフォーム: 図形 1112">
                  <a:extLst>
                    <a:ext uri="{FF2B5EF4-FFF2-40B4-BE49-F238E27FC236}">
                      <a16:creationId xmlns:a16="http://schemas.microsoft.com/office/drawing/2014/main" id="{669BFC54-338A-4C31-BC90-F1748A0434D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4" name="フリーフォーム: 図形 1113">
                  <a:extLst>
                    <a:ext uri="{FF2B5EF4-FFF2-40B4-BE49-F238E27FC236}">
                      <a16:creationId xmlns:a16="http://schemas.microsoft.com/office/drawing/2014/main" id="{FE8DF9BC-D8CF-4895-B87A-4B2B16DA0FA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12" name="グループ化 1011">
                <a:extLst>
                  <a:ext uri="{FF2B5EF4-FFF2-40B4-BE49-F238E27FC236}">
                    <a16:creationId xmlns:a16="http://schemas.microsoft.com/office/drawing/2014/main" id="{FA71B313-F624-46EC-AB7C-B08A447C1ECC}"/>
                  </a:ext>
                </a:extLst>
              </p:cNvPr>
              <p:cNvGrpSpPr/>
              <p:nvPr/>
            </p:nvGrpSpPr>
            <p:grpSpPr>
              <a:xfrm>
                <a:off x="2524661" y="3209000"/>
                <a:ext cx="374600" cy="371520"/>
                <a:chOff x="3187700" y="2724150"/>
                <a:chExt cx="482600" cy="478632"/>
              </a:xfrm>
            </p:grpSpPr>
            <p:sp>
              <p:nvSpPr>
                <p:cNvPr id="1109" name="楕円 1108">
                  <a:extLst>
                    <a:ext uri="{FF2B5EF4-FFF2-40B4-BE49-F238E27FC236}">
                      <a16:creationId xmlns:a16="http://schemas.microsoft.com/office/drawing/2014/main" id="{23BEB9AC-B9B2-43F3-8D82-1290DE28D81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0" name="フリーフォーム: 図形 1109">
                  <a:extLst>
                    <a:ext uri="{FF2B5EF4-FFF2-40B4-BE49-F238E27FC236}">
                      <a16:creationId xmlns:a16="http://schemas.microsoft.com/office/drawing/2014/main" id="{7E6D5E38-554A-4DC8-8130-BA8273687006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1" name="フリーフォーム: 図形 1110">
                  <a:extLst>
                    <a:ext uri="{FF2B5EF4-FFF2-40B4-BE49-F238E27FC236}">
                      <a16:creationId xmlns:a16="http://schemas.microsoft.com/office/drawing/2014/main" id="{668E2070-692A-44D8-A2DE-9A62C445C82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13" name="グループ化 1012">
                <a:extLst>
                  <a:ext uri="{FF2B5EF4-FFF2-40B4-BE49-F238E27FC236}">
                    <a16:creationId xmlns:a16="http://schemas.microsoft.com/office/drawing/2014/main" id="{F49EE11A-426B-456D-B69C-8A2905802F91}"/>
                  </a:ext>
                </a:extLst>
              </p:cNvPr>
              <p:cNvGrpSpPr/>
              <p:nvPr/>
            </p:nvGrpSpPr>
            <p:grpSpPr>
              <a:xfrm>
                <a:off x="3155840" y="2640429"/>
                <a:ext cx="374600" cy="371520"/>
                <a:chOff x="3187700" y="2724150"/>
                <a:chExt cx="482600" cy="478632"/>
              </a:xfrm>
            </p:grpSpPr>
            <p:sp>
              <p:nvSpPr>
                <p:cNvPr id="1106" name="楕円 1105">
                  <a:extLst>
                    <a:ext uri="{FF2B5EF4-FFF2-40B4-BE49-F238E27FC236}">
                      <a16:creationId xmlns:a16="http://schemas.microsoft.com/office/drawing/2014/main" id="{CDA9CBA8-7C3C-4E21-A06F-2794932BA74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7" name="フリーフォーム: 図形 1106">
                  <a:extLst>
                    <a:ext uri="{FF2B5EF4-FFF2-40B4-BE49-F238E27FC236}">
                      <a16:creationId xmlns:a16="http://schemas.microsoft.com/office/drawing/2014/main" id="{1BBF82CE-97BD-4EBB-935F-3D0F984BF06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8" name="フリーフォーム: 図形 1107">
                  <a:extLst>
                    <a:ext uri="{FF2B5EF4-FFF2-40B4-BE49-F238E27FC236}">
                      <a16:creationId xmlns:a16="http://schemas.microsoft.com/office/drawing/2014/main" id="{18052E6E-92AB-4976-9D4F-1A79DF361FA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14" name="グループ化 1013">
                <a:extLst>
                  <a:ext uri="{FF2B5EF4-FFF2-40B4-BE49-F238E27FC236}">
                    <a16:creationId xmlns:a16="http://schemas.microsoft.com/office/drawing/2014/main" id="{FE692B7A-AE0E-4ECA-B20F-A5F59544223E}"/>
                  </a:ext>
                </a:extLst>
              </p:cNvPr>
              <p:cNvGrpSpPr/>
              <p:nvPr/>
            </p:nvGrpSpPr>
            <p:grpSpPr>
              <a:xfrm>
                <a:off x="2707266" y="2761199"/>
                <a:ext cx="374600" cy="371520"/>
                <a:chOff x="3187700" y="2724150"/>
                <a:chExt cx="482600" cy="478632"/>
              </a:xfrm>
            </p:grpSpPr>
            <p:sp>
              <p:nvSpPr>
                <p:cNvPr id="1103" name="楕円 1102">
                  <a:extLst>
                    <a:ext uri="{FF2B5EF4-FFF2-40B4-BE49-F238E27FC236}">
                      <a16:creationId xmlns:a16="http://schemas.microsoft.com/office/drawing/2014/main" id="{848A18EA-93B2-42F5-B3EC-52C64183299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4" name="フリーフォーム: 図形 1103">
                  <a:extLst>
                    <a:ext uri="{FF2B5EF4-FFF2-40B4-BE49-F238E27FC236}">
                      <a16:creationId xmlns:a16="http://schemas.microsoft.com/office/drawing/2014/main" id="{0CF8E73D-1FF3-48B1-BC3E-0618F0B58E2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5" name="フリーフォーム: 図形 1104">
                  <a:extLst>
                    <a:ext uri="{FF2B5EF4-FFF2-40B4-BE49-F238E27FC236}">
                      <a16:creationId xmlns:a16="http://schemas.microsoft.com/office/drawing/2014/main" id="{D213BBD3-D6E5-4550-B406-585D95958A7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15" name="グループ化 1014">
                <a:extLst>
                  <a:ext uri="{FF2B5EF4-FFF2-40B4-BE49-F238E27FC236}">
                    <a16:creationId xmlns:a16="http://schemas.microsoft.com/office/drawing/2014/main" id="{3FA6A735-2D88-4A9D-ABBA-BB3B46AD1835}"/>
                  </a:ext>
                </a:extLst>
              </p:cNvPr>
              <p:cNvGrpSpPr/>
              <p:nvPr/>
            </p:nvGrpSpPr>
            <p:grpSpPr>
              <a:xfrm>
                <a:off x="2999906" y="4209690"/>
                <a:ext cx="374600" cy="371520"/>
                <a:chOff x="3187700" y="2724150"/>
                <a:chExt cx="482600" cy="478632"/>
              </a:xfrm>
            </p:grpSpPr>
            <p:sp>
              <p:nvSpPr>
                <p:cNvPr id="1100" name="楕円 1099">
                  <a:extLst>
                    <a:ext uri="{FF2B5EF4-FFF2-40B4-BE49-F238E27FC236}">
                      <a16:creationId xmlns:a16="http://schemas.microsoft.com/office/drawing/2014/main" id="{11F30CF2-21CC-499C-8F15-246F46C5AD0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1" name="フリーフォーム: 図形 1100">
                  <a:extLst>
                    <a:ext uri="{FF2B5EF4-FFF2-40B4-BE49-F238E27FC236}">
                      <a16:creationId xmlns:a16="http://schemas.microsoft.com/office/drawing/2014/main" id="{2F105117-0728-450E-A918-ECE00C8164A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2" name="フリーフォーム: 図形 1101">
                  <a:extLst>
                    <a:ext uri="{FF2B5EF4-FFF2-40B4-BE49-F238E27FC236}">
                      <a16:creationId xmlns:a16="http://schemas.microsoft.com/office/drawing/2014/main" id="{AA897C31-87BA-4BDC-A2E3-C282E212198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16" name="グループ化 1015">
                <a:extLst>
                  <a:ext uri="{FF2B5EF4-FFF2-40B4-BE49-F238E27FC236}">
                    <a16:creationId xmlns:a16="http://schemas.microsoft.com/office/drawing/2014/main" id="{267FDBE8-EBFA-4831-A4B7-BDB63938293C}"/>
                  </a:ext>
                </a:extLst>
              </p:cNvPr>
              <p:cNvGrpSpPr/>
              <p:nvPr/>
            </p:nvGrpSpPr>
            <p:grpSpPr>
              <a:xfrm>
                <a:off x="2801498" y="3890513"/>
                <a:ext cx="374600" cy="371520"/>
                <a:chOff x="3187700" y="2724150"/>
                <a:chExt cx="482600" cy="478632"/>
              </a:xfrm>
            </p:grpSpPr>
            <p:sp>
              <p:nvSpPr>
                <p:cNvPr id="1097" name="楕円 1096">
                  <a:extLst>
                    <a:ext uri="{FF2B5EF4-FFF2-40B4-BE49-F238E27FC236}">
                      <a16:creationId xmlns:a16="http://schemas.microsoft.com/office/drawing/2014/main" id="{9F7E95A8-2177-451C-986F-D8A240D40C4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8" name="フリーフォーム: 図形 1097">
                  <a:extLst>
                    <a:ext uri="{FF2B5EF4-FFF2-40B4-BE49-F238E27FC236}">
                      <a16:creationId xmlns:a16="http://schemas.microsoft.com/office/drawing/2014/main" id="{3B407503-878B-4E9B-A2F9-41E42B0B8B0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9" name="フリーフォーム: 図形 1098">
                  <a:extLst>
                    <a:ext uri="{FF2B5EF4-FFF2-40B4-BE49-F238E27FC236}">
                      <a16:creationId xmlns:a16="http://schemas.microsoft.com/office/drawing/2014/main" id="{19A66F99-9C66-4F67-B731-457352BBD850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17" name="グループ化 1016">
                <a:extLst>
                  <a:ext uri="{FF2B5EF4-FFF2-40B4-BE49-F238E27FC236}">
                    <a16:creationId xmlns:a16="http://schemas.microsoft.com/office/drawing/2014/main" id="{4A8F7DA7-A44B-4129-B236-D0E8B501862D}"/>
                  </a:ext>
                </a:extLst>
              </p:cNvPr>
              <p:cNvGrpSpPr/>
              <p:nvPr/>
            </p:nvGrpSpPr>
            <p:grpSpPr>
              <a:xfrm>
                <a:off x="2740322" y="3605815"/>
                <a:ext cx="374600" cy="371520"/>
                <a:chOff x="3187700" y="2724150"/>
                <a:chExt cx="482600" cy="478632"/>
              </a:xfrm>
            </p:grpSpPr>
            <p:sp>
              <p:nvSpPr>
                <p:cNvPr id="1094" name="楕円 1093">
                  <a:extLst>
                    <a:ext uri="{FF2B5EF4-FFF2-40B4-BE49-F238E27FC236}">
                      <a16:creationId xmlns:a16="http://schemas.microsoft.com/office/drawing/2014/main" id="{3385C24F-3207-452D-80E7-58A3186B5C9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8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5" name="フリーフォーム: 図形 1094">
                  <a:extLst>
                    <a:ext uri="{FF2B5EF4-FFF2-40B4-BE49-F238E27FC236}">
                      <a16:creationId xmlns:a16="http://schemas.microsoft.com/office/drawing/2014/main" id="{D7BA4318-E3F6-4B7F-9413-E5BF59FD71C1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6" name="フリーフォーム: 図形 1095">
                  <a:extLst>
                    <a:ext uri="{FF2B5EF4-FFF2-40B4-BE49-F238E27FC236}">
                      <a16:creationId xmlns:a16="http://schemas.microsoft.com/office/drawing/2014/main" id="{702B5FA5-DFEB-4E86-9285-55AF497DD5D2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18" name="グループ化 1017">
                <a:extLst>
                  <a:ext uri="{FF2B5EF4-FFF2-40B4-BE49-F238E27FC236}">
                    <a16:creationId xmlns:a16="http://schemas.microsoft.com/office/drawing/2014/main" id="{EA38D62D-9528-46C0-BE00-661CDB82D2C8}"/>
                  </a:ext>
                </a:extLst>
              </p:cNvPr>
              <p:cNvGrpSpPr/>
              <p:nvPr/>
            </p:nvGrpSpPr>
            <p:grpSpPr>
              <a:xfrm>
                <a:off x="3362874" y="2777706"/>
                <a:ext cx="374600" cy="371520"/>
                <a:chOff x="3187700" y="2724150"/>
                <a:chExt cx="482600" cy="478632"/>
              </a:xfrm>
            </p:grpSpPr>
            <p:sp>
              <p:nvSpPr>
                <p:cNvPr id="1091" name="楕円 1090">
                  <a:extLst>
                    <a:ext uri="{FF2B5EF4-FFF2-40B4-BE49-F238E27FC236}">
                      <a16:creationId xmlns:a16="http://schemas.microsoft.com/office/drawing/2014/main" id="{94DB1C92-9D09-4557-A364-0FD6FEE72FDE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2" name="フリーフォーム: 図形 1091">
                  <a:extLst>
                    <a:ext uri="{FF2B5EF4-FFF2-40B4-BE49-F238E27FC236}">
                      <a16:creationId xmlns:a16="http://schemas.microsoft.com/office/drawing/2014/main" id="{F64BC786-AF9A-411A-BDC3-7827E5B5DE26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3" name="フリーフォーム: 図形 1092">
                  <a:extLst>
                    <a:ext uri="{FF2B5EF4-FFF2-40B4-BE49-F238E27FC236}">
                      <a16:creationId xmlns:a16="http://schemas.microsoft.com/office/drawing/2014/main" id="{A225E348-86D9-4833-9178-0C756078F5F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19" name="グループ化 1018">
                <a:extLst>
                  <a:ext uri="{FF2B5EF4-FFF2-40B4-BE49-F238E27FC236}">
                    <a16:creationId xmlns:a16="http://schemas.microsoft.com/office/drawing/2014/main" id="{528D9026-5141-4EFE-8B2D-44F7D289F19F}"/>
                  </a:ext>
                </a:extLst>
              </p:cNvPr>
              <p:cNvGrpSpPr/>
              <p:nvPr/>
            </p:nvGrpSpPr>
            <p:grpSpPr>
              <a:xfrm>
                <a:off x="2931553" y="2717321"/>
                <a:ext cx="374600" cy="371520"/>
                <a:chOff x="3187700" y="2724150"/>
                <a:chExt cx="482600" cy="478632"/>
              </a:xfrm>
            </p:grpSpPr>
            <p:sp>
              <p:nvSpPr>
                <p:cNvPr id="1088" name="楕円 1087">
                  <a:extLst>
                    <a:ext uri="{FF2B5EF4-FFF2-40B4-BE49-F238E27FC236}">
                      <a16:creationId xmlns:a16="http://schemas.microsoft.com/office/drawing/2014/main" id="{DE582CB1-1188-4896-B27B-14730889DF7E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9" name="フリーフォーム: 図形 1088">
                  <a:extLst>
                    <a:ext uri="{FF2B5EF4-FFF2-40B4-BE49-F238E27FC236}">
                      <a16:creationId xmlns:a16="http://schemas.microsoft.com/office/drawing/2014/main" id="{8DFC881E-908A-4E33-BAAC-D82FB524D0E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0" name="フリーフォーム: 図形 1089">
                  <a:extLst>
                    <a:ext uri="{FF2B5EF4-FFF2-40B4-BE49-F238E27FC236}">
                      <a16:creationId xmlns:a16="http://schemas.microsoft.com/office/drawing/2014/main" id="{A7B47217-994D-4156-BD21-E22300583C6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20" name="グループ化 1019">
                <a:extLst>
                  <a:ext uri="{FF2B5EF4-FFF2-40B4-BE49-F238E27FC236}">
                    <a16:creationId xmlns:a16="http://schemas.microsoft.com/office/drawing/2014/main" id="{57EF4C81-A9CA-4F80-A3DA-F7C6EED68362}"/>
                  </a:ext>
                </a:extLst>
              </p:cNvPr>
              <p:cNvGrpSpPr/>
              <p:nvPr/>
            </p:nvGrpSpPr>
            <p:grpSpPr>
              <a:xfrm>
                <a:off x="2517485" y="2924355"/>
                <a:ext cx="374600" cy="371520"/>
                <a:chOff x="3187700" y="2724150"/>
                <a:chExt cx="482600" cy="478632"/>
              </a:xfrm>
            </p:grpSpPr>
            <p:sp>
              <p:nvSpPr>
                <p:cNvPr id="1085" name="楕円 1084">
                  <a:extLst>
                    <a:ext uri="{FF2B5EF4-FFF2-40B4-BE49-F238E27FC236}">
                      <a16:creationId xmlns:a16="http://schemas.microsoft.com/office/drawing/2014/main" id="{4AC67CFF-5D19-4C89-B69C-6C537BA3CBF1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6" name="フリーフォーム: 図形 1085">
                  <a:extLst>
                    <a:ext uri="{FF2B5EF4-FFF2-40B4-BE49-F238E27FC236}">
                      <a16:creationId xmlns:a16="http://schemas.microsoft.com/office/drawing/2014/main" id="{6EE9FF72-144E-4F1D-8A27-30E14190EEC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7" name="フリーフォーム: 図形 1086">
                  <a:extLst>
                    <a:ext uri="{FF2B5EF4-FFF2-40B4-BE49-F238E27FC236}">
                      <a16:creationId xmlns:a16="http://schemas.microsoft.com/office/drawing/2014/main" id="{B1C4C6FA-F43D-4542-B35D-1690818C0AEC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21" name="グループ化 1020">
                <a:extLst>
                  <a:ext uri="{FF2B5EF4-FFF2-40B4-BE49-F238E27FC236}">
                    <a16:creationId xmlns:a16="http://schemas.microsoft.com/office/drawing/2014/main" id="{C6F2A5FA-0642-4920-AAEF-A88B16A67A9F}"/>
                  </a:ext>
                </a:extLst>
              </p:cNvPr>
              <p:cNvGrpSpPr/>
              <p:nvPr/>
            </p:nvGrpSpPr>
            <p:grpSpPr>
              <a:xfrm>
                <a:off x="3173092" y="2958861"/>
                <a:ext cx="374600" cy="371520"/>
                <a:chOff x="3187700" y="2724150"/>
                <a:chExt cx="482600" cy="478632"/>
              </a:xfrm>
            </p:grpSpPr>
            <p:sp>
              <p:nvSpPr>
                <p:cNvPr id="1082" name="楕円 1081">
                  <a:extLst>
                    <a:ext uri="{FF2B5EF4-FFF2-40B4-BE49-F238E27FC236}">
                      <a16:creationId xmlns:a16="http://schemas.microsoft.com/office/drawing/2014/main" id="{EDA22383-AB33-4498-B349-6320746A29C7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3" name="フリーフォーム: 図形 1082">
                  <a:extLst>
                    <a:ext uri="{FF2B5EF4-FFF2-40B4-BE49-F238E27FC236}">
                      <a16:creationId xmlns:a16="http://schemas.microsoft.com/office/drawing/2014/main" id="{51AE20D6-5ED5-4027-80B3-532B73AAD30F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4" name="フリーフォーム: 図形 1083">
                  <a:extLst>
                    <a:ext uri="{FF2B5EF4-FFF2-40B4-BE49-F238E27FC236}">
                      <a16:creationId xmlns:a16="http://schemas.microsoft.com/office/drawing/2014/main" id="{B95613E3-4B97-48B4-8CDD-012F23190B6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22" name="グループ化 1021">
                <a:extLst>
                  <a:ext uri="{FF2B5EF4-FFF2-40B4-BE49-F238E27FC236}">
                    <a16:creationId xmlns:a16="http://schemas.microsoft.com/office/drawing/2014/main" id="{A1AF8D5F-4225-4F52-9492-91189FB53A13}"/>
                  </a:ext>
                </a:extLst>
              </p:cNvPr>
              <p:cNvGrpSpPr/>
              <p:nvPr/>
            </p:nvGrpSpPr>
            <p:grpSpPr>
              <a:xfrm>
                <a:off x="2707266" y="3096884"/>
                <a:ext cx="374600" cy="371520"/>
                <a:chOff x="3187700" y="2724150"/>
                <a:chExt cx="482600" cy="478632"/>
              </a:xfrm>
            </p:grpSpPr>
            <p:sp>
              <p:nvSpPr>
                <p:cNvPr id="1079" name="楕円 1078">
                  <a:extLst>
                    <a:ext uri="{FF2B5EF4-FFF2-40B4-BE49-F238E27FC236}">
                      <a16:creationId xmlns:a16="http://schemas.microsoft.com/office/drawing/2014/main" id="{0AE6DAAB-063A-41EE-AD80-1508A9D2A0D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0" name="フリーフォーム: 図形 1079">
                  <a:extLst>
                    <a:ext uri="{FF2B5EF4-FFF2-40B4-BE49-F238E27FC236}">
                      <a16:creationId xmlns:a16="http://schemas.microsoft.com/office/drawing/2014/main" id="{E1B84432-BEE6-4CAA-B01B-219710994B8D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1" name="フリーフォーム: 図形 1080">
                  <a:extLst>
                    <a:ext uri="{FF2B5EF4-FFF2-40B4-BE49-F238E27FC236}">
                      <a16:creationId xmlns:a16="http://schemas.microsoft.com/office/drawing/2014/main" id="{26BA78E0-1458-4F30-AFA2-0104B0F8EBE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23" name="グループ化 1022">
                <a:extLst>
                  <a:ext uri="{FF2B5EF4-FFF2-40B4-BE49-F238E27FC236}">
                    <a16:creationId xmlns:a16="http://schemas.microsoft.com/office/drawing/2014/main" id="{43707A86-1250-4C33-8498-ECE4DB56244B}"/>
                  </a:ext>
                </a:extLst>
              </p:cNvPr>
              <p:cNvGrpSpPr/>
              <p:nvPr/>
            </p:nvGrpSpPr>
            <p:grpSpPr>
              <a:xfrm>
                <a:off x="3397379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1076" name="楕円 1075">
                  <a:extLst>
                    <a:ext uri="{FF2B5EF4-FFF2-40B4-BE49-F238E27FC236}">
                      <a16:creationId xmlns:a16="http://schemas.microsoft.com/office/drawing/2014/main" id="{75834399-1055-45E1-9129-76F25FAED89C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7" name="フリーフォーム: 図形 1076">
                  <a:extLst>
                    <a:ext uri="{FF2B5EF4-FFF2-40B4-BE49-F238E27FC236}">
                      <a16:creationId xmlns:a16="http://schemas.microsoft.com/office/drawing/2014/main" id="{2070A04A-D7BB-4579-BBAC-C1738A8D36C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8" name="フリーフォーム: 図形 1077">
                  <a:extLst>
                    <a:ext uri="{FF2B5EF4-FFF2-40B4-BE49-F238E27FC236}">
                      <a16:creationId xmlns:a16="http://schemas.microsoft.com/office/drawing/2014/main" id="{311B30B5-C729-4699-B796-B9C3518A5E95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24" name="グループ化 1023">
                <a:extLst>
                  <a:ext uri="{FF2B5EF4-FFF2-40B4-BE49-F238E27FC236}">
                    <a16:creationId xmlns:a16="http://schemas.microsoft.com/office/drawing/2014/main" id="{1CC45E7B-6670-4BC0-B68D-55A486022012}"/>
                  </a:ext>
                </a:extLst>
              </p:cNvPr>
              <p:cNvGrpSpPr/>
              <p:nvPr/>
            </p:nvGrpSpPr>
            <p:grpSpPr>
              <a:xfrm>
                <a:off x="2698640" y="3364303"/>
                <a:ext cx="374600" cy="371520"/>
                <a:chOff x="3187700" y="2724150"/>
                <a:chExt cx="482600" cy="478632"/>
              </a:xfrm>
            </p:grpSpPr>
            <p:sp>
              <p:nvSpPr>
                <p:cNvPr id="1073" name="楕円 1072">
                  <a:extLst>
                    <a:ext uri="{FF2B5EF4-FFF2-40B4-BE49-F238E27FC236}">
                      <a16:creationId xmlns:a16="http://schemas.microsoft.com/office/drawing/2014/main" id="{1478F7E3-6BCD-4C2D-AB3B-D855A074038E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4" name="フリーフォーム: 図形 1073">
                  <a:extLst>
                    <a:ext uri="{FF2B5EF4-FFF2-40B4-BE49-F238E27FC236}">
                      <a16:creationId xmlns:a16="http://schemas.microsoft.com/office/drawing/2014/main" id="{518E0C92-90E1-4464-9FC7-AEA299EC858C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5" name="フリーフォーム: 図形 1074">
                  <a:extLst>
                    <a:ext uri="{FF2B5EF4-FFF2-40B4-BE49-F238E27FC236}">
                      <a16:creationId xmlns:a16="http://schemas.microsoft.com/office/drawing/2014/main" id="{F00BDD9F-E13E-441B-BB7B-CB7B16C4C32D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25" name="グループ化 1024">
                <a:extLst>
                  <a:ext uri="{FF2B5EF4-FFF2-40B4-BE49-F238E27FC236}">
                    <a16:creationId xmlns:a16="http://schemas.microsoft.com/office/drawing/2014/main" id="{6DC7E9FA-4A68-43B5-8EBD-CFAB206703EF}"/>
                  </a:ext>
                </a:extLst>
              </p:cNvPr>
              <p:cNvGrpSpPr/>
              <p:nvPr/>
            </p:nvGrpSpPr>
            <p:grpSpPr>
              <a:xfrm>
                <a:off x="2914300" y="3554084"/>
                <a:ext cx="374600" cy="371520"/>
                <a:chOff x="3187700" y="2724150"/>
                <a:chExt cx="482600" cy="478632"/>
              </a:xfrm>
            </p:grpSpPr>
            <p:sp>
              <p:nvSpPr>
                <p:cNvPr id="1070" name="楕円 1069">
                  <a:extLst>
                    <a:ext uri="{FF2B5EF4-FFF2-40B4-BE49-F238E27FC236}">
                      <a16:creationId xmlns:a16="http://schemas.microsoft.com/office/drawing/2014/main" id="{2CBBC259-1954-4749-979F-43F2B544D0D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1" name="フリーフォーム: 図形 1070">
                  <a:extLst>
                    <a:ext uri="{FF2B5EF4-FFF2-40B4-BE49-F238E27FC236}">
                      <a16:creationId xmlns:a16="http://schemas.microsoft.com/office/drawing/2014/main" id="{E59C956C-81D1-4274-955C-97CC4CED970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2" name="フリーフォーム: 図形 1071">
                  <a:extLst>
                    <a:ext uri="{FF2B5EF4-FFF2-40B4-BE49-F238E27FC236}">
                      <a16:creationId xmlns:a16="http://schemas.microsoft.com/office/drawing/2014/main" id="{52E64A25-1F7E-4979-B930-C781E507181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26" name="グループ化 1025">
                <a:extLst>
                  <a:ext uri="{FF2B5EF4-FFF2-40B4-BE49-F238E27FC236}">
                    <a16:creationId xmlns:a16="http://schemas.microsoft.com/office/drawing/2014/main" id="{30B10D57-2AE5-4CC9-8CD2-44DE6E80BE9B}"/>
                  </a:ext>
                </a:extLst>
              </p:cNvPr>
              <p:cNvGrpSpPr/>
              <p:nvPr/>
            </p:nvGrpSpPr>
            <p:grpSpPr>
              <a:xfrm>
                <a:off x="3362874" y="3493699"/>
                <a:ext cx="374600" cy="371520"/>
                <a:chOff x="3187700" y="2724150"/>
                <a:chExt cx="482600" cy="478632"/>
              </a:xfrm>
            </p:grpSpPr>
            <p:sp>
              <p:nvSpPr>
                <p:cNvPr id="1067" name="楕円 1066">
                  <a:extLst>
                    <a:ext uri="{FF2B5EF4-FFF2-40B4-BE49-F238E27FC236}">
                      <a16:creationId xmlns:a16="http://schemas.microsoft.com/office/drawing/2014/main" id="{C6F33A9A-4855-4870-9DD4-029AADF608F8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8" name="フリーフォーム: 図形 1067">
                  <a:extLst>
                    <a:ext uri="{FF2B5EF4-FFF2-40B4-BE49-F238E27FC236}">
                      <a16:creationId xmlns:a16="http://schemas.microsoft.com/office/drawing/2014/main" id="{2662C50F-6B01-4CEF-9917-B340367DB19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9" name="フリーフォーム: 図形 1068">
                  <a:extLst>
                    <a:ext uri="{FF2B5EF4-FFF2-40B4-BE49-F238E27FC236}">
                      <a16:creationId xmlns:a16="http://schemas.microsoft.com/office/drawing/2014/main" id="{F8279A9A-F982-4B08-A1D2-4F5F6E2B810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27" name="グループ化 1026">
                <a:extLst>
                  <a:ext uri="{FF2B5EF4-FFF2-40B4-BE49-F238E27FC236}">
                    <a16:creationId xmlns:a16="http://schemas.microsoft.com/office/drawing/2014/main" id="{0515B44E-A6C3-4747-802C-8EF099DFE93D}"/>
                  </a:ext>
                </a:extLst>
              </p:cNvPr>
              <p:cNvGrpSpPr/>
              <p:nvPr/>
            </p:nvGrpSpPr>
            <p:grpSpPr>
              <a:xfrm>
                <a:off x="3311115" y="3743865"/>
                <a:ext cx="374600" cy="371520"/>
                <a:chOff x="3187700" y="2724150"/>
                <a:chExt cx="482600" cy="478632"/>
              </a:xfrm>
            </p:grpSpPr>
            <p:sp>
              <p:nvSpPr>
                <p:cNvPr id="1064" name="楕円 1063">
                  <a:extLst>
                    <a:ext uri="{FF2B5EF4-FFF2-40B4-BE49-F238E27FC236}">
                      <a16:creationId xmlns:a16="http://schemas.microsoft.com/office/drawing/2014/main" id="{ABA616B6-3C83-45BA-8F5A-B03641C54CF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5" name="フリーフォーム: 図形 1064">
                  <a:extLst>
                    <a:ext uri="{FF2B5EF4-FFF2-40B4-BE49-F238E27FC236}">
                      <a16:creationId xmlns:a16="http://schemas.microsoft.com/office/drawing/2014/main" id="{289A9A78-DBDD-466F-ADDD-B218FA6A0CFB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6" name="フリーフォーム: 図形 1065">
                  <a:extLst>
                    <a:ext uri="{FF2B5EF4-FFF2-40B4-BE49-F238E27FC236}">
                      <a16:creationId xmlns:a16="http://schemas.microsoft.com/office/drawing/2014/main" id="{813F5325-1703-4A37-8E41-42869C088FC9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28" name="グループ化 1027">
                <a:extLst>
                  <a:ext uri="{FF2B5EF4-FFF2-40B4-BE49-F238E27FC236}">
                    <a16:creationId xmlns:a16="http://schemas.microsoft.com/office/drawing/2014/main" id="{C7164437-7EFF-403B-911C-DFA744A806AC}"/>
                  </a:ext>
                </a:extLst>
              </p:cNvPr>
              <p:cNvGrpSpPr/>
              <p:nvPr/>
            </p:nvGrpSpPr>
            <p:grpSpPr>
              <a:xfrm>
                <a:off x="2922926" y="3812876"/>
                <a:ext cx="374600" cy="371520"/>
                <a:chOff x="3187700" y="2724150"/>
                <a:chExt cx="482600" cy="478632"/>
              </a:xfrm>
            </p:grpSpPr>
            <p:sp>
              <p:nvSpPr>
                <p:cNvPr id="1061" name="楕円 1060">
                  <a:extLst>
                    <a:ext uri="{FF2B5EF4-FFF2-40B4-BE49-F238E27FC236}">
                      <a16:creationId xmlns:a16="http://schemas.microsoft.com/office/drawing/2014/main" id="{7939D3EC-27B9-4D3B-A845-F78892CE668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2" name="フリーフォーム: 図形 1061">
                  <a:extLst>
                    <a:ext uri="{FF2B5EF4-FFF2-40B4-BE49-F238E27FC236}">
                      <a16:creationId xmlns:a16="http://schemas.microsoft.com/office/drawing/2014/main" id="{7E9CE04D-653A-433A-BFF7-1BDEF5954F8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3" name="フリーフォーム: 図形 1062">
                  <a:extLst>
                    <a:ext uri="{FF2B5EF4-FFF2-40B4-BE49-F238E27FC236}">
                      <a16:creationId xmlns:a16="http://schemas.microsoft.com/office/drawing/2014/main" id="{E24F28A8-EC48-4E6A-A86E-056CBFA9CA26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29" name="グループ化 1028">
                <a:extLst>
                  <a:ext uri="{FF2B5EF4-FFF2-40B4-BE49-F238E27FC236}">
                    <a16:creationId xmlns:a16="http://schemas.microsoft.com/office/drawing/2014/main" id="{2D807A25-26DC-48B8-B28D-128769BE6601}"/>
                  </a:ext>
                </a:extLst>
              </p:cNvPr>
              <p:cNvGrpSpPr/>
              <p:nvPr/>
            </p:nvGrpSpPr>
            <p:grpSpPr>
              <a:xfrm>
                <a:off x="2948805" y="4063042"/>
                <a:ext cx="374600" cy="371520"/>
                <a:chOff x="3187700" y="2724150"/>
                <a:chExt cx="482600" cy="478632"/>
              </a:xfrm>
            </p:grpSpPr>
            <p:sp>
              <p:nvSpPr>
                <p:cNvPr id="1058" name="楕円 1057">
                  <a:extLst>
                    <a:ext uri="{FF2B5EF4-FFF2-40B4-BE49-F238E27FC236}">
                      <a16:creationId xmlns:a16="http://schemas.microsoft.com/office/drawing/2014/main" id="{53204E9C-AEC6-4EE4-9483-CF96E3B25F00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9" name="フリーフォーム: 図形 1058">
                  <a:extLst>
                    <a:ext uri="{FF2B5EF4-FFF2-40B4-BE49-F238E27FC236}">
                      <a16:creationId xmlns:a16="http://schemas.microsoft.com/office/drawing/2014/main" id="{105740D1-0279-4C8E-BA4F-A78B7D4C21EE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0" name="フリーフォーム: 図形 1059">
                  <a:extLst>
                    <a:ext uri="{FF2B5EF4-FFF2-40B4-BE49-F238E27FC236}">
                      <a16:creationId xmlns:a16="http://schemas.microsoft.com/office/drawing/2014/main" id="{3F914031-C9CA-4C16-8145-1DC8E2C55971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30" name="グループ化 1029">
                <a:extLst>
                  <a:ext uri="{FF2B5EF4-FFF2-40B4-BE49-F238E27FC236}">
                    <a16:creationId xmlns:a16="http://schemas.microsoft.com/office/drawing/2014/main" id="{7F897C6D-9375-42B1-A7A5-0EF3CBA0465C}"/>
                  </a:ext>
                </a:extLst>
              </p:cNvPr>
              <p:cNvGrpSpPr/>
              <p:nvPr/>
            </p:nvGrpSpPr>
            <p:grpSpPr>
              <a:xfrm>
                <a:off x="3449137" y="4019910"/>
                <a:ext cx="374600" cy="371520"/>
                <a:chOff x="3187700" y="2724150"/>
                <a:chExt cx="482600" cy="478632"/>
              </a:xfrm>
            </p:grpSpPr>
            <p:sp>
              <p:nvSpPr>
                <p:cNvPr id="1055" name="楕円 1054">
                  <a:extLst>
                    <a:ext uri="{FF2B5EF4-FFF2-40B4-BE49-F238E27FC236}">
                      <a16:creationId xmlns:a16="http://schemas.microsoft.com/office/drawing/2014/main" id="{6FD4061E-6F47-434A-A592-7164102D92DF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6" name="フリーフォーム: 図形 1055">
                  <a:extLst>
                    <a:ext uri="{FF2B5EF4-FFF2-40B4-BE49-F238E27FC236}">
                      <a16:creationId xmlns:a16="http://schemas.microsoft.com/office/drawing/2014/main" id="{D2137922-D0B6-46A7-8D49-C9ADD5D46017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7" name="フリーフォーム: 図形 1056">
                  <a:extLst>
                    <a:ext uri="{FF2B5EF4-FFF2-40B4-BE49-F238E27FC236}">
                      <a16:creationId xmlns:a16="http://schemas.microsoft.com/office/drawing/2014/main" id="{E84541CF-79C7-4463-BD76-283E86DDB8A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31" name="グループ化 1030">
                <a:extLst>
                  <a:ext uri="{FF2B5EF4-FFF2-40B4-BE49-F238E27FC236}">
                    <a16:creationId xmlns:a16="http://schemas.microsoft.com/office/drawing/2014/main" id="{0F96793D-3CB4-46F3-802C-6544F0342FDD}"/>
                  </a:ext>
                </a:extLst>
              </p:cNvPr>
              <p:cNvGrpSpPr/>
              <p:nvPr/>
            </p:nvGrpSpPr>
            <p:grpSpPr>
              <a:xfrm>
                <a:off x="3216223" y="4235571"/>
                <a:ext cx="374600" cy="371520"/>
                <a:chOff x="3187700" y="2724150"/>
                <a:chExt cx="482600" cy="478632"/>
              </a:xfrm>
            </p:grpSpPr>
            <p:sp>
              <p:nvSpPr>
                <p:cNvPr id="1052" name="楕円 1051">
                  <a:extLst>
                    <a:ext uri="{FF2B5EF4-FFF2-40B4-BE49-F238E27FC236}">
                      <a16:creationId xmlns:a16="http://schemas.microsoft.com/office/drawing/2014/main" id="{650BC616-88E1-4F65-9791-3C238B83A084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CC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3" name="フリーフォーム: 図形 1052">
                  <a:extLst>
                    <a:ext uri="{FF2B5EF4-FFF2-40B4-BE49-F238E27FC236}">
                      <a16:creationId xmlns:a16="http://schemas.microsoft.com/office/drawing/2014/main" id="{5E21C22E-57C2-4FCA-978A-C1240E295BEA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4" name="フリーフォーム: 図形 1053">
                  <a:extLst>
                    <a:ext uri="{FF2B5EF4-FFF2-40B4-BE49-F238E27FC236}">
                      <a16:creationId xmlns:a16="http://schemas.microsoft.com/office/drawing/2014/main" id="{7957BB1B-6431-40BE-BC31-03D5C4F06563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32" name="グループ化 1031">
                <a:extLst>
                  <a:ext uri="{FF2B5EF4-FFF2-40B4-BE49-F238E27FC236}">
                    <a16:creationId xmlns:a16="http://schemas.microsoft.com/office/drawing/2014/main" id="{47E22974-F4C8-4A09-8BB6-D3F20105FD5B}"/>
                  </a:ext>
                </a:extLst>
              </p:cNvPr>
              <p:cNvGrpSpPr/>
              <p:nvPr/>
            </p:nvGrpSpPr>
            <p:grpSpPr>
              <a:xfrm>
                <a:off x="2922927" y="2967488"/>
                <a:ext cx="374600" cy="371520"/>
                <a:chOff x="3187700" y="2724150"/>
                <a:chExt cx="482600" cy="478632"/>
              </a:xfrm>
            </p:grpSpPr>
            <p:sp>
              <p:nvSpPr>
                <p:cNvPr id="1049" name="楕円 1048">
                  <a:extLst>
                    <a:ext uri="{FF2B5EF4-FFF2-40B4-BE49-F238E27FC236}">
                      <a16:creationId xmlns:a16="http://schemas.microsoft.com/office/drawing/2014/main" id="{50723F98-9E13-452E-AE15-EEBC60B80265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0" name="フリーフォーム: 図形 1049">
                  <a:extLst>
                    <a:ext uri="{FF2B5EF4-FFF2-40B4-BE49-F238E27FC236}">
                      <a16:creationId xmlns:a16="http://schemas.microsoft.com/office/drawing/2014/main" id="{610B1832-ADDB-4484-8160-6305BCA5932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51" name="フリーフォーム: 図形 1050">
                  <a:extLst>
                    <a:ext uri="{FF2B5EF4-FFF2-40B4-BE49-F238E27FC236}">
                      <a16:creationId xmlns:a16="http://schemas.microsoft.com/office/drawing/2014/main" id="{DF77DD4C-8F0D-4E20-988A-6C3362080EB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33" name="グループ化 1032">
                <a:extLst>
                  <a:ext uri="{FF2B5EF4-FFF2-40B4-BE49-F238E27FC236}">
                    <a16:creationId xmlns:a16="http://schemas.microsoft.com/office/drawing/2014/main" id="{805D3994-E0D9-43D9-A92B-D1E7360F59DB}"/>
                  </a:ext>
                </a:extLst>
              </p:cNvPr>
              <p:cNvGrpSpPr/>
              <p:nvPr/>
            </p:nvGrpSpPr>
            <p:grpSpPr>
              <a:xfrm>
                <a:off x="3164467" y="3191775"/>
                <a:ext cx="374600" cy="371520"/>
                <a:chOff x="3187700" y="2724150"/>
                <a:chExt cx="482600" cy="478632"/>
              </a:xfrm>
            </p:grpSpPr>
            <p:sp>
              <p:nvSpPr>
                <p:cNvPr id="1046" name="楕円 1045">
                  <a:extLst>
                    <a:ext uri="{FF2B5EF4-FFF2-40B4-BE49-F238E27FC236}">
                      <a16:creationId xmlns:a16="http://schemas.microsoft.com/office/drawing/2014/main" id="{59E48AE4-140E-4D9F-A26F-DE76BC6F7FF2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47" name="フリーフォーム: 図形 1046">
                  <a:extLst>
                    <a:ext uri="{FF2B5EF4-FFF2-40B4-BE49-F238E27FC236}">
                      <a16:creationId xmlns:a16="http://schemas.microsoft.com/office/drawing/2014/main" id="{6D436E24-BDF0-4961-B743-0E68E2550CD5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48" name="フリーフォーム: 図形 1047">
                  <a:extLst>
                    <a:ext uri="{FF2B5EF4-FFF2-40B4-BE49-F238E27FC236}">
                      <a16:creationId xmlns:a16="http://schemas.microsoft.com/office/drawing/2014/main" id="{1BCA40AE-54C7-43C5-9705-8635B8A2DAF4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34" name="グループ化 1033">
                <a:extLst>
                  <a:ext uri="{FF2B5EF4-FFF2-40B4-BE49-F238E27FC236}">
                    <a16:creationId xmlns:a16="http://schemas.microsoft.com/office/drawing/2014/main" id="{13A7B720-C02D-4F46-97B7-49B931529259}"/>
                  </a:ext>
                </a:extLst>
              </p:cNvPr>
              <p:cNvGrpSpPr/>
              <p:nvPr/>
            </p:nvGrpSpPr>
            <p:grpSpPr>
              <a:xfrm>
                <a:off x="3164467" y="3510953"/>
                <a:ext cx="374600" cy="371520"/>
                <a:chOff x="3187700" y="2724150"/>
                <a:chExt cx="482600" cy="478632"/>
              </a:xfrm>
            </p:grpSpPr>
            <p:sp>
              <p:nvSpPr>
                <p:cNvPr id="1043" name="楕円 1042">
                  <a:extLst>
                    <a:ext uri="{FF2B5EF4-FFF2-40B4-BE49-F238E27FC236}">
                      <a16:creationId xmlns:a16="http://schemas.microsoft.com/office/drawing/2014/main" id="{2E28BB1B-27DC-461E-801C-5B139CAB6B6A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44" name="フリーフォーム: 図形 1043">
                  <a:extLst>
                    <a:ext uri="{FF2B5EF4-FFF2-40B4-BE49-F238E27FC236}">
                      <a16:creationId xmlns:a16="http://schemas.microsoft.com/office/drawing/2014/main" id="{D7B867F8-5339-41D5-9870-6DF706DDDB22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45" name="フリーフォーム: 図形 1044">
                  <a:extLst>
                    <a:ext uri="{FF2B5EF4-FFF2-40B4-BE49-F238E27FC236}">
                      <a16:creationId xmlns:a16="http://schemas.microsoft.com/office/drawing/2014/main" id="{88744EC8-34E8-4B01-A00B-19DC41E8395A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35" name="グループ化 1034">
                <a:extLst>
                  <a:ext uri="{FF2B5EF4-FFF2-40B4-BE49-F238E27FC236}">
                    <a16:creationId xmlns:a16="http://schemas.microsoft.com/office/drawing/2014/main" id="{EA4135F0-7163-427C-BFE2-C3A9C1DF8080}"/>
                  </a:ext>
                </a:extLst>
              </p:cNvPr>
              <p:cNvGrpSpPr/>
              <p:nvPr/>
            </p:nvGrpSpPr>
            <p:grpSpPr>
              <a:xfrm>
                <a:off x="3190347" y="3916395"/>
                <a:ext cx="374600" cy="371520"/>
                <a:chOff x="3187700" y="2724150"/>
                <a:chExt cx="482600" cy="478632"/>
              </a:xfrm>
            </p:grpSpPr>
            <p:sp>
              <p:nvSpPr>
                <p:cNvPr id="1040" name="楕円 1039">
                  <a:extLst>
                    <a:ext uri="{FF2B5EF4-FFF2-40B4-BE49-F238E27FC236}">
                      <a16:creationId xmlns:a16="http://schemas.microsoft.com/office/drawing/2014/main" id="{39E9F57C-CB18-4CE4-9497-ED8FEDC9138D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41" name="フリーフォーム: 図形 1040">
                  <a:extLst>
                    <a:ext uri="{FF2B5EF4-FFF2-40B4-BE49-F238E27FC236}">
                      <a16:creationId xmlns:a16="http://schemas.microsoft.com/office/drawing/2014/main" id="{C73E1E27-55BA-4951-941A-4D56293BD994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42" name="フリーフォーム: 図形 1041">
                  <a:extLst>
                    <a:ext uri="{FF2B5EF4-FFF2-40B4-BE49-F238E27FC236}">
                      <a16:creationId xmlns:a16="http://schemas.microsoft.com/office/drawing/2014/main" id="{3DDFAA33-6CBC-404F-8A9E-2CF6558AFF77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36" name="グループ化 1035">
                <a:extLst>
                  <a:ext uri="{FF2B5EF4-FFF2-40B4-BE49-F238E27FC236}">
                    <a16:creationId xmlns:a16="http://schemas.microsoft.com/office/drawing/2014/main" id="{3F1286D7-595A-4B83-B548-DD04D5810E3C}"/>
                  </a:ext>
                </a:extLst>
              </p:cNvPr>
              <p:cNvGrpSpPr/>
              <p:nvPr/>
            </p:nvGrpSpPr>
            <p:grpSpPr>
              <a:xfrm>
                <a:off x="2845290" y="3260787"/>
                <a:ext cx="374600" cy="371520"/>
                <a:chOff x="3187700" y="2724150"/>
                <a:chExt cx="482600" cy="478632"/>
              </a:xfrm>
            </p:grpSpPr>
            <p:sp>
              <p:nvSpPr>
                <p:cNvPr id="1037" name="楕円 1036">
                  <a:extLst>
                    <a:ext uri="{FF2B5EF4-FFF2-40B4-BE49-F238E27FC236}">
                      <a16:creationId xmlns:a16="http://schemas.microsoft.com/office/drawing/2014/main" id="{C0324CF3-EFD0-45C2-B96B-66757346513B}"/>
                    </a:ext>
                  </a:extLst>
                </p:cNvPr>
                <p:cNvSpPr/>
                <p:nvPr/>
              </p:nvSpPr>
              <p:spPr>
                <a:xfrm>
                  <a:off x="3187700" y="2724150"/>
                  <a:ext cx="482600" cy="476250"/>
                </a:xfrm>
                <a:prstGeom prst="ellipse">
                  <a:avLst/>
                </a:prstGeom>
                <a:solidFill>
                  <a:srgbClr val="00FF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38" name="フリーフォーム: 図形 1037">
                  <a:extLst>
                    <a:ext uri="{FF2B5EF4-FFF2-40B4-BE49-F238E27FC236}">
                      <a16:creationId xmlns:a16="http://schemas.microsoft.com/office/drawing/2014/main" id="{1C5A7C46-3226-4881-89EE-0706E2FB6793}"/>
                    </a:ext>
                  </a:extLst>
                </p:cNvPr>
                <p:cNvSpPr/>
                <p:nvPr/>
              </p:nvSpPr>
              <p:spPr>
                <a:xfrm>
                  <a:off x="3480523" y="2767011"/>
                  <a:ext cx="159182" cy="185254"/>
                </a:xfrm>
                <a:custGeom>
                  <a:avLst/>
                  <a:gdLst>
                    <a:gd name="connsiteX0" fmla="*/ 84696 w 159182"/>
                    <a:gd name="connsiteY0" fmla="*/ 49023 h 185254"/>
                    <a:gd name="connsiteX1" fmla="*/ 138726 w 159182"/>
                    <a:gd name="connsiteY1" fmla="*/ 100364 h 185254"/>
                    <a:gd name="connsiteX2" fmla="*/ 144435 w 159182"/>
                    <a:gd name="connsiteY2" fmla="*/ 185057 h 185254"/>
                    <a:gd name="connsiteX3" fmla="*/ 90613 w 159182"/>
                    <a:gd name="connsiteY3" fmla="*/ 118715 h 185254"/>
                    <a:gd name="connsiteX4" fmla="*/ 68234 w 159182"/>
                    <a:gd name="connsiteY4" fmla="*/ 53073 h 185254"/>
                    <a:gd name="connsiteX5" fmla="*/ 84696 w 159182"/>
                    <a:gd name="connsiteY5" fmla="*/ 49023 h 185254"/>
                    <a:gd name="connsiteX6" fmla="*/ 25435 w 159182"/>
                    <a:gd name="connsiteY6" fmla="*/ 0 h 185254"/>
                    <a:gd name="connsiteX7" fmla="*/ 50870 w 159182"/>
                    <a:gd name="connsiteY7" fmla="*/ 25004 h 185254"/>
                    <a:gd name="connsiteX8" fmla="*/ 25435 w 159182"/>
                    <a:gd name="connsiteY8" fmla="*/ 50008 h 185254"/>
                    <a:gd name="connsiteX9" fmla="*/ 0 w 159182"/>
                    <a:gd name="connsiteY9" fmla="*/ 25004 h 185254"/>
                    <a:gd name="connsiteX10" fmla="*/ 25435 w 159182"/>
                    <a:gd name="connsiteY10" fmla="*/ 0 h 18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182" h="185254">
                      <a:moveTo>
                        <a:pt x="84696" y="49023"/>
                      </a:moveTo>
                      <a:cubicBezTo>
                        <a:pt x="102391" y="51677"/>
                        <a:pt x="122944" y="73029"/>
                        <a:pt x="138726" y="100364"/>
                      </a:cubicBezTo>
                      <a:cubicBezTo>
                        <a:pt x="159768" y="136810"/>
                        <a:pt x="169123" y="181998"/>
                        <a:pt x="144435" y="185057"/>
                      </a:cubicBezTo>
                      <a:cubicBezTo>
                        <a:pt x="119748" y="188115"/>
                        <a:pt x="111655" y="155162"/>
                        <a:pt x="90613" y="118715"/>
                      </a:cubicBezTo>
                      <a:cubicBezTo>
                        <a:pt x="69570" y="82268"/>
                        <a:pt x="48309" y="68037"/>
                        <a:pt x="68234" y="53073"/>
                      </a:cubicBezTo>
                      <a:cubicBezTo>
                        <a:pt x="73216" y="49332"/>
                        <a:pt x="78797" y="48139"/>
                        <a:pt x="84696" y="49023"/>
                      </a:cubicBezTo>
                      <a:close/>
                      <a:moveTo>
                        <a:pt x="25435" y="0"/>
                      </a:moveTo>
                      <a:cubicBezTo>
                        <a:pt x="39482" y="0"/>
                        <a:pt x="50870" y="11195"/>
                        <a:pt x="50870" y="25004"/>
                      </a:cubicBezTo>
                      <a:cubicBezTo>
                        <a:pt x="50870" y="38813"/>
                        <a:pt x="39482" y="50008"/>
                        <a:pt x="25435" y="50008"/>
                      </a:cubicBezTo>
                      <a:cubicBezTo>
                        <a:pt x="11388" y="50008"/>
                        <a:pt x="0" y="38813"/>
                        <a:pt x="0" y="25004"/>
                      </a:cubicBezTo>
                      <a:cubicBezTo>
                        <a:pt x="0" y="11195"/>
                        <a:pt x="11388" y="0"/>
                        <a:pt x="25435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39" name="フリーフォーム: 図形 1038">
                  <a:extLst>
                    <a:ext uri="{FF2B5EF4-FFF2-40B4-BE49-F238E27FC236}">
                      <a16:creationId xmlns:a16="http://schemas.microsoft.com/office/drawing/2014/main" id="{BEADCBAE-C033-451F-A5C9-05D46C2AAC9F}"/>
                    </a:ext>
                  </a:extLst>
                </p:cNvPr>
                <p:cNvSpPr/>
                <p:nvPr/>
              </p:nvSpPr>
              <p:spPr>
                <a:xfrm>
                  <a:off x="3215259" y="3077305"/>
                  <a:ext cx="422720" cy="125477"/>
                </a:xfrm>
                <a:custGeom>
                  <a:avLst/>
                  <a:gdLst>
                    <a:gd name="connsiteX0" fmla="*/ 422720 w 422720"/>
                    <a:gd name="connsiteY0" fmla="*/ 0 h 125477"/>
                    <a:gd name="connsiteX1" fmla="*/ 411450 w 422720"/>
                    <a:gd name="connsiteY1" fmla="*/ 20490 h 125477"/>
                    <a:gd name="connsiteX2" fmla="*/ 211360 w 422720"/>
                    <a:gd name="connsiteY2" fmla="*/ 125477 h 125477"/>
                    <a:gd name="connsiteX3" fmla="*/ 11270 w 422720"/>
                    <a:gd name="connsiteY3" fmla="*/ 20490 h 125477"/>
                    <a:gd name="connsiteX4" fmla="*/ 0 w 422720"/>
                    <a:gd name="connsiteY4" fmla="*/ 0 h 125477"/>
                    <a:gd name="connsiteX5" fmla="*/ 16040 w 422720"/>
                    <a:gd name="connsiteY5" fmla="*/ 17389 h 125477"/>
                    <a:gd name="connsiteX6" fmla="*/ 211360 w 422720"/>
                    <a:gd name="connsiteY6" fmla="*/ 89759 h 125477"/>
                    <a:gd name="connsiteX7" fmla="*/ 406681 w 422720"/>
                    <a:gd name="connsiteY7" fmla="*/ 17389 h 12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2720" h="125477">
                      <a:moveTo>
                        <a:pt x="422720" y="0"/>
                      </a:moveTo>
                      <a:lnTo>
                        <a:pt x="411450" y="20490"/>
                      </a:lnTo>
                      <a:cubicBezTo>
                        <a:pt x="368087" y="83832"/>
                        <a:pt x="294651" y="125477"/>
                        <a:pt x="211360" y="125477"/>
                      </a:cubicBezTo>
                      <a:cubicBezTo>
                        <a:pt x="128069" y="125477"/>
                        <a:pt x="54634" y="83832"/>
                        <a:pt x="11270" y="20490"/>
                      </a:cubicBezTo>
                      <a:lnTo>
                        <a:pt x="0" y="0"/>
                      </a:lnTo>
                      <a:lnTo>
                        <a:pt x="16040" y="17389"/>
                      </a:lnTo>
                      <a:cubicBezTo>
                        <a:pt x="66026" y="62103"/>
                        <a:pt x="135083" y="89759"/>
                        <a:pt x="211360" y="89759"/>
                      </a:cubicBezTo>
                      <a:cubicBezTo>
                        <a:pt x="287638" y="89759"/>
                        <a:pt x="356694" y="62103"/>
                        <a:pt x="406681" y="17389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1227" name="グループ化 1226">
            <a:extLst>
              <a:ext uri="{FF2B5EF4-FFF2-40B4-BE49-F238E27FC236}">
                <a16:creationId xmlns:a16="http://schemas.microsoft.com/office/drawing/2014/main" id="{A455BDC8-4057-4642-953E-718F4F87B055}"/>
              </a:ext>
            </a:extLst>
          </p:cNvPr>
          <p:cNvGrpSpPr/>
          <p:nvPr/>
        </p:nvGrpSpPr>
        <p:grpSpPr>
          <a:xfrm>
            <a:off x="737659" y="4282321"/>
            <a:ext cx="2562286" cy="1655954"/>
            <a:chOff x="6530649" y="3633840"/>
            <a:chExt cx="2562286" cy="1655954"/>
          </a:xfrm>
        </p:grpSpPr>
        <p:grpSp>
          <p:nvGrpSpPr>
            <p:cNvPr id="1228" name="グループ化 1227">
              <a:extLst>
                <a:ext uri="{FF2B5EF4-FFF2-40B4-BE49-F238E27FC236}">
                  <a16:creationId xmlns:a16="http://schemas.microsoft.com/office/drawing/2014/main" id="{C9C9A10C-2ED8-4B72-893D-75208FB99047}"/>
                </a:ext>
              </a:extLst>
            </p:cNvPr>
            <p:cNvGrpSpPr/>
            <p:nvPr/>
          </p:nvGrpSpPr>
          <p:grpSpPr>
            <a:xfrm>
              <a:off x="6530649" y="3753095"/>
              <a:ext cx="2562286" cy="1536699"/>
              <a:chOff x="746064" y="1894185"/>
              <a:chExt cx="2562286" cy="1536699"/>
            </a:xfrm>
          </p:grpSpPr>
          <p:grpSp>
            <p:nvGrpSpPr>
              <p:cNvPr id="1306" name="グループ化 1305">
                <a:extLst>
                  <a:ext uri="{FF2B5EF4-FFF2-40B4-BE49-F238E27FC236}">
                    <a16:creationId xmlns:a16="http://schemas.microsoft.com/office/drawing/2014/main" id="{5C889C94-FB09-4D6C-95D1-3383C592EA50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309" name="フリーフォーム: 図形 1308">
                  <a:extLst>
                    <a:ext uri="{FF2B5EF4-FFF2-40B4-BE49-F238E27FC236}">
                      <a16:creationId xmlns:a16="http://schemas.microsoft.com/office/drawing/2014/main" id="{FA390B7D-9DFD-41C6-AFEA-BA51FEC4BC1E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10" name="楕円 1309">
                  <a:extLst>
                    <a:ext uri="{FF2B5EF4-FFF2-40B4-BE49-F238E27FC236}">
                      <a16:creationId xmlns:a16="http://schemas.microsoft.com/office/drawing/2014/main" id="{71C50B84-5973-4FA9-8DD2-1528CC314E0B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307" name="楕円 1306">
                <a:extLst>
                  <a:ext uri="{FF2B5EF4-FFF2-40B4-BE49-F238E27FC236}">
                    <a16:creationId xmlns:a16="http://schemas.microsoft.com/office/drawing/2014/main" id="{CDA549F7-3617-4B90-96F4-39DBB2195E47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08" name="フリーフォーム: 図形 1307">
                <a:extLst>
                  <a:ext uri="{FF2B5EF4-FFF2-40B4-BE49-F238E27FC236}">
                    <a16:creationId xmlns:a16="http://schemas.microsoft.com/office/drawing/2014/main" id="{2282512B-6B9E-4FF1-AA10-2090A4CAECA8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229" name="グループ化 1228">
              <a:extLst>
                <a:ext uri="{FF2B5EF4-FFF2-40B4-BE49-F238E27FC236}">
                  <a16:creationId xmlns:a16="http://schemas.microsoft.com/office/drawing/2014/main" id="{539A8A60-1653-402B-8E34-97967334519C}"/>
                </a:ext>
              </a:extLst>
            </p:cNvPr>
            <p:cNvGrpSpPr/>
            <p:nvPr/>
          </p:nvGrpSpPr>
          <p:grpSpPr>
            <a:xfrm rot="17744038" flipH="1">
              <a:off x="7444676" y="3597626"/>
              <a:ext cx="405197" cy="1119375"/>
              <a:chOff x="7383270" y="3535995"/>
              <a:chExt cx="910377" cy="2514956"/>
            </a:xfrm>
          </p:grpSpPr>
          <p:sp>
            <p:nvSpPr>
              <p:cNvPr id="1296" name="台形 1295">
                <a:extLst>
                  <a:ext uri="{FF2B5EF4-FFF2-40B4-BE49-F238E27FC236}">
                    <a16:creationId xmlns:a16="http://schemas.microsoft.com/office/drawing/2014/main" id="{11735528-8A26-49C1-9E10-7B2FA4F0B7BE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6"/>
                <a:ext cx="160744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7" name="台形 1296">
                <a:extLst>
                  <a:ext uri="{FF2B5EF4-FFF2-40B4-BE49-F238E27FC236}">
                    <a16:creationId xmlns:a16="http://schemas.microsoft.com/office/drawing/2014/main" id="{9369FBF5-95FA-4335-845C-D21C05AF4AEC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8" name="台形 1297">
                <a:extLst>
                  <a:ext uri="{FF2B5EF4-FFF2-40B4-BE49-F238E27FC236}">
                    <a16:creationId xmlns:a16="http://schemas.microsoft.com/office/drawing/2014/main" id="{E8599EC1-E0FD-4E9D-8759-C65C7D75797C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9" name="台形 1298">
                <a:extLst>
                  <a:ext uri="{FF2B5EF4-FFF2-40B4-BE49-F238E27FC236}">
                    <a16:creationId xmlns:a16="http://schemas.microsoft.com/office/drawing/2014/main" id="{352DF9F9-0F22-4BB5-823D-E6FF0DBFC389}"/>
                  </a:ext>
                </a:extLst>
              </p:cNvPr>
              <p:cNvSpPr/>
              <p:nvPr/>
            </p:nvSpPr>
            <p:spPr bwMode="auto">
              <a:xfrm rot="20700000">
                <a:off x="7500985" y="358292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0" name="台形 1299">
                <a:extLst>
                  <a:ext uri="{FF2B5EF4-FFF2-40B4-BE49-F238E27FC236}">
                    <a16:creationId xmlns:a16="http://schemas.microsoft.com/office/drawing/2014/main" id="{8D26C328-E413-4E2E-BEF5-CD611B3564EA}"/>
                  </a:ext>
                </a:extLst>
              </p:cNvPr>
              <p:cNvSpPr/>
              <p:nvPr/>
            </p:nvSpPr>
            <p:spPr bwMode="auto">
              <a:xfrm>
                <a:off x="7706681" y="353599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1" name="フリーフォーム: 図形 1300">
                <a:extLst>
                  <a:ext uri="{FF2B5EF4-FFF2-40B4-BE49-F238E27FC236}">
                    <a16:creationId xmlns:a16="http://schemas.microsoft.com/office/drawing/2014/main" id="{2DF5DAA7-0606-44A3-8EFE-8978A3425C5F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2" name="月 1301">
                <a:extLst>
                  <a:ext uri="{FF2B5EF4-FFF2-40B4-BE49-F238E27FC236}">
                    <a16:creationId xmlns:a16="http://schemas.microsoft.com/office/drawing/2014/main" id="{09FB01B2-7575-48D7-98A2-6845F14FD697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3" name="月 1302">
                <a:extLst>
                  <a:ext uri="{FF2B5EF4-FFF2-40B4-BE49-F238E27FC236}">
                    <a16:creationId xmlns:a16="http://schemas.microsoft.com/office/drawing/2014/main" id="{C29E6B80-BD03-4128-9A9D-2FED96D338BD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4" name="月 1303">
                <a:extLst>
                  <a:ext uri="{FF2B5EF4-FFF2-40B4-BE49-F238E27FC236}">
                    <a16:creationId xmlns:a16="http://schemas.microsoft.com/office/drawing/2014/main" id="{8681B502-7C27-4D50-8650-574AFE97C298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5" name="月 1304">
                <a:extLst>
                  <a:ext uri="{FF2B5EF4-FFF2-40B4-BE49-F238E27FC236}">
                    <a16:creationId xmlns:a16="http://schemas.microsoft.com/office/drawing/2014/main" id="{89779078-93F9-4E7C-B732-4F498A91370E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30" name="グループ化 1229">
              <a:extLst>
                <a:ext uri="{FF2B5EF4-FFF2-40B4-BE49-F238E27FC236}">
                  <a16:creationId xmlns:a16="http://schemas.microsoft.com/office/drawing/2014/main" id="{8BE57FED-A328-4F7F-9CDF-2E26AA825E54}"/>
                </a:ext>
              </a:extLst>
            </p:cNvPr>
            <p:cNvGrpSpPr/>
            <p:nvPr/>
          </p:nvGrpSpPr>
          <p:grpSpPr>
            <a:xfrm rot="5193566">
              <a:off x="7166490" y="3791267"/>
              <a:ext cx="405197" cy="1119375"/>
              <a:chOff x="7383270" y="3535994"/>
              <a:chExt cx="910377" cy="2514957"/>
            </a:xfrm>
          </p:grpSpPr>
          <p:sp>
            <p:nvSpPr>
              <p:cNvPr id="1286" name="台形 1285">
                <a:extLst>
                  <a:ext uri="{FF2B5EF4-FFF2-40B4-BE49-F238E27FC236}">
                    <a16:creationId xmlns:a16="http://schemas.microsoft.com/office/drawing/2014/main" id="{988BF196-08A7-4F1F-B031-B162B5A146A4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7" name="台形 1286">
                <a:extLst>
                  <a:ext uri="{FF2B5EF4-FFF2-40B4-BE49-F238E27FC236}">
                    <a16:creationId xmlns:a16="http://schemas.microsoft.com/office/drawing/2014/main" id="{1FF0A890-9F61-41F2-A82A-719642326776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8" name="台形 1287">
                <a:extLst>
                  <a:ext uri="{FF2B5EF4-FFF2-40B4-BE49-F238E27FC236}">
                    <a16:creationId xmlns:a16="http://schemas.microsoft.com/office/drawing/2014/main" id="{53E23AD9-2220-42D7-B952-347506B5FF46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9" name="台形 1288">
                <a:extLst>
                  <a:ext uri="{FF2B5EF4-FFF2-40B4-BE49-F238E27FC236}">
                    <a16:creationId xmlns:a16="http://schemas.microsoft.com/office/drawing/2014/main" id="{CFC3E19C-6E94-43C8-BB1A-6D2BBF509FA3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0" name="台形 1289">
                <a:extLst>
                  <a:ext uri="{FF2B5EF4-FFF2-40B4-BE49-F238E27FC236}">
                    <a16:creationId xmlns:a16="http://schemas.microsoft.com/office/drawing/2014/main" id="{0FF2C42E-50E4-4531-B473-989D4E1CDC4C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1" name="フリーフォーム: 図形 1290">
                <a:extLst>
                  <a:ext uri="{FF2B5EF4-FFF2-40B4-BE49-F238E27FC236}">
                    <a16:creationId xmlns:a16="http://schemas.microsoft.com/office/drawing/2014/main" id="{50B41D88-36C3-4879-A40A-5F2759BC71A4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2" name="月 1291">
                <a:extLst>
                  <a:ext uri="{FF2B5EF4-FFF2-40B4-BE49-F238E27FC236}">
                    <a16:creationId xmlns:a16="http://schemas.microsoft.com/office/drawing/2014/main" id="{C4C5FCB1-A263-4CD2-B997-450B6DA066CA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3" name="月 1292">
                <a:extLst>
                  <a:ext uri="{FF2B5EF4-FFF2-40B4-BE49-F238E27FC236}">
                    <a16:creationId xmlns:a16="http://schemas.microsoft.com/office/drawing/2014/main" id="{2BA0451B-4E83-43D7-B7F5-CB7B86E50ABC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4" name="月 1293">
                <a:extLst>
                  <a:ext uri="{FF2B5EF4-FFF2-40B4-BE49-F238E27FC236}">
                    <a16:creationId xmlns:a16="http://schemas.microsoft.com/office/drawing/2014/main" id="{85139F2D-4352-45FD-90D0-1C937751AF7C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5" name="月 1294">
                <a:extLst>
                  <a:ext uri="{FF2B5EF4-FFF2-40B4-BE49-F238E27FC236}">
                    <a16:creationId xmlns:a16="http://schemas.microsoft.com/office/drawing/2014/main" id="{3AE8368A-150E-461E-A66A-D724D71CBA9C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31" name="グループ化 1230">
              <a:extLst>
                <a:ext uri="{FF2B5EF4-FFF2-40B4-BE49-F238E27FC236}">
                  <a16:creationId xmlns:a16="http://schemas.microsoft.com/office/drawing/2014/main" id="{4FF76BB0-4171-4E22-80E9-10B904C076E7}"/>
                </a:ext>
              </a:extLst>
            </p:cNvPr>
            <p:cNvGrpSpPr/>
            <p:nvPr/>
          </p:nvGrpSpPr>
          <p:grpSpPr>
            <a:xfrm rot="17793566" flipH="1">
              <a:off x="7010589" y="4036811"/>
              <a:ext cx="405197" cy="1119375"/>
              <a:chOff x="7383270" y="3535995"/>
              <a:chExt cx="910377" cy="2514956"/>
            </a:xfrm>
          </p:grpSpPr>
          <p:sp>
            <p:nvSpPr>
              <p:cNvPr id="1276" name="台形 1275">
                <a:extLst>
                  <a:ext uri="{FF2B5EF4-FFF2-40B4-BE49-F238E27FC236}">
                    <a16:creationId xmlns:a16="http://schemas.microsoft.com/office/drawing/2014/main" id="{C63BAB14-3EA9-486B-B101-DF9E4658A94E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6"/>
                <a:ext cx="160744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7" name="台形 1276">
                <a:extLst>
                  <a:ext uri="{FF2B5EF4-FFF2-40B4-BE49-F238E27FC236}">
                    <a16:creationId xmlns:a16="http://schemas.microsoft.com/office/drawing/2014/main" id="{4BD752E3-2234-41AD-BAE0-94EB75F3FFA0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8" name="台形 1277">
                <a:extLst>
                  <a:ext uri="{FF2B5EF4-FFF2-40B4-BE49-F238E27FC236}">
                    <a16:creationId xmlns:a16="http://schemas.microsoft.com/office/drawing/2014/main" id="{5339F36B-D35D-4B88-A915-1A009B36125D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9" name="台形 1278">
                <a:extLst>
                  <a:ext uri="{FF2B5EF4-FFF2-40B4-BE49-F238E27FC236}">
                    <a16:creationId xmlns:a16="http://schemas.microsoft.com/office/drawing/2014/main" id="{A4CBC01C-950A-4B76-948C-6491C8990581}"/>
                  </a:ext>
                </a:extLst>
              </p:cNvPr>
              <p:cNvSpPr/>
              <p:nvPr/>
            </p:nvSpPr>
            <p:spPr bwMode="auto">
              <a:xfrm rot="20700000">
                <a:off x="7500985" y="358292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0" name="台形 1279">
                <a:extLst>
                  <a:ext uri="{FF2B5EF4-FFF2-40B4-BE49-F238E27FC236}">
                    <a16:creationId xmlns:a16="http://schemas.microsoft.com/office/drawing/2014/main" id="{D622FA90-3135-4C0C-9721-EF3FC0322D5D}"/>
                  </a:ext>
                </a:extLst>
              </p:cNvPr>
              <p:cNvSpPr/>
              <p:nvPr/>
            </p:nvSpPr>
            <p:spPr bwMode="auto">
              <a:xfrm>
                <a:off x="7706681" y="3535995"/>
                <a:ext cx="270030" cy="485287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1" name="フリーフォーム: 図形 1280">
                <a:extLst>
                  <a:ext uri="{FF2B5EF4-FFF2-40B4-BE49-F238E27FC236}">
                    <a16:creationId xmlns:a16="http://schemas.microsoft.com/office/drawing/2014/main" id="{2E2B854A-7AF4-4744-B127-B11477F73EF4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2" name="月 1281">
                <a:extLst>
                  <a:ext uri="{FF2B5EF4-FFF2-40B4-BE49-F238E27FC236}">
                    <a16:creationId xmlns:a16="http://schemas.microsoft.com/office/drawing/2014/main" id="{98C633E5-6AD9-438A-8BDF-C5698F4C7B7B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3" name="月 1282">
                <a:extLst>
                  <a:ext uri="{FF2B5EF4-FFF2-40B4-BE49-F238E27FC236}">
                    <a16:creationId xmlns:a16="http://schemas.microsoft.com/office/drawing/2014/main" id="{34958085-0CF7-4F1B-8455-5371235ED4BC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4" name="月 1283">
                <a:extLst>
                  <a:ext uri="{FF2B5EF4-FFF2-40B4-BE49-F238E27FC236}">
                    <a16:creationId xmlns:a16="http://schemas.microsoft.com/office/drawing/2014/main" id="{FC494592-3B45-466B-AA47-351DB7E42118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5" name="月 1284">
                <a:extLst>
                  <a:ext uri="{FF2B5EF4-FFF2-40B4-BE49-F238E27FC236}">
                    <a16:creationId xmlns:a16="http://schemas.microsoft.com/office/drawing/2014/main" id="{7FD538EC-728B-4F7C-9CB9-A3278789725B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32" name="グループ化 1231">
              <a:extLst>
                <a:ext uri="{FF2B5EF4-FFF2-40B4-BE49-F238E27FC236}">
                  <a16:creationId xmlns:a16="http://schemas.microsoft.com/office/drawing/2014/main" id="{ACABE839-B7A6-41EE-8C9B-3584AF846F19}"/>
                </a:ext>
              </a:extLst>
            </p:cNvPr>
            <p:cNvGrpSpPr/>
            <p:nvPr/>
          </p:nvGrpSpPr>
          <p:grpSpPr>
            <a:xfrm rot="2349166">
              <a:off x="8187062" y="3633840"/>
              <a:ext cx="405197" cy="1119375"/>
              <a:chOff x="7383270" y="3535994"/>
              <a:chExt cx="910377" cy="2514957"/>
            </a:xfrm>
          </p:grpSpPr>
          <p:sp>
            <p:nvSpPr>
              <p:cNvPr id="1266" name="台形 1265">
                <a:extLst>
                  <a:ext uri="{FF2B5EF4-FFF2-40B4-BE49-F238E27FC236}">
                    <a16:creationId xmlns:a16="http://schemas.microsoft.com/office/drawing/2014/main" id="{1CCB102C-CF78-4AA6-ACE2-6052AC8D403C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7" name="台形 1266">
                <a:extLst>
                  <a:ext uri="{FF2B5EF4-FFF2-40B4-BE49-F238E27FC236}">
                    <a16:creationId xmlns:a16="http://schemas.microsoft.com/office/drawing/2014/main" id="{D052E5A5-B4D3-4EE1-A33E-9484CABE614E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8" name="台形 1267">
                <a:extLst>
                  <a:ext uri="{FF2B5EF4-FFF2-40B4-BE49-F238E27FC236}">
                    <a16:creationId xmlns:a16="http://schemas.microsoft.com/office/drawing/2014/main" id="{32AAE494-D826-4989-9BD1-2847AC531E13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9" name="台形 1268">
                <a:extLst>
                  <a:ext uri="{FF2B5EF4-FFF2-40B4-BE49-F238E27FC236}">
                    <a16:creationId xmlns:a16="http://schemas.microsoft.com/office/drawing/2014/main" id="{6B0CC649-A78C-48DF-8B20-17640086438F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0" name="台形 1269">
                <a:extLst>
                  <a:ext uri="{FF2B5EF4-FFF2-40B4-BE49-F238E27FC236}">
                    <a16:creationId xmlns:a16="http://schemas.microsoft.com/office/drawing/2014/main" id="{07602BC9-074F-4712-BB92-C86B8EE7103D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1" name="フリーフォーム: 図形 1270">
                <a:extLst>
                  <a:ext uri="{FF2B5EF4-FFF2-40B4-BE49-F238E27FC236}">
                    <a16:creationId xmlns:a16="http://schemas.microsoft.com/office/drawing/2014/main" id="{62410294-6B1C-4BFB-B643-9A80B6B010B6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2" name="月 1271">
                <a:extLst>
                  <a:ext uri="{FF2B5EF4-FFF2-40B4-BE49-F238E27FC236}">
                    <a16:creationId xmlns:a16="http://schemas.microsoft.com/office/drawing/2014/main" id="{2134EF08-3A45-4068-85D3-92EA16EBF9E8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3" name="月 1272">
                <a:extLst>
                  <a:ext uri="{FF2B5EF4-FFF2-40B4-BE49-F238E27FC236}">
                    <a16:creationId xmlns:a16="http://schemas.microsoft.com/office/drawing/2014/main" id="{015C86E1-FF37-4DDC-AAEC-9D8D893C9782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4" name="月 1273">
                <a:extLst>
                  <a:ext uri="{FF2B5EF4-FFF2-40B4-BE49-F238E27FC236}">
                    <a16:creationId xmlns:a16="http://schemas.microsoft.com/office/drawing/2014/main" id="{C4AF74FD-D5C6-46A8-AE0B-10165B17E230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5" name="月 1274">
                <a:extLst>
                  <a:ext uri="{FF2B5EF4-FFF2-40B4-BE49-F238E27FC236}">
                    <a16:creationId xmlns:a16="http://schemas.microsoft.com/office/drawing/2014/main" id="{501E2E1A-2BF7-4ABC-8565-F169C6D7F73F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33" name="グループ化 1232">
              <a:extLst>
                <a:ext uri="{FF2B5EF4-FFF2-40B4-BE49-F238E27FC236}">
                  <a16:creationId xmlns:a16="http://schemas.microsoft.com/office/drawing/2014/main" id="{00908ADC-75DE-4578-AC42-47364B94E9CE}"/>
                </a:ext>
              </a:extLst>
            </p:cNvPr>
            <p:cNvGrpSpPr/>
            <p:nvPr/>
          </p:nvGrpSpPr>
          <p:grpSpPr>
            <a:xfrm rot="3823338">
              <a:off x="8134436" y="3899882"/>
              <a:ext cx="405197" cy="1119375"/>
              <a:chOff x="7383270" y="3535994"/>
              <a:chExt cx="910377" cy="2514957"/>
            </a:xfrm>
          </p:grpSpPr>
          <p:sp>
            <p:nvSpPr>
              <p:cNvPr id="1256" name="台形 1255">
                <a:extLst>
                  <a:ext uri="{FF2B5EF4-FFF2-40B4-BE49-F238E27FC236}">
                    <a16:creationId xmlns:a16="http://schemas.microsoft.com/office/drawing/2014/main" id="{DF11AE49-764F-4B0A-B5EA-F01C6EDA1B9B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7" name="台形 1256">
                <a:extLst>
                  <a:ext uri="{FF2B5EF4-FFF2-40B4-BE49-F238E27FC236}">
                    <a16:creationId xmlns:a16="http://schemas.microsoft.com/office/drawing/2014/main" id="{089AB66F-920D-41D1-8183-482203646A6E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8" name="台形 1257">
                <a:extLst>
                  <a:ext uri="{FF2B5EF4-FFF2-40B4-BE49-F238E27FC236}">
                    <a16:creationId xmlns:a16="http://schemas.microsoft.com/office/drawing/2014/main" id="{884FE797-7B14-4F8F-8ED4-722941963A98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9" name="台形 1258">
                <a:extLst>
                  <a:ext uri="{FF2B5EF4-FFF2-40B4-BE49-F238E27FC236}">
                    <a16:creationId xmlns:a16="http://schemas.microsoft.com/office/drawing/2014/main" id="{EE41806C-B7E3-46CA-91ED-98FC03583B69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0" name="台形 1259">
                <a:extLst>
                  <a:ext uri="{FF2B5EF4-FFF2-40B4-BE49-F238E27FC236}">
                    <a16:creationId xmlns:a16="http://schemas.microsoft.com/office/drawing/2014/main" id="{C93E2327-1676-4892-B6FE-23B0E0AFE55A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1" name="フリーフォーム: 図形 1260">
                <a:extLst>
                  <a:ext uri="{FF2B5EF4-FFF2-40B4-BE49-F238E27FC236}">
                    <a16:creationId xmlns:a16="http://schemas.microsoft.com/office/drawing/2014/main" id="{B790571E-39CC-4625-8F3E-00E025DD08F6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2" name="月 1261">
                <a:extLst>
                  <a:ext uri="{FF2B5EF4-FFF2-40B4-BE49-F238E27FC236}">
                    <a16:creationId xmlns:a16="http://schemas.microsoft.com/office/drawing/2014/main" id="{52B0CE38-9917-4D06-8293-4556822E87ED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3" name="月 1262">
                <a:extLst>
                  <a:ext uri="{FF2B5EF4-FFF2-40B4-BE49-F238E27FC236}">
                    <a16:creationId xmlns:a16="http://schemas.microsoft.com/office/drawing/2014/main" id="{1AF5857C-5C64-4A49-9C75-26CDF13BCD48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4" name="月 1263">
                <a:extLst>
                  <a:ext uri="{FF2B5EF4-FFF2-40B4-BE49-F238E27FC236}">
                    <a16:creationId xmlns:a16="http://schemas.microsoft.com/office/drawing/2014/main" id="{053DCEB2-D896-422E-A0A3-3BBB278ADCF1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5" name="月 1264">
                <a:extLst>
                  <a:ext uri="{FF2B5EF4-FFF2-40B4-BE49-F238E27FC236}">
                    <a16:creationId xmlns:a16="http://schemas.microsoft.com/office/drawing/2014/main" id="{9949A0C5-B17A-42D2-98AA-A37EA2762E9F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34" name="グループ化 1233">
              <a:extLst>
                <a:ext uri="{FF2B5EF4-FFF2-40B4-BE49-F238E27FC236}">
                  <a16:creationId xmlns:a16="http://schemas.microsoft.com/office/drawing/2014/main" id="{CC6322E7-0485-461E-BFDA-99820B664DA7}"/>
                </a:ext>
              </a:extLst>
            </p:cNvPr>
            <p:cNvGrpSpPr/>
            <p:nvPr/>
          </p:nvGrpSpPr>
          <p:grpSpPr>
            <a:xfrm rot="4107755">
              <a:off x="7942476" y="4192869"/>
              <a:ext cx="405197" cy="1119375"/>
              <a:chOff x="7383270" y="3535994"/>
              <a:chExt cx="910377" cy="2514957"/>
            </a:xfrm>
          </p:grpSpPr>
          <p:sp>
            <p:nvSpPr>
              <p:cNvPr id="1246" name="台形 1245">
                <a:extLst>
                  <a:ext uri="{FF2B5EF4-FFF2-40B4-BE49-F238E27FC236}">
                    <a16:creationId xmlns:a16="http://schemas.microsoft.com/office/drawing/2014/main" id="{5708E5A0-891B-4144-9448-1C76FE38893B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7" name="台形 1246">
                <a:extLst>
                  <a:ext uri="{FF2B5EF4-FFF2-40B4-BE49-F238E27FC236}">
                    <a16:creationId xmlns:a16="http://schemas.microsoft.com/office/drawing/2014/main" id="{373C21D0-C14A-4DBF-85E1-230D8526DC17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8" name="台形 1247">
                <a:extLst>
                  <a:ext uri="{FF2B5EF4-FFF2-40B4-BE49-F238E27FC236}">
                    <a16:creationId xmlns:a16="http://schemas.microsoft.com/office/drawing/2014/main" id="{9D44284D-F942-47FD-BBDB-BFE3FD9AA614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9" name="台形 1248">
                <a:extLst>
                  <a:ext uri="{FF2B5EF4-FFF2-40B4-BE49-F238E27FC236}">
                    <a16:creationId xmlns:a16="http://schemas.microsoft.com/office/drawing/2014/main" id="{F3F40FB7-E012-41CF-BE87-31F66E7201E2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0" name="台形 1249">
                <a:extLst>
                  <a:ext uri="{FF2B5EF4-FFF2-40B4-BE49-F238E27FC236}">
                    <a16:creationId xmlns:a16="http://schemas.microsoft.com/office/drawing/2014/main" id="{733F685F-1C71-4824-BDAF-1F6CDE2B33C7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1" name="フリーフォーム: 図形 1250">
                <a:extLst>
                  <a:ext uri="{FF2B5EF4-FFF2-40B4-BE49-F238E27FC236}">
                    <a16:creationId xmlns:a16="http://schemas.microsoft.com/office/drawing/2014/main" id="{AFDD40E8-6837-4C97-8E83-336D29BA20D6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2" name="月 1251">
                <a:extLst>
                  <a:ext uri="{FF2B5EF4-FFF2-40B4-BE49-F238E27FC236}">
                    <a16:creationId xmlns:a16="http://schemas.microsoft.com/office/drawing/2014/main" id="{DF41C0C5-BE0C-45A5-BA34-865F73062A53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3" name="月 1252">
                <a:extLst>
                  <a:ext uri="{FF2B5EF4-FFF2-40B4-BE49-F238E27FC236}">
                    <a16:creationId xmlns:a16="http://schemas.microsoft.com/office/drawing/2014/main" id="{6A6975C2-7A9D-447B-BEBD-8A64501DF077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4" name="月 1253">
                <a:extLst>
                  <a:ext uri="{FF2B5EF4-FFF2-40B4-BE49-F238E27FC236}">
                    <a16:creationId xmlns:a16="http://schemas.microsoft.com/office/drawing/2014/main" id="{A958DF73-AA00-4203-A0ED-51A962A52152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5" name="月 1254">
                <a:extLst>
                  <a:ext uri="{FF2B5EF4-FFF2-40B4-BE49-F238E27FC236}">
                    <a16:creationId xmlns:a16="http://schemas.microsoft.com/office/drawing/2014/main" id="{B325AB3F-3BB4-447F-84F4-DC584A68E918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35" name="グループ化 1234">
              <a:extLst>
                <a:ext uri="{FF2B5EF4-FFF2-40B4-BE49-F238E27FC236}">
                  <a16:creationId xmlns:a16="http://schemas.microsoft.com/office/drawing/2014/main" id="{396E7F2B-C919-42BD-AACE-1D13B920A18A}"/>
                </a:ext>
              </a:extLst>
            </p:cNvPr>
            <p:cNvGrpSpPr/>
            <p:nvPr/>
          </p:nvGrpSpPr>
          <p:grpSpPr>
            <a:xfrm rot="3086090">
              <a:off x="7579759" y="4068365"/>
              <a:ext cx="405197" cy="1119375"/>
              <a:chOff x="7383270" y="3535994"/>
              <a:chExt cx="910377" cy="2514957"/>
            </a:xfrm>
          </p:grpSpPr>
          <p:sp>
            <p:nvSpPr>
              <p:cNvPr id="1236" name="台形 1235">
                <a:extLst>
                  <a:ext uri="{FF2B5EF4-FFF2-40B4-BE49-F238E27FC236}">
                    <a16:creationId xmlns:a16="http://schemas.microsoft.com/office/drawing/2014/main" id="{11A8A138-DF85-42C7-A755-8FF17203124E}"/>
                  </a:ext>
                </a:extLst>
              </p:cNvPr>
              <p:cNvSpPr/>
              <p:nvPr/>
            </p:nvSpPr>
            <p:spPr bwMode="auto">
              <a:xfrm rot="19800000" flipH="1">
                <a:off x="7408783" y="3698517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7" name="台形 1236">
                <a:extLst>
                  <a:ext uri="{FF2B5EF4-FFF2-40B4-BE49-F238E27FC236}">
                    <a16:creationId xmlns:a16="http://schemas.microsoft.com/office/drawing/2014/main" id="{33653B99-CBB8-4D82-967D-1FBFB4886FE0}"/>
                  </a:ext>
                </a:extLst>
              </p:cNvPr>
              <p:cNvSpPr/>
              <p:nvPr/>
            </p:nvSpPr>
            <p:spPr bwMode="auto">
              <a:xfrm rot="1800000">
                <a:off x="8131379" y="3705173"/>
                <a:ext cx="160744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8" name="台形 1237">
                <a:extLst>
                  <a:ext uri="{FF2B5EF4-FFF2-40B4-BE49-F238E27FC236}">
                    <a16:creationId xmlns:a16="http://schemas.microsoft.com/office/drawing/2014/main" id="{1B0EEF3C-13BC-4C68-8FED-E25E6693D8BF}"/>
                  </a:ext>
                </a:extLst>
              </p:cNvPr>
              <p:cNvSpPr/>
              <p:nvPr/>
            </p:nvSpPr>
            <p:spPr bwMode="auto">
              <a:xfrm rot="900000">
                <a:off x="7907399" y="3572689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9" name="台形 1238">
                <a:extLst>
                  <a:ext uri="{FF2B5EF4-FFF2-40B4-BE49-F238E27FC236}">
                    <a16:creationId xmlns:a16="http://schemas.microsoft.com/office/drawing/2014/main" id="{C4BAE99C-FAF5-4ACC-A0E4-4F993630183D}"/>
                  </a:ext>
                </a:extLst>
              </p:cNvPr>
              <p:cNvSpPr/>
              <p:nvPr/>
            </p:nvSpPr>
            <p:spPr bwMode="auto">
              <a:xfrm rot="20700000">
                <a:off x="7500985" y="358292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0" name="台形 1239">
                <a:extLst>
                  <a:ext uri="{FF2B5EF4-FFF2-40B4-BE49-F238E27FC236}">
                    <a16:creationId xmlns:a16="http://schemas.microsoft.com/office/drawing/2014/main" id="{67DB88EA-D52B-401E-9C76-11B4023466C6}"/>
                  </a:ext>
                </a:extLst>
              </p:cNvPr>
              <p:cNvSpPr/>
              <p:nvPr/>
            </p:nvSpPr>
            <p:spPr bwMode="auto">
              <a:xfrm>
                <a:off x="7706682" y="3535994"/>
                <a:ext cx="270030" cy="485286"/>
              </a:xfrm>
              <a:prstGeom prst="trapezoid">
                <a:avLst/>
              </a:prstGeom>
              <a:solidFill>
                <a:srgbClr val="00CC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1" name="フリーフォーム: 図形 1240">
                <a:extLst>
                  <a:ext uri="{FF2B5EF4-FFF2-40B4-BE49-F238E27FC236}">
                    <a16:creationId xmlns:a16="http://schemas.microsoft.com/office/drawing/2014/main" id="{203E6255-B4E5-447E-AEE1-51A8D368CC0F}"/>
                  </a:ext>
                </a:extLst>
              </p:cNvPr>
              <p:cNvSpPr/>
              <p:nvPr/>
            </p:nvSpPr>
            <p:spPr bwMode="auto">
              <a:xfrm>
                <a:off x="7383270" y="3969060"/>
                <a:ext cx="910377" cy="2081891"/>
              </a:xfrm>
              <a:custGeom>
                <a:avLst/>
                <a:gdLst>
                  <a:gd name="connsiteX0" fmla="*/ 455189 w 910377"/>
                  <a:gd name="connsiteY0" fmla="*/ 0 h 2081891"/>
                  <a:gd name="connsiteX1" fmla="*/ 910377 w 910377"/>
                  <a:gd name="connsiteY1" fmla="*/ 254325 h 2081891"/>
                  <a:gd name="connsiteX2" fmla="*/ 213428 w 910377"/>
                  <a:gd name="connsiteY2" fmla="*/ 2050848 h 2081891"/>
                  <a:gd name="connsiteX3" fmla="*/ 175674 w 910377"/>
                  <a:gd name="connsiteY3" fmla="*/ 2081891 h 2081891"/>
                  <a:gd name="connsiteX4" fmla="*/ 41249 w 910377"/>
                  <a:gd name="connsiteY4" fmla="*/ 2027951 h 2081891"/>
                  <a:gd name="connsiteX5" fmla="*/ 17759 w 910377"/>
                  <a:gd name="connsiteY5" fmla="*/ 2008135 h 2081891"/>
                  <a:gd name="connsiteX6" fmla="*/ 40535 w 910377"/>
                  <a:gd name="connsiteY6" fmla="*/ 1881079 h 2081891"/>
                  <a:gd name="connsiteX7" fmla="*/ 0 w 910377"/>
                  <a:gd name="connsiteY7" fmla="*/ 254325 h 2081891"/>
                  <a:gd name="connsiteX8" fmla="*/ 455189 w 910377"/>
                  <a:gd name="connsiteY8" fmla="*/ 0 h 208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0377" h="2081891">
                    <a:moveTo>
                      <a:pt x="455189" y="0"/>
                    </a:moveTo>
                    <a:cubicBezTo>
                      <a:pt x="706582" y="0"/>
                      <a:pt x="910377" y="113865"/>
                      <a:pt x="910377" y="254325"/>
                    </a:cubicBezTo>
                    <a:cubicBezTo>
                      <a:pt x="910377" y="377226"/>
                      <a:pt x="730165" y="1554406"/>
                      <a:pt x="213428" y="2050848"/>
                    </a:cubicBezTo>
                    <a:lnTo>
                      <a:pt x="175674" y="2081891"/>
                    </a:lnTo>
                    <a:lnTo>
                      <a:pt x="41249" y="2027951"/>
                    </a:lnTo>
                    <a:lnTo>
                      <a:pt x="17759" y="2008135"/>
                    </a:lnTo>
                    <a:lnTo>
                      <a:pt x="40535" y="1881079"/>
                    </a:lnTo>
                    <a:cubicBezTo>
                      <a:pt x="160062" y="1101686"/>
                      <a:pt x="0" y="377226"/>
                      <a:pt x="0" y="254325"/>
                    </a:cubicBezTo>
                    <a:cubicBezTo>
                      <a:pt x="0" y="113865"/>
                      <a:pt x="203796" y="0"/>
                      <a:pt x="45518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2D050"/>
                  </a:gs>
                  <a:gs pos="50000">
                    <a:srgbClr val="CCFF66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2" name="月 1241">
                <a:extLst>
                  <a:ext uri="{FF2B5EF4-FFF2-40B4-BE49-F238E27FC236}">
                    <a16:creationId xmlns:a16="http://schemas.microsoft.com/office/drawing/2014/main" id="{4ECFE2F1-20D8-4CF7-BF9C-1988B6702D84}"/>
                  </a:ext>
                </a:extLst>
              </p:cNvPr>
              <p:cNvSpPr/>
              <p:nvPr/>
            </p:nvSpPr>
            <p:spPr bwMode="auto">
              <a:xfrm rot="5400000">
                <a:off x="7792407" y="3848618"/>
                <a:ext cx="73616" cy="711870"/>
              </a:xfrm>
              <a:prstGeom prst="moon">
                <a:avLst/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3" name="月 1242">
                <a:extLst>
                  <a:ext uri="{FF2B5EF4-FFF2-40B4-BE49-F238E27FC236}">
                    <a16:creationId xmlns:a16="http://schemas.microsoft.com/office/drawing/2014/main" id="{4A04CB33-7904-4942-8731-A4393F4C9901}"/>
                  </a:ext>
                </a:extLst>
              </p:cNvPr>
              <p:cNvSpPr/>
              <p:nvPr/>
            </p:nvSpPr>
            <p:spPr bwMode="auto">
              <a:xfrm rot="5400000">
                <a:off x="7785618" y="4099443"/>
                <a:ext cx="87194" cy="68012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4" name="月 1243">
                <a:extLst>
                  <a:ext uri="{FF2B5EF4-FFF2-40B4-BE49-F238E27FC236}">
                    <a16:creationId xmlns:a16="http://schemas.microsoft.com/office/drawing/2014/main" id="{BE01C80F-B3E7-4CA9-8446-AC6841F3BAFD}"/>
                  </a:ext>
                </a:extLst>
              </p:cNvPr>
              <p:cNvSpPr/>
              <p:nvPr/>
            </p:nvSpPr>
            <p:spPr bwMode="auto">
              <a:xfrm rot="5400000">
                <a:off x="7760218" y="4397893"/>
                <a:ext cx="93544" cy="635670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5" name="月 1244">
                <a:extLst>
                  <a:ext uri="{FF2B5EF4-FFF2-40B4-BE49-F238E27FC236}">
                    <a16:creationId xmlns:a16="http://schemas.microsoft.com/office/drawing/2014/main" id="{4B0884BB-3684-40BB-BE4C-2326E48FF768}"/>
                  </a:ext>
                </a:extLst>
              </p:cNvPr>
              <p:cNvSpPr/>
              <p:nvPr/>
            </p:nvSpPr>
            <p:spPr bwMode="auto">
              <a:xfrm rot="5400000">
                <a:off x="7731553" y="4677383"/>
                <a:ext cx="81219" cy="572365"/>
              </a:xfrm>
              <a:prstGeom prst="moon">
                <a:avLst>
                  <a:gd name="adj" fmla="val 39076"/>
                </a:avLst>
              </a:prstGeom>
              <a:solidFill>
                <a:srgbClr val="CC660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260900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テキスト ボックス 840">
            <a:extLst>
              <a:ext uri="{FF2B5EF4-FFF2-40B4-BE49-F238E27FC236}">
                <a16:creationId xmlns:a16="http://schemas.microsoft.com/office/drawing/2014/main" id="{0C0BD37B-FBEF-4F25-AD05-F5C8B5B1D75F}"/>
              </a:ext>
            </a:extLst>
          </p:cNvPr>
          <p:cNvSpPr txBox="1"/>
          <p:nvPr/>
        </p:nvSpPr>
        <p:spPr>
          <a:xfrm>
            <a:off x="276046" y="232912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24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長野県と言えば</a:t>
            </a:r>
          </a:p>
        </p:txBody>
      </p:sp>
      <p:sp>
        <p:nvSpPr>
          <p:cNvPr id="842" name="テキスト ボックス 841">
            <a:extLst>
              <a:ext uri="{FF2B5EF4-FFF2-40B4-BE49-F238E27FC236}">
                <a16:creationId xmlns:a16="http://schemas.microsoft.com/office/drawing/2014/main" id="{36B7265D-18A2-46A4-BA0E-0786893B4612}"/>
              </a:ext>
            </a:extLst>
          </p:cNvPr>
          <p:cNvSpPr txBox="1"/>
          <p:nvPr/>
        </p:nvSpPr>
        <p:spPr>
          <a:xfrm>
            <a:off x="638175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なめこ</a:t>
            </a:r>
          </a:p>
        </p:txBody>
      </p:sp>
      <p:sp>
        <p:nvSpPr>
          <p:cNvPr id="843" name="テキスト ボックス 842">
            <a:extLst>
              <a:ext uri="{FF2B5EF4-FFF2-40B4-BE49-F238E27FC236}">
                <a16:creationId xmlns:a16="http://schemas.microsoft.com/office/drawing/2014/main" id="{A280B48A-0CD2-4F77-A7DB-B44FC07854B7}"/>
              </a:ext>
            </a:extLst>
          </p:cNvPr>
          <p:cNvSpPr txBox="1"/>
          <p:nvPr/>
        </p:nvSpPr>
        <p:spPr>
          <a:xfrm>
            <a:off x="638175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えのき</a:t>
            </a:r>
          </a:p>
        </p:txBody>
      </p:sp>
      <p:sp>
        <p:nvSpPr>
          <p:cNvPr id="844" name="テキスト ボックス 843">
            <a:extLst>
              <a:ext uri="{FF2B5EF4-FFF2-40B4-BE49-F238E27FC236}">
                <a16:creationId xmlns:a16="http://schemas.microsoft.com/office/drawing/2014/main" id="{E24635B6-5E02-4FF4-B80D-D1334428B339}"/>
              </a:ext>
            </a:extLst>
          </p:cNvPr>
          <p:cNvSpPr txBox="1"/>
          <p:nvPr/>
        </p:nvSpPr>
        <p:spPr>
          <a:xfrm>
            <a:off x="358140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干し柿</a:t>
            </a:r>
          </a:p>
        </p:txBody>
      </p:sp>
      <p:sp>
        <p:nvSpPr>
          <p:cNvPr id="845" name="テキスト ボックス 844">
            <a:extLst>
              <a:ext uri="{FF2B5EF4-FFF2-40B4-BE49-F238E27FC236}">
                <a16:creationId xmlns:a16="http://schemas.microsoft.com/office/drawing/2014/main" id="{D17ED737-734C-45F6-B655-A657BB991A1D}"/>
              </a:ext>
            </a:extLst>
          </p:cNvPr>
          <p:cNvSpPr txBox="1"/>
          <p:nvPr/>
        </p:nvSpPr>
        <p:spPr>
          <a:xfrm>
            <a:off x="3581400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エリンギ</a:t>
            </a:r>
          </a:p>
        </p:txBody>
      </p:sp>
      <p:sp>
        <p:nvSpPr>
          <p:cNvPr id="846" name="テキスト ボックス 845">
            <a:extLst>
              <a:ext uri="{FF2B5EF4-FFF2-40B4-BE49-F238E27FC236}">
                <a16:creationId xmlns:a16="http://schemas.microsoft.com/office/drawing/2014/main" id="{5E37EF1C-58D2-4A3B-95DB-F469A7493483}"/>
              </a:ext>
            </a:extLst>
          </p:cNvPr>
          <p:cNvSpPr txBox="1"/>
          <p:nvPr/>
        </p:nvSpPr>
        <p:spPr>
          <a:xfrm>
            <a:off x="653415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アスパラガス</a:t>
            </a:r>
          </a:p>
        </p:txBody>
      </p:sp>
      <p:sp>
        <p:nvSpPr>
          <p:cNvPr id="847" name="テキスト ボックス 846">
            <a:extLst>
              <a:ext uri="{FF2B5EF4-FFF2-40B4-BE49-F238E27FC236}">
                <a16:creationId xmlns:a16="http://schemas.microsoft.com/office/drawing/2014/main" id="{3845BB11-A948-43A8-954F-35739A8A9813}"/>
              </a:ext>
            </a:extLst>
          </p:cNvPr>
          <p:cNvSpPr txBox="1"/>
          <p:nvPr/>
        </p:nvSpPr>
        <p:spPr>
          <a:xfrm>
            <a:off x="6534150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ズッキーニ</a:t>
            </a:r>
          </a:p>
        </p:txBody>
      </p:sp>
      <p:grpSp>
        <p:nvGrpSpPr>
          <p:cNvPr id="848" name="グループ化 847">
            <a:extLst>
              <a:ext uri="{FF2B5EF4-FFF2-40B4-BE49-F238E27FC236}">
                <a16:creationId xmlns:a16="http://schemas.microsoft.com/office/drawing/2014/main" id="{6B908871-90D1-4141-8F8A-8CD11B8F843C}"/>
              </a:ext>
            </a:extLst>
          </p:cNvPr>
          <p:cNvGrpSpPr/>
          <p:nvPr/>
        </p:nvGrpSpPr>
        <p:grpSpPr>
          <a:xfrm>
            <a:off x="6616467" y="4458732"/>
            <a:ext cx="2662881" cy="1575016"/>
            <a:chOff x="4977895" y="5353796"/>
            <a:chExt cx="2662881" cy="1575016"/>
          </a:xfrm>
        </p:grpSpPr>
        <p:grpSp>
          <p:nvGrpSpPr>
            <p:cNvPr id="849" name="グループ化 848">
              <a:extLst>
                <a:ext uri="{FF2B5EF4-FFF2-40B4-BE49-F238E27FC236}">
                  <a16:creationId xmlns:a16="http://schemas.microsoft.com/office/drawing/2014/main" id="{DC6B2760-1EAB-4828-B20B-A1933D86B33D}"/>
                </a:ext>
              </a:extLst>
            </p:cNvPr>
            <p:cNvGrpSpPr/>
            <p:nvPr/>
          </p:nvGrpSpPr>
          <p:grpSpPr>
            <a:xfrm>
              <a:off x="4977895" y="5392113"/>
              <a:ext cx="2562286" cy="1536699"/>
              <a:chOff x="746064" y="1894185"/>
              <a:chExt cx="2562286" cy="1536699"/>
            </a:xfrm>
          </p:grpSpPr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C73B3AFC-3B82-4A0E-BC43-8D2A3C39B3F7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869" name="フリーフォーム: 図形 868">
                  <a:extLst>
                    <a:ext uri="{FF2B5EF4-FFF2-40B4-BE49-F238E27FC236}">
                      <a16:creationId xmlns:a16="http://schemas.microsoft.com/office/drawing/2014/main" id="{07880B05-CA5C-4E30-8D4E-7B7560F06AE2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70" name="楕円 869">
                  <a:extLst>
                    <a:ext uri="{FF2B5EF4-FFF2-40B4-BE49-F238E27FC236}">
                      <a16:creationId xmlns:a16="http://schemas.microsoft.com/office/drawing/2014/main" id="{044E646B-CBEE-44BB-B4D6-7160FC7E15CE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867" name="楕円 866">
                <a:extLst>
                  <a:ext uri="{FF2B5EF4-FFF2-40B4-BE49-F238E27FC236}">
                    <a16:creationId xmlns:a16="http://schemas.microsoft.com/office/drawing/2014/main" id="{5AE526BB-D75A-4DE5-B4FB-B8831747B9D9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68" name="フリーフォーム: 図形 867">
                <a:extLst>
                  <a:ext uri="{FF2B5EF4-FFF2-40B4-BE49-F238E27FC236}">
                    <a16:creationId xmlns:a16="http://schemas.microsoft.com/office/drawing/2014/main" id="{05CEFC54-7A15-4739-BC9B-206DD0586930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850" name="グループ化 849">
              <a:extLst>
                <a:ext uri="{FF2B5EF4-FFF2-40B4-BE49-F238E27FC236}">
                  <a16:creationId xmlns:a16="http://schemas.microsoft.com/office/drawing/2014/main" id="{D4A5A8F7-04FA-43E0-B57B-33DEA147D40F}"/>
                </a:ext>
              </a:extLst>
            </p:cNvPr>
            <p:cNvGrpSpPr/>
            <p:nvPr/>
          </p:nvGrpSpPr>
          <p:grpSpPr>
            <a:xfrm>
              <a:off x="5198265" y="5353796"/>
              <a:ext cx="2442511" cy="890805"/>
              <a:chOff x="576067" y="5296385"/>
              <a:chExt cx="1529409" cy="557789"/>
            </a:xfrm>
          </p:grpSpPr>
          <p:grpSp>
            <p:nvGrpSpPr>
              <p:cNvPr id="851" name="グループ化 850">
                <a:extLst>
                  <a:ext uri="{FF2B5EF4-FFF2-40B4-BE49-F238E27FC236}">
                    <a16:creationId xmlns:a16="http://schemas.microsoft.com/office/drawing/2014/main" id="{5E7873DE-DE10-4442-B562-731928F0EFBB}"/>
                  </a:ext>
                </a:extLst>
              </p:cNvPr>
              <p:cNvGrpSpPr/>
              <p:nvPr/>
            </p:nvGrpSpPr>
            <p:grpSpPr>
              <a:xfrm rot="3600000">
                <a:off x="1058930" y="4813522"/>
                <a:ext cx="314979" cy="1280706"/>
                <a:chOff x="3656600" y="2484688"/>
                <a:chExt cx="529638" cy="2153513"/>
              </a:xfrm>
            </p:grpSpPr>
            <p:sp>
              <p:nvSpPr>
                <p:cNvPr id="862" name="楕円 24">
                  <a:extLst>
                    <a:ext uri="{FF2B5EF4-FFF2-40B4-BE49-F238E27FC236}">
                      <a16:creationId xmlns:a16="http://schemas.microsoft.com/office/drawing/2014/main" id="{A043E077-B6C0-4D3E-AE21-D1235876837A}"/>
                    </a:ext>
                  </a:extLst>
                </p:cNvPr>
                <p:cNvSpPr/>
                <p:nvPr/>
              </p:nvSpPr>
              <p:spPr bwMode="auto">
                <a:xfrm>
                  <a:off x="3656600" y="2522830"/>
                  <a:ext cx="529638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63" name="楕円 24">
                  <a:extLst>
                    <a:ext uri="{FF2B5EF4-FFF2-40B4-BE49-F238E27FC236}">
                      <a16:creationId xmlns:a16="http://schemas.microsoft.com/office/drawing/2014/main" id="{775CA2D0-84D1-4430-83EC-81B6C94091EB}"/>
                    </a:ext>
                  </a:extLst>
                </p:cNvPr>
                <p:cNvSpPr/>
                <p:nvPr/>
              </p:nvSpPr>
              <p:spPr bwMode="auto">
                <a:xfrm>
                  <a:off x="3728038" y="2522830"/>
                  <a:ext cx="386762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99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64" name="楕円 24">
                  <a:extLst>
                    <a:ext uri="{FF2B5EF4-FFF2-40B4-BE49-F238E27FC236}">
                      <a16:creationId xmlns:a16="http://schemas.microsoft.com/office/drawing/2014/main" id="{4F02487F-B56F-4C51-B787-107D9D34A2DB}"/>
                    </a:ext>
                  </a:extLst>
                </p:cNvPr>
                <p:cNvSpPr/>
                <p:nvPr/>
              </p:nvSpPr>
              <p:spPr bwMode="auto">
                <a:xfrm>
                  <a:off x="3853693" y="2522830"/>
                  <a:ext cx="151570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33CC33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65" name="フリーフォーム: 図形 864">
                  <a:extLst>
                    <a:ext uri="{FF2B5EF4-FFF2-40B4-BE49-F238E27FC236}">
                      <a16:creationId xmlns:a16="http://schemas.microsoft.com/office/drawing/2014/main" id="{4ADBD7CD-FC1D-420A-B346-EFEA869477F8}"/>
                    </a:ext>
                  </a:extLst>
                </p:cNvPr>
                <p:cNvSpPr/>
                <p:nvPr/>
              </p:nvSpPr>
              <p:spPr bwMode="auto">
                <a:xfrm>
                  <a:off x="3811381" y="2484688"/>
                  <a:ext cx="220076" cy="136970"/>
                </a:xfrm>
                <a:custGeom>
                  <a:avLst/>
                  <a:gdLst>
                    <a:gd name="connsiteX0" fmla="*/ 158432 w 324073"/>
                    <a:gd name="connsiteY0" fmla="*/ 0 h 180132"/>
                    <a:gd name="connsiteX1" fmla="*/ 175950 w 324073"/>
                    <a:gd name="connsiteY1" fmla="*/ 7078 h 180132"/>
                    <a:gd name="connsiteX2" fmla="*/ 179263 w 324073"/>
                    <a:gd name="connsiteY2" fmla="*/ 11549 h 180132"/>
                    <a:gd name="connsiteX3" fmla="*/ 190516 w 324073"/>
                    <a:gd name="connsiteY3" fmla="*/ 3071 h 180132"/>
                    <a:gd name="connsiteX4" fmla="*/ 209268 w 324073"/>
                    <a:gd name="connsiteY4" fmla="*/ 5373 h 180132"/>
                    <a:gd name="connsiteX5" fmla="*/ 218799 w 324073"/>
                    <a:gd name="connsiteY5" fmla="*/ 12943 h 180132"/>
                    <a:gd name="connsiteX6" fmla="*/ 219482 w 324073"/>
                    <a:gd name="connsiteY6" fmla="*/ 12068 h 180132"/>
                    <a:gd name="connsiteX7" fmla="*/ 238192 w 324073"/>
                    <a:gd name="connsiteY7" fmla="*/ 9439 h 180132"/>
                    <a:gd name="connsiteX8" fmla="*/ 303491 w 324073"/>
                    <a:gd name="connsiteY8" fmla="*/ 67565 h 180132"/>
                    <a:gd name="connsiteX9" fmla="*/ 309548 w 324073"/>
                    <a:gd name="connsiteY9" fmla="*/ 168067 h 180132"/>
                    <a:gd name="connsiteX10" fmla="*/ 268798 w 324073"/>
                    <a:gd name="connsiteY10" fmla="*/ 161133 h 180132"/>
                    <a:gd name="connsiteX11" fmla="*/ 257839 w 324073"/>
                    <a:gd name="connsiteY11" fmla="*/ 151477 h 180132"/>
                    <a:gd name="connsiteX12" fmla="*/ 252226 w 324073"/>
                    <a:gd name="connsiteY12" fmla="*/ 165694 h 180132"/>
                    <a:gd name="connsiteX13" fmla="*/ 237137 w 324073"/>
                    <a:gd name="connsiteY13" fmla="*/ 177065 h 180132"/>
                    <a:gd name="connsiteX14" fmla="*/ 199570 w 324073"/>
                    <a:gd name="connsiteY14" fmla="*/ 159820 h 180132"/>
                    <a:gd name="connsiteX15" fmla="*/ 192031 w 324073"/>
                    <a:gd name="connsiteY15" fmla="*/ 148481 h 180132"/>
                    <a:gd name="connsiteX16" fmla="*/ 190256 w 324073"/>
                    <a:gd name="connsiteY16" fmla="*/ 153752 h 180132"/>
                    <a:gd name="connsiteX17" fmla="*/ 158432 w 324073"/>
                    <a:gd name="connsiteY17" fmla="*/ 180132 h 180132"/>
                    <a:gd name="connsiteX18" fmla="*/ 140914 w 324073"/>
                    <a:gd name="connsiteY18" fmla="*/ 173054 h 180132"/>
                    <a:gd name="connsiteX19" fmla="*/ 127920 w 324073"/>
                    <a:gd name="connsiteY19" fmla="*/ 155522 h 180132"/>
                    <a:gd name="connsiteX20" fmla="*/ 125061 w 324073"/>
                    <a:gd name="connsiteY20" fmla="*/ 159819 h 180132"/>
                    <a:gd name="connsiteX21" fmla="*/ 87496 w 324073"/>
                    <a:gd name="connsiteY21" fmla="*/ 177063 h 180132"/>
                    <a:gd name="connsiteX22" fmla="*/ 72406 w 324073"/>
                    <a:gd name="connsiteY22" fmla="*/ 165693 h 180132"/>
                    <a:gd name="connsiteX23" fmla="*/ 66649 w 324073"/>
                    <a:gd name="connsiteY23" fmla="*/ 151110 h 180132"/>
                    <a:gd name="connsiteX24" fmla="*/ 55274 w 324073"/>
                    <a:gd name="connsiteY24" fmla="*/ 161133 h 180132"/>
                    <a:gd name="connsiteX25" fmla="*/ 14525 w 324073"/>
                    <a:gd name="connsiteY25" fmla="*/ 168066 h 180132"/>
                    <a:gd name="connsiteX26" fmla="*/ 20582 w 324073"/>
                    <a:gd name="connsiteY26" fmla="*/ 67564 h 180132"/>
                    <a:gd name="connsiteX27" fmla="*/ 104591 w 324073"/>
                    <a:gd name="connsiteY27" fmla="*/ 12067 h 180132"/>
                    <a:gd name="connsiteX28" fmla="*/ 105488 w 324073"/>
                    <a:gd name="connsiteY28" fmla="*/ 13215 h 180132"/>
                    <a:gd name="connsiteX29" fmla="*/ 115364 w 324073"/>
                    <a:gd name="connsiteY29" fmla="*/ 5372 h 180132"/>
                    <a:gd name="connsiteX30" fmla="*/ 134117 w 324073"/>
                    <a:gd name="connsiteY30" fmla="*/ 3070 h 180132"/>
                    <a:gd name="connsiteX31" fmla="*/ 140385 w 324073"/>
                    <a:gd name="connsiteY31" fmla="*/ 7791 h 180132"/>
                    <a:gd name="connsiteX32" fmla="*/ 140914 w 324073"/>
                    <a:gd name="connsiteY32" fmla="*/ 7078 h 180132"/>
                    <a:gd name="connsiteX33" fmla="*/ 158432 w 324073"/>
                    <a:gd name="connsiteY33" fmla="*/ 0 h 18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24073" h="180132">
                      <a:moveTo>
                        <a:pt x="158432" y="0"/>
                      </a:moveTo>
                      <a:cubicBezTo>
                        <a:pt x="164646" y="0"/>
                        <a:pt x="170566" y="2521"/>
                        <a:pt x="175950" y="7078"/>
                      </a:cubicBezTo>
                      <a:lnTo>
                        <a:pt x="179263" y="11549"/>
                      </a:lnTo>
                      <a:lnTo>
                        <a:pt x="190516" y="3071"/>
                      </a:lnTo>
                      <a:cubicBezTo>
                        <a:pt x="196518" y="1462"/>
                        <a:pt x="202888" y="2364"/>
                        <a:pt x="209268" y="5373"/>
                      </a:cubicBezTo>
                      <a:lnTo>
                        <a:pt x="218799" y="12943"/>
                      </a:lnTo>
                      <a:lnTo>
                        <a:pt x="219482" y="12068"/>
                      </a:lnTo>
                      <a:cubicBezTo>
                        <a:pt x="224864" y="8961"/>
                        <a:pt x="231251" y="8183"/>
                        <a:pt x="238192" y="9439"/>
                      </a:cubicBezTo>
                      <a:cubicBezTo>
                        <a:pt x="259018" y="13203"/>
                        <a:pt x="284837" y="35256"/>
                        <a:pt x="303491" y="67565"/>
                      </a:cubicBezTo>
                      <a:cubicBezTo>
                        <a:pt x="328362" y="110643"/>
                        <a:pt x="331074" y="155639"/>
                        <a:pt x="309548" y="168067"/>
                      </a:cubicBezTo>
                      <a:cubicBezTo>
                        <a:pt x="298785" y="174281"/>
                        <a:pt x="284001" y="171176"/>
                        <a:pt x="268798" y="161133"/>
                      </a:cubicBezTo>
                      <a:lnTo>
                        <a:pt x="257839" y="151477"/>
                      </a:lnTo>
                      <a:lnTo>
                        <a:pt x="252226" y="165694"/>
                      </a:lnTo>
                      <a:cubicBezTo>
                        <a:pt x="248205" y="171490"/>
                        <a:pt x="243140" y="175456"/>
                        <a:pt x="237137" y="177065"/>
                      </a:cubicBezTo>
                      <a:cubicBezTo>
                        <a:pt x="225133" y="180281"/>
                        <a:pt x="211656" y="173456"/>
                        <a:pt x="199570" y="159820"/>
                      </a:cubicBezTo>
                      <a:lnTo>
                        <a:pt x="192031" y="148481"/>
                      </a:lnTo>
                      <a:lnTo>
                        <a:pt x="190256" y="153752"/>
                      </a:lnTo>
                      <a:cubicBezTo>
                        <a:pt x="182111" y="170051"/>
                        <a:pt x="170860" y="180132"/>
                        <a:pt x="158432" y="180132"/>
                      </a:cubicBezTo>
                      <a:cubicBezTo>
                        <a:pt x="152218" y="180133"/>
                        <a:pt x="146297" y="177612"/>
                        <a:pt x="140914" y="173054"/>
                      </a:cubicBezTo>
                      <a:lnTo>
                        <a:pt x="127920" y="155522"/>
                      </a:lnTo>
                      <a:lnTo>
                        <a:pt x="125061" y="159819"/>
                      </a:lnTo>
                      <a:cubicBezTo>
                        <a:pt x="112977" y="173455"/>
                        <a:pt x="99500" y="180280"/>
                        <a:pt x="87496" y="177063"/>
                      </a:cubicBezTo>
                      <a:cubicBezTo>
                        <a:pt x="81493" y="175455"/>
                        <a:pt x="76427" y="171489"/>
                        <a:pt x="72406" y="165693"/>
                      </a:cubicBezTo>
                      <a:lnTo>
                        <a:pt x="66649" y="151110"/>
                      </a:lnTo>
                      <a:lnTo>
                        <a:pt x="55274" y="161133"/>
                      </a:lnTo>
                      <a:cubicBezTo>
                        <a:pt x="40072" y="171175"/>
                        <a:pt x="25288" y="174280"/>
                        <a:pt x="14525" y="168066"/>
                      </a:cubicBezTo>
                      <a:cubicBezTo>
                        <a:pt x="-7001" y="155638"/>
                        <a:pt x="-4289" y="110642"/>
                        <a:pt x="20582" y="67564"/>
                      </a:cubicBezTo>
                      <a:cubicBezTo>
                        <a:pt x="45453" y="24486"/>
                        <a:pt x="83065" y="-361"/>
                        <a:pt x="104591" y="12067"/>
                      </a:cubicBezTo>
                      <a:lnTo>
                        <a:pt x="105488" y="13215"/>
                      </a:lnTo>
                      <a:lnTo>
                        <a:pt x="115364" y="5372"/>
                      </a:lnTo>
                      <a:cubicBezTo>
                        <a:pt x="121744" y="2363"/>
                        <a:pt x="128115" y="1461"/>
                        <a:pt x="134117" y="3070"/>
                      </a:cubicBezTo>
                      <a:lnTo>
                        <a:pt x="140385" y="7791"/>
                      </a:lnTo>
                      <a:lnTo>
                        <a:pt x="140914" y="7078"/>
                      </a:lnTo>
                      <a:cubicBezTo>
                        <a:pt x="146298" y="2521"/>
                        <a:pt x="152218" y="0"/>
                        <a:pt x="158432" y="0"/>
                      </a:cubicBezTo>
                      <a:close/>
                    </a:path>
                  </a:pathLst>
                </a:custGeom>
                <a:solidFill>
                  <a:srgbClr val="92D05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852" name="グループ化 851">
                <a:extLst>
                  <a:ext uri="{FF2B5EF4-FFF2-40B4-BE49-F238E27FC236}">
                    <a16:creationId xmlns:a16="http://schemas.microsoft.com/office/drawing/2014/main" id="{1A439E87-A7FB-446C-8CC6-3CC0B0426D88}"/>
                  </a:ext>
                </a:extLst>
              </p:cNvPr>
              <p:cNvGrpSpPr/>
              <p:nvPr/>
            </p:nvGrpSpPr>
            <p:grpSpPr>
              <a:xfrm rot="4592918">
                <a:off x="1307633" y="5001588"/>
                <a:ext cx="314979" cy="1280706"/>
                <a:chOff x="3656600" y="2484688"/>
                <a:chExt cx="529638" cy="2153513"/>
              </a:xfrm>
            </p:grpSpPr>
            <p:sp>
              <p:nvSpPr>
                <p:cNvPr id="858" name="楕円 24">
                  <a:extLst>
                    <a:ext uri="{FF2B5EF4-FFF2-40B4-BE49-F238E27FC236}">
                      <a16:creationId xmlns:a16="http://schemas.microsoft.com/office/drawing/2014/main" id="{EA03254C-E096-4679-9A41-75D0DFAAB927}"/>
                    </a:ext>
                  </a:extLst>
                </p:cNvPr>
                <p:cNvSpPr/>
                <p:nvPr/>
              </p:nvSpPr>
              <p:spPr bwMode="auto">
                <a:xfrm>
                  <a:off x="3656600" y="2522830"/>
                  <a:ext cx="529638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59" name="楕円 24">
                  <a:extLst>
                    <a:ext uri="{FF2B5EF4-FFF2-40B4-BE49-F238E27FC236}">
                      <a16:creationId xmlns:a16="http://schemas.microsoft.com/office/drawing/2014/main" id="{5D470952-8110-4D77-B35D-B3AE1F7BAF99}"/>
                    </a:ext>
                  </a:extLst>
                </p:cNvPr>
                <p:cNvSpPr/>
                <p:nvPr/>
              </p:nvSpPr>
              <p:spPr bwMode="auto">
                <a:xfrm>
                  <a:off x="3728038" y="2522830"/>
                  <a:ext cx="386762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99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60" name="楕円 24">
                  <a:extLst>
                    <a:ext uri="{FF2B5EF4-FFF2-40B4-BE49-F238E27FC236}">
                      <a16:creationId xmlns:a16="http://schemas.microsoft.com/office/drawing/2014/main" id="{D87B6BF7-19DC-4E44-88B6-232D4C4755AC}"/>
                    </a:ext>
                  </a:extLst>
                </p:cNvPr>
                <p:cNvSpPr/>
                <p:nvPr/>
              </p:nvSpPr>
              <p:spPr bwMode="auto">
                <a:xfrm>
                  <a:off x="3853693" y="2522830"/>
                  <a:ext cx="151570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33CC33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61" name="フリーフォーム: 図形 860">
                  <a:extLst>
                    <a:ext uri="{FF2B5EF4-FFF2-40B4-BE49-F238E27FC236}">
                      <a16:creationId xmlns:a16="http://schemas.microsoft.com/office/drawing/2014/main" id="{51FE6194-BF11-4108-9156-0029EABE8A51}"/>
                    </a:ext>
                  </a:extLst>
                </p:cNvPr>
                <p:cNvSpPr/>
                <p:nvPr/>
              </p:nvSpPr>
              <p:spPr bwMode="auto">
                <a:xfrm>
                  <a:off x="3811381" y="2484688"/>
                  <a:ext cx="220076" cy="136970"/>
                </a:xfrm>
                <a:custGeom>
                  <a:avLst/>
                  <a:gdLst>
                    <a:gd name="connsiteX0" fmla="*/ 158432 w 324073"/>
                    <a:gd name="connsiteY0" fmla="*/ 0 h 180132"/>
                    <a:gd name="connsiteX1" fmla="*/ 175950 w 324073"/>
                    <a:gd name="connsiteY1" fmla="*/ 7078 h 180132"/>
                    <a:gd name="connsiteX2" fmla="*/ 179263 w 324073"/>
                    <a:gd name="connsiteY2" fmla="*/ 11549 h 180132"/>
                    <a:gd name="connsiteX3" fmla="*/ 190516 w 324073"/>
                    <a:gd name="connsiteY3" fmla="*/ 3071 h 180132"/>
                    <a:gd name="connsiteX4" fmla="*/ 209268 w 324073"/>
                    <a:gd name="connsiteY4" fmla="*/ 5373 h 180132"/>
                    <a:gd name="connsiteX5" fmla="*/ 218799 w 324073"/>
                    <a:gd name="connsiteY5" fmla="*/ 12943 h 180132"/>
                    <a:gd name="connsiteX6" fmla="*/ 219482 w 324073"/>
                    <a:gd name="connsiteY6" fmla="*/ 12068 h 180132"/>
                    <a:gd name="connsiteX7" fmla="*/ 238192 w 324073"/>
                    <a:gd name="connsiteY7" fmla="*/ 9439 h 180132"/>
                    <a:gd name="connsiteX8" fmla="*/ 303491 w 324073"/>
                    <a:gd name="connsiteY8" fmla="*/ 67565 h 180132"/>
                    <a:gd name="connsiteX9" fmla="*/ 309548 w 324073"/>
                    <a:gd name="connsiteY9" fmla="*/ 168067 h 180132"/>
                    <a:gd name="connsiteX10" fmla="*/ 268798 w 324073"/>
                    <a:gd name="connsiteY10" fmla="*/ 161133 h 180132"/>
                    <a:gd name="connsiteX11" fmla="*/ 257839 w 324073"/>
                    <a:gd name="connsiteY11" fmla="*/ 151477 h 180132"/>
                    <a:gd name="connsiteX12" fmla="*/ 252226 w 324073"/>
                    <a:gd name="connsiteY12" fmla="*/ 165694 h 180132"/>
                    <a:gd name="connsiteX13" fmla="*/ 237137 w 324073"/>
                    <a:gd name="connsiteY13" fmla="*/ 177065 h 180132"/>
                    <a:gd name="connsiteX14" fmla="*/ 199570 w 324073"/>
                    <a:gd name="connsiteY14" fmla="*/ 159820 h 180132"/>
                    <a:gd name="connsiteX15" fmla="*/ 192031 w 324073"/>
                    <a:gd name="connsiteY15" fmla="*/ 148481 h 180132"/>
                    <a:gd name="connsiteX16" fmla="*/ 190256 w 324073"/>
                    <a:gd name="connsiteY16" fmla="*/ 153752 h 180132"/>
                    <a:gd name="connsiteX17" fmla="*/ 158432 w 324073"/>
                    <a:gd name="connsiteY17" fmla="*/ 180132 h 180132"/>
                    <a:gd name="connsiteX18" fmla="*/ 140914 w 324073"/>
                    <a:gd name="connsiteY18" fmla="*/ 173054 h 180132"/>
                    <a:gd name="connsiteX19" fmla="*/ 127920 w 324073"/>
                    <a:gd name="connsiteY19" fmla="*/ 155522 h 180132"/>
                    <a:gd name="connsiteX20" fmla="*/ 125061 w 324073"/>
                    <a:gd name="connsiteY20" fmla="*/ 159819 h 180132"/>
                    <a:gd name="connsiteX21" fmla="*/ 87496 w 324073"/>
                    <a:gd name="connsiteY21" fmla="*/ 177063 h 180132"/>
                    <a:gd name="connsiteX22" fmla="*/ 72406 w 324073"/>
                    <a:gd name="connsiteY22" fmla="*/ 165693 h 180132"/>
                    <a:gd name="connsiteX23" fmla="*/ 66649 w 324073"/>
                    <a:gd name="connsiteY23" fmla="*/ 151110 h 180132"/>
                    <a:gd name="connsiteX24" fmla="*/ 55274 w 324073"/>
                    <a:gd name="connsiteY24" fmla="*/ 161133 h 180132"/>
                    <a:gd name="connsiteX25" fmla="*/ 14525 w 324073"/>
                    <a:gd name="connsiteY25" fmla="*/ 168066 h 180132"/>
                    <a:gd name="connsiteX26" fmla="*/ 20582 w 324073"/>
                    <a:gd name="connsiteY26" fmla="*/ 67564 h 180132"/>
                    <a:gd name="connsiteX27" fmla="*/ 104591 w 324073"/>
                    <a:gd name="connsiteY27" fmla="*/ 12067 h 180132"/>
                    <a:gd name="connsiteX28" fmla="*/ 105488 w 324073"/>
                    <a:gd name="connsiteY28" fmla="*/ 13215 h 180132"/>
                    <a:gd name="connsiteX29" fmla="*/ 115364 w 324073"/>
                    <a:gd name="connsiteY29" fmla="*/ 5372 h 180132"/>
                    <a:gd name="connsiteX30" fmla="*/ 134117 w 324073"/>
                    <a:gd name="connsiteY30" fmla="*/ 3070 h 180132"/>
                    <a:gd name="connsiteX31" fmla="*/ 140385 w 324073"/>
                    <a:gd name="connsiteY31" fmla="*/ 7791 h 180132"/>
                    <a:gd name="connsiteX32" fmla="*/ 140914 w 324073"/>
                    <a:gd name="connsiteY32" fmla="*/ 7078 h 180132"/>
                    <a:gd name="connsiteX33" fmla="*/ 158432 w 324073"/>
                    <a:gd name="connsiteY33" fmla="*/ 0 h 18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24073" h="180132">
                      <a:moveTo>
                        <a:pt x="158432" y="0"/>
                      </a:moveTo>
                      <a:cubicBezTo>
                        <a:pt x="164646" y="0"/>
                        <a:pt x="170566" y="2521"/>
                        <a:pt x="175950" y="7078"/>
                      </a:cubicBezTo>
                      <a:lnTo>
                        <a:pt x="179263" y="11549"/>
                      </a:lnTo>
                      <a:lnTo>
                        <a:pt x="190516" y="3071"/>
                      </a:lnTo>
                      <a:cubicBezTo>
                        <a:pt x="196518" y="1462"/>
                        <a:pt x="202888" y="2364"/>
                        <a:pt x="209268" y="5373"/>
                      </a:cubicBezTo>
                      <a:lnTo>
                        <a:pt x="218799" y="12943"/>
                      </a:lnTo>
                      <a:lnTo>
                        <a:pt x="219482" y="12068"/>
                      </a:lnTo>
                      <a:cubicBezTo>
                        <a:pt x="224864" y="8961"/>
                        <a:pt x="231251" y="8183"/>
                        <a:pt x="238192" y="9439"/>
                      </a:cubicBezTo>
                      <a:cubicBezTo>
                        <a:pt x="259018" y="13203"/>
                        <a:pt x="284837" y="35256"/>
                        <a:pt x="303491" y="67565"/>
                      </a:cubicBezTo>
                      <a:cubicBezTo>
                        <a:pt x="328362" y="110643"/>
                        <a:pt x="331074" y="155639"/>
                        <a:pt x="309548" y="168067"/>
                      </a:cubicBezTo>
                      <a:cubicBezTo>
                        <a:pt x="298785" y="174281"/>
                        <a:pt x="284001" y="171176"/>
                        <a:pt x="268798" y="161133"/>
                      </a:cubicBezTo>
                      <a:lnTo>
                        <a:pt x="257839" y="151477"/>
                      </a:lnTo>
                      <a:lnTo>
                        <a:pt x="252226" y="165694"/>
                      </a:lnTo>
                      <a:cubicBezTo>
                        <a:pt x="248205" y="171490"/>
                        <a:pt x="243140" y="175456"/>
                        <a:pt x="237137" y="177065"/>
                      </a:cubicBezTo>
                      <a:cubicBezTo>
                        <a:pt x="225133" y="180281"/>
                        <a:pt x="211656" y="173456"/>
                        <a:pt x="199570" y="159820"/>
                      </a:cubicBezTo>
                      <a:lnTo>
                        <a:pt x="192031" y="148481"/>
                      </a:lnTo>
                      <a:lnTo>
                        <a:pt x="190256" y="153752"/>
                      </a:lnTo>
                      <a:cubicBezTo>
                        <a:pt x="182111" y="170051"/>
                        <a:pt x="170860" y="180132"/>
                        <a:pt x="158432" y="180132"/>
                      </a:cubicBezTo>
                      <a:cubicBezTo>
                        <a:pt x="152218" y="180133"/>
                        <a:pt x="146297" y="177612"/>
                        <a:pt x="140914" y="173054"/>
                      </a:cubicBezTo>
                      <a:lnTo>
                        <a:pt x="127920" y="155522"/>
                      </a:lnTo>
                      <a:lnTo>
                        <a:pt x="125061" y="159819"/>
                      </a:lnTo>
                      <a:cubicBezTo>
                        <a:pt x="112977" y="173455"/>
                        <a:pt x="99500" y="180280"/>
                        <a:pt x="87496" y="177063"/>
                      </a:cubicBezTo>
                      <a:cubicBezTo>
                        <a:pt x="81493" y="175455"/>
                        <a:pt x="76427" y="171489"/>
                        <a:pt x="72406" y="165693"/>
                      </a:cubicBezTo>
                      <a:lnTo>
                        <a:pt x="66649" y="151110"/>
                      </a:lnTo>
                      <a:lnTo>
                        <a:pt x="55274" y="161133"/>
                      </a:lnTo>
                      <a:cubicBezTo>
                        <a:pt x="40072" y="171175"/>
                        <a:pt x="25288" y="174280"/>
                        <a:pt x="14525" y="168066"/>
                      </a:cubicBezTo>
                      <a:cubicBezTo>
                        <a:pt x="-7001" y="155638"/>
                        <a:pt x="-4289" y="110642"/>
                        <a:pt x="20582" y="67564"/>
                      </a:cubicBezTo>
                      <a:cubicBezTo>
                        <a:pt x="45453" y="24486"/>
                        <a:pt x="83065" y="-361"/>
                        <a:pt x="104591" y="12067"/>
                      </a:cubicBezTo>
                      <a:lnTo>
                        <a:pt x="105488" y="13215"/>
                      </a:lnTo>
                      <a:lnTo>
                        <a:pt x="115364" y="5372"/>
                      </a:lnTo>
                      <a:cubicBezTo>
                        <a:pt x="121744" y="2363"/>
                        <a:pt x="128115" y="1461"/>
                        <a:pt x="134117" y="3070"/>
                      </a:cubicBezTo>
                      <a:lnTo>
                        <a:pt x="140385" y="7791"/>
                      </a:lnTo>
                      <a:lnTo>
                        <a:pt x="140914" y="7078"/>
                      </a:lnTo>
                      <a:cubicBezTo>
                        <a:pt x="146298" y="2521"/>
                        <a:pt x="152218" y="0"/>
                        <a:pt x="158432" y="0"/>
                      </a:cubicBezTo>
                      <a:close/>
                    </a:path>
                  </a:pathLst>
                </a:custGeom>
                <a:solidFill>
                  <a:srgbClr val="92D05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853" name="グループ化 852">
                <a:extLst>
                  <a:ext uri="{FF2B5EF4-FFF2-40B4-BE49-F238E27FC236}">
                    <a16:creationId xmlns:a16="http://schemas.microsoft.com/office/drawing/2014/main" id="{5DCB4EB1-11B8-4F3E-BB39-A4ECE02BAEE9}"/>
                  </a:ext>
                </a:extLst>
              </p:cNvPr>
              <p:cNvGrpSpPr/>
              <p:nvPr/>
            </p:nvGrpSpPr>
            <p:grpSpPr>
              <a:xfrm rot="3622904">
                <a:off x="1307295" y="5056332"/>
                <a:ext cx="314979" cy="1280706"/>
                <a:chOff x="3656600" y="2484688"/>
                <a:chExt cx="529638" cy="2153513"/>
              </a:xfrm>
            </p:grpSpPr>
            <p:sp>
              <p:nvSpPr>
                <p:cNvPr id="854" name="楕円 24">
                  <a:extLst>
                    <a:ext uri="{FF2B5EF4-FFF2-40B4-BE49-F238E27FC236}">
                      <a16:creationId xmlns:a16="http://schemas.microsoft.com/office/drawing/2014/main" id="{1526E162-4500-4530-B6D3-680657AF65BF}"/>
                    </a:ext>
                  </a:extLst>
                </p:cNvPr>
                <p:cNvSpPr/>
                <p:nvPr/>
              </p:nvSpPr>
              <p:spPr bwMode="auto">
                <a:xfrm>
                  <a:off x="3656600" y="2522830"/>
                  <a:ext cx="529638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66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55" name="楕円 24">
                  <a:extLst>
                    <a:ext uri="{FF2B5EF4-FFF2-40B4-BE49-F238E27FC236}">
                      <a16:creationId xmlns:a16="http://schemas.microsoft.com/office/drawing/2014/main" id="{DEA4A642-6433-4FAD-AE65-D7B5F5759E11}"/>
                    </a:ext>
                  </a:extLst>
                </p:cNvPr>
                <p:cNvSpPr/>
                <p:nvPr/>
              </p:nvSpPr>
              <p:spPr bwMode="auto">
                <a:xfrm>
                  <a:off x="3728038" y="2522830"/>
                  <a:ext cx="386762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0099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56" name="楕円 24">
                  <a:extLst>
                    <a:ext uri="{FF2B5EF4-FFF2-40B4-BE49-F238E27FC236}">
                      <a16:creationId xmlns:a16="http://schemas.microsoft.com/office/drawing/2014/main" id="{9C396164-0825-44AF-A100-825D82972F02}"/>
                    </a:ext>
                  </a:extLst>
                </p:cNvPr>
                <p:cNvSpPr/>
                <p:nvPr/>
              </p:nvSpPr>
              <p:spPr bwMode="auto">
                <a:xfrm>
                  <a:off x="3853693" y="2522830"/>
                  <a:ext cx="151570" cy="2115371"/>
                </a:xfrm>
                <a:custGeom>
                  <a:avLst/>
                  <a:gdLst>
                    <a:gd name="connsiteX0" fmla="*/ 0 w 382343"/>
                    <a:gd name="connsiteY0" fmla="*/ 1057668 h 2115335"/>
                    <a:gd name="connsiteX1" fmla="*/ 191172 w 382343"/>
                    <a:gd name="connsiteY1" fmla="*/ 0 h 2115335"/>
                    <a:gd name="connsiteX2" fmla="*/ 382344 w 382343"/>
                    <a:gd name="connsiteY2" fmla="*/ 1057668 h 2115335"/>
                    <a:gd name="connsiteX3" fmla="*/ 191172 w 382343"/>
                    <a:gd name="connsiteY3" fmla="*/ 2115336 h 2115335"/>
                    <a:gd name="connsiteX4" fmla="*/ 0 w 382343"/>
                    <a:gd name="connsiteY4" fmla="*/ 1057668 h 2115335"/>
                    <a:gd name="connsiteX0" fmla="*/ 793 w 383930"/>
                    <a:gd name="connsiteY0" fmla="*/ 1057668 h 2115371"/>
                    <a:gd name="connsiteX1" fmla="*/ 191965 w 383930"/>
                    <a:gd name="connsiteY1" fmla="*/ 0 h 2115371"/>
                    <a:gd name="connsiteX2" fmla="*/ 383137 w 383930"/>
                    <a:gd name="connsiteY2" fmla="*/ 1057668 h 2115371"/>
                    <a:gd name="connsiteX3" fmla="*/ 191965 w 383930"/>
                    <a:gd name="connsiteY3" fmla="*/ 2115336 h 2115371"/>
                    <a:gd name="connsiteX4" fmla="*/ 793 w 383930"/>
                    <a:gd name="connsiteY4" fmla="*/ 1057668 h 211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930" h="2115371">
                      <a:moveTo>
                        <a:pt x="793" y="1057668"/>
                      </a:moveTo>
                      <a:cubicBezTo>
                        <a:pt x="793" y="473534"/>
                        <a:pt x="86384" y="0"/>
                        <a:pt x="191965" y="0"/>
                      </a:cubicBezTo>
                      <a:cubicBezTo>
                        <a:pt x="297546" y="0"/>
                        <a:pt x="383137" y="473534"/>
                        <a:pt x="383137" y="1057668"/>
                      </a:cubicBezTo>
                      <a:cubicBezTo>
                        <a:pt x="383137" y="1641802"/>
                        <a:pt x="407083" y="2110574"/>
                        <a:pt x="191965" y="2115336"/>
                      </a:cubicBezTo>
                      <a:cubicBezTo>
                        <a:pt x="-23153" y="2120098"/>
                        <a:pt x="793" y="1641802"/>
                        <a:pt x="793" y="1057668"/>
                      </a:cubicBezTo>
                      <a:close/>
                    </a:path>
                  </a:pathLst>
                </a:custGeom>
                <a:solidFill>
                  <a:srgbClr val="33CC33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857" name="フリーフォーム: 図形 856">
                  <a:extLst>
                    <a:ext uri="{FF2B5EF4-FFF2-40B4-BE49-F238E27FC236}">
                      <a16:creationId xmlns:a16="http://schemas.microsoft.com/office/drawing/2014/main" id="{2A1A9442-7CCC-451B-8472-028223F46EF8}"/>
                    </a:ext>
                  </a:extLst>
                </p:cNvPr>
                <p:cNvSpPr/>
                <p:nvPr/>
              </p:nvSpPr>
              <p:spPr bwMode="auto">
                <a:xfrm>
                  <a:off x="3811381" y="2484688"/>
                  <a:ext cx="220076" cy="136970"/>
                </a:xfrm>
                <a:custGeom>
                  <a:avLst/>
                  <a:gdLst>
                    <a:gd name="connsiteX0" fmla="*/ 158432 w 324073"/>
                    <a:gd name="connsiteY0" fmla="*/ 0 h 180132"/>
                    <a:gd name="connsiteX1" fmla="*/ 175950 w 324073"/>
                    <a:gd name="connsiteY1" fmla="*/ 7078 h 180132"/>
                    <a:gd name="connsiteX2" fmla="*/ 179263 w 324073"/>
                    <a:gd name="connsiteY2" fmla="*/ 11549 h 180132"/>
                    <a:gd name="connsiteX3" fmla="*/ 190516 w 324073"/>
                    <a:gd name="connsiteY3" fmla="*/ 3071 h 180132"/>
                    <a:gd name="connsiteX4" fmla="*/ 209268 w 324073"/>
                    <a:gd name="connsiteY4" fmla="*/ 5373 h 180132"/>
                    <a:gd name="connsiteX5" fmla="*/ 218799 w 324073"/>
                    <a:gd name="connsiteY5" fmla="*/ 12943 h 180132"/>
                    <a:gd name="connsiteX6" fmla="*/ 219482 w 324073"/>
                    <a:gd name="connsiteY6" fmla="*/ 12068 h 180132"/>
                    <a:gd name="connsiteX7" fmla="*/ 238192 w 324073"/>
                    <a:gd name="connsiteY7" fmla="*/ 9439 h 180132"/>
                    <a:gd name="connsiteX8" fmla="*/ 303491 w 324073"/>
                    <a:gd name="connsiteY8" fmla="*/ 67565 h 180132"/>
                    <a:gd name="connsiteX9" fmla="*/ 309548 w 324073"/>
                    <a:gd name="connsiteY9" fmla="*/ 168067 h 180132"/>
                    <a:gd name="connsiteX10" fmla="*/ 268798 w 324073"/>
                    <a:gd name="connsiteY10" fmla="*/ 161133 h 180132"/>
                    <a:gd name="connsiteX11" fmla="*/ 257839 w 324073"/>
                    <a:gd name="connsiteY11" fmla="*/ 151477 h 180132"/>
                    <a:gd name="connsiteX12" fmla="*/ 252226 w 324073"/>
                    <a:gd name="connsiteY12" fmla="*/ 165694 h 180132"/>
                    <a:gd name="connsiteX13" fmla="*/ 237137 w 324073"/>
                    <a:gd name="connsiteY13" fmla="*/ 177065 h 180132"/>
                    <a:gd name="connsiteX14" fmla="*/ 199570 w 324073"/>
                    <a:gd name="connsiteY14" fmla="*/ 159820 h 180132"/>
                    <a:gd name="connsiteX15" fmla="*/ 192031 w 324073"/>
                    <a:gd name="connsiteY15" fmla="*/ 148481 h 180132"/>
                    <a:gd name="connsiteX16" fmla="*/ 190256 w 324073"/>
                    <a:gd name="connsiteY16" fmla="*/ 153752 h 180132"/>
                    <a:gd name="connsiteX17" fmla="*/ 158432 w 324073"/>
                    <a:gd name="connsiteY17" fmla="*/ 180132 h 180132"/>
                    <a:gd name="connsiteX18" fmla="*/ 140914 w 324073"/>
                    <a:gd name="connsiteY18" fmla="*/ 173054 h 180132"/>
                    <a:gd name="connsiteX19" fmla="*/ 127920 w 324073"/>
                    <a:gd name="connsiteY19" fmla="*/ 155522 h 180132"/>
                    <a:gd name="connsiteX20" fmla="*/ 125061 w 324073"/>
                    <a:gd name="connsiteY20" fmla="*/ 159819 h 180132"/>
                    <a:gd name="connsiteX21" fmla="*/ 87496 w 324073"/>
                    <a:gd name="connsiteY21" fmla="*/ 177063 h 180132"/>
                    <a:gd name="connsiteX22" fmla="*/ 72406 w 324073"/>
                    <a:gd name="connsiteY22" fmla="*/ 165693 h 180132"/>
                    <a:gd name="connsiteX23" fmla="*/ 66649 w 324073"/>
                    <a:gd name="connsiteY23" fmla="*/ 151110 h 180132"/>
                    <a:gd name="connsiteX24" fmla="*/ 55274 w 324073"/>
                    <a:gd name="connsiteY24" fmla="*/ 161133 h 180132"/>
                    <a:gd name="connsiteX25" fmla="*/ 14525 w 324073"/>
                    <a:gd name="connsiteY25" fmla="*/ 168066 h 180132"/>
                    <a:gd name="connsiteX26" fmla="*/ 20582 w 324073"/>
                    <a:gd name="connsiteY26" fmla="*/ 67564 h 180132"/>
                    <a:gd name="connsiteX27" fmla="*/ 104591 w 324073"/>
                    <a:gd name="connsiteY27" fmla="*/ 12067 h 180132"/>
                    <a:gd name="connsiteX28" fmla="*/ 105488 w 324073"/>
                    <a:gd name="connsiteY28" fmla="*/ 13215 h 180132"/>
                    <a:gd name="connsiteX29" fmla="*/ 115364 w 324073"/>
                    <a:gd name="connsiteY29" fmla="*/ 5372 h 180132"/>
                    <a:gd name="connsiteX30" fmla="*/ 134117 w 324073"/>
                    <a:gd name="connsiteY30" fmla="*/ 3070 h 180132"/>
                    <a:gd name="connsiteX31" fmla="*/ 140385 w 324073"/>
                    <a:gd name="connsiteY31" fmla="*/ 7791 h 180132"/>
                    <a:gd name="connsiteX32" fmla="*/ 140914 w 324073"/>
                    <a:gd name="connsiteY32" fmla="*/ 7078 h 180132"/>
                    <a:gd name="connsiteX33" fmla="*/ 158432 w 324073"/>
                    <a:gd name="connsiteY33" fmla="*/ 0 h 18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24073" h="180132">
                      <a:moveTo>
                        <a:pt x="158432" y="0"/>
                      </a:moveTo>
                      <a:cubicBezTo>
                        <a:pt x="164646" y="0"/>
                        <a:pt x="170566" y="2521"/>
                        <a:pt x="175950" y="7078"/>
                      </a:cubicBezTo>
                      <a:lnTo>
                        <a:pt x="179263" y="11549"/>
                      </a:lnTo>
                      <a:lnTo>
                        <a:pt x="190516" y="3071"/>
                      </a:lnTo>
                      <a:cubicBezTo>
                        <a:pt x="196518" y="1462"/>
                        <a:pt x="202888" y="2364"/>
                        <a:pt x="209268" y="5373"/>
                      </a:cubicBezTo>
                      <a:lnTo>
                        <a:pt x="218799" y="12943"/>
                      </a:lnTo>
                      <a:lnTo>
                        <a:pt x="219482" y="12068"/>
                      </a:lnTo>
                      <a:cubicBezTo>
                        <a:pt x="224864" y="8961"/>
                        <a:pt x="231251" y="8183"/>
                        <a:pt x="238192" y="9439"/>
                      </a:cubicBezTo>
                      <a:cubicBezTo>
                        <a:pt x="259018" y="13203"/>
                        <a:pt x="284837" y="35256"/>
                        <a:pt x="303491" y="67565"/>
                      </a:cubicBezTo>
                      <a:cubicBezTo>
                        <a:pt x="328362" y="110643"/>
                        <a:pt x="331074" y="155639"/>
                        <a:pt x="309548" y="168067"/>
                      </a:cubicBezTo>
                      <a:cubicBezTo>
                        <a:pt x="298785" y="174281"/>
                        <a:pt x="284001" y="171176"/>
                        <a:pt x="268798" y="161133"/>
                      </a:cubicBezTo>
                      <a:lnTo>
                        <a:pt x="257839" y="151477"/>
                      </a:lnTo>
                      <a:lnTo>
                        <a:pt x="252226" y="165694"/>
                      </a:lnTo>
                      <a:cubicBezTo>
                        <a:pt x="248205" y="171490"/>
                        <a:pt x="243140" y="175456"/>
                        <a:pt x="237137" y="177065"/>
                      </a:cubicBezTo>
                      <a:cubicBezTo>
                        <a:pt x="225133" y="180281"/>
                        <a:pt x="211656" y="173456"/>
                        <a:pt x="199570" y="159820"/>
                      </a:cubicBezTo>
                      <a:lnTo>
                        <a:pt x="192031" y="148481"/>
                      </a:lnTo>
                      <a:lnTo>
                        <a:pt x="190256" y="153752"/>
                      </a:lnTo>
                      <a:cubicBezTo>
                        <a:pt x="182111" y="170051"/>
                        <a:pt x="170860" y="180132"/>
                        <a:pt x="158432" y="180132"/>
                      </a:cubicBezTo>
                      <a:cubicBezTo>
                        <a:pt x="152218" y="180133"/>
                        <a:pt x="146297" y="177612"/>
                        <a:pt x="140914" y="173054"/>
                      </a:cubicBezTo>
                      <a:lnTo>
                        <a:pt x="127920" y="155522"/>
                      </a:lnTo>
                      <a:lnTo>
                        <a:pt x="125061" y="159819"/>
                      </a:lnTo>
                      <a:cubicBezTo>
                        <a:pt x="112977" y="173455"/>
                        <a:pt x="99500" y="180280"/>
                        <a:pt x="87496" y="177063"/>
                      </a:cubicBezTo>
                      <a:cubicBezTo>
                        <a:pt x="81493" y="175455"/>
                        <a:pt x="76427" y="171489"/>
                        <a:pt x="72406" y="165693"/>
                      </a:cubicBezTo>
                      <a:lnTo>
                        <a:pt x="66649" y="151110"/>
                      </a:lnTo>
                      <a:lnTo>
                        <a:pt x="55274" y="161133"/>
                      </a:lnTo>
                      <a:cubicBezTo>
                        <a:pt x="40072" y="171175"/>
                        <a:pt x="25288" y="174280"/>
                        <a:pt x="14525" y="168066"/>
                      </a:cubicBezTo>
                      <a:cubicBezTo>
                        <a:pt x="-7001" y="155638"/>
                        <a:pt x="-4289" y="110642"/>
                        <a:pt x="20582" y="67564"/>
                      </a:cubicBezTo>
                      <a:cubicBezTo>
                        <a:pt x="45453" y="24486"/>
                        <a:pt x="83065" y="-361"/>
                        <a:pt x="104591" y="12067"/>
                      </a:cubicBezTo>
                      <a:lnTo>
                        <a:pt x="105488" y="13215"/>
                      </a:lnTo>
                      <a:lnTo>
                        <a:pt x="115364" y="5372"/>
                      </a:lnTo>
                      <a:cubicBezTo>
                        <a:pt x="121744" y="2363"/>
                        <a:pt x="128115" y="1461"/>
                        <a:pt x="134117" y="3070"/>
                      </a:cubicBezTo>
                      <a:lnTo>
                        <a:pt x="140385" y="7791"/>
                      </a:lnTo>
                      <a:lnTo>
                        <a:pt x="140914" y="7078"/>
                      </a:lnTo>
                      <a:cubicBezTo>
                        <a:pt x="146298" y="2521"/>
                        <a:pt x="152218" y="0"/>
                        <a:pt x="158432" y="0"/>
                      </a:cubicBezTo>
                      <a:close/>
                    </a:path>
                  </a:pathLst>
                </a:custGeom>
                <a:solidFill>
                  <a:srgbClr val="92D05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871" name="グループ化 870">
            <a:extLst>
              <a:ext uri="{FF2B5EF4-FFF2-40B4-BE49-F238E27FC236}">
                <a16:creationId xmlns:a16="http://schemas.microsoft.com/office/drawing/2014/main" id="{B24840F2-10EE-4AC5-87A9-DA4A05D16567}"/>
              </a:ext>
            </a:extLst>
          </p:cNvPr>
          <p:cNvGrpSpPr/>
          <p:nvPr/>
        </p:nvGrpSpPr>
        <p:grpSpPr>
          <a:xfrm>
            <a:off x="6649218" y="1525222"/>
            <a:ext cx="2562286" cy="1536699"/>
            <a:chOff x="498500" y="5429633"/>
            <a:chExt cx="2562286" cy="1536699"/>
          </a:xfrm>
        </p:grpSpPr>
        <p:grpSp>
          <p:nvGrpSpPr>
            <p:cNvPr id="872" name="グループ化 871">
              <a:extLst>
                <a:ext uri="{FF2B5EF4-FFF2-40B4-BE49-F238E27FC236}">
                  <a16:creationId xmlns:a16="http://schemas.microsoft.com/office/drawing/2014/main" id="{AD36EF60-6D7A-4F91-AE0E-195CA9CE11EE}"/>
                </a:ext>
              </a:extLst>
            </p:cNvPr>
            <p:cNvGrpSpPr/>
            <p:nvPr/>
          </p:nvGrpSpPr>
          <p:grpSpPr>
            <a:xfrm>
              <a:off x="498500" y="5429633"/>
              <a:ext cx="2562286" cy="1536699"/>
              <a:chOff x="746064" y="1894185"/>
              <a:chExt cx="2562286" cy="1536699"/>
            </a:xfrm>
          </p:grpSpPr>
          <p:grpSp>
            <p:nvGrpSpPr>
              <p:cNvPr id="1171" name="グループ化 1170">
                <a:extLst>
                  <a:ext uri="{FF2B5EF4-FFF2-40B4-BE49-F238E27FC236}">
                    <a16:creationId xmlns:a16="http://schemas.microsoft.com/office/drawing/2014/main" id="{76F35B62-85CC-4425-8C77-CA650EB1D78A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174" name="フリーフォーム: 図形 1173">
                  <a:extLst>
                    <a:ext uri="{FF2B5EF4-FFF2-40B4-BE49-F238E27FC236}">
                      <a16:creationId xmlns:a16="http://schemas.microsoft.com/office/drawing/2014/main" id="{69934D18-D37B-4E31-B8D3-DAF27137654C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75" name="楕円 1174">
                  <a:extLst>
                    <a:ext uri="{FF2B5EF4-FFF2-40B4-BE49-F238E27FC236}">
                      <a16:creationId xmlns:a16="http://schemas.microsoft.com/office/drawing/2014/main" id="{D7F39DE1-F960-444A-8AA2-3846B6AFE730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172" name="楕円 1171">
                <a:extLst>
                  <a:ext uri="{FF2B5EF4-FFF2-40B4-BE49-F238E27FC236}">
                    <a16:creationId xmlns:a16="http://schemas.microsoft.com/office/drawing/2014/main" id="{B44640BC-D7CE-4331-A458-120D07551B4D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73" name="フリーフォーム: 図形 1172">
                <a:extLst>
                  <a:ext uri="{FF2B5EF4-FFF2-40B4-BE49-F238E27FC236}">
                    <a16:creationId xmlns:a16="http://schemas.microsoft.com/office/drawing/2014/main" id="{739B0577-40BB-44A2-9BA9-1F727DF98F7A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873" name="グループ化 872">
              <a:extLst>
                <a:ext uri="{FF2B5EF4-FFF2-40B4-BE49-F238E27FC236}">
                  <a16:creationId xmlns:a16="http://schemas.microsoft.com/office/drawing/2014/main" id="{6B4E43E2-108C-4926-A140-458858B57107}"/>
                </a:ext>
              </a:extLst>
            </p:cNvPr>
            <p:cNvGrpSpPr/>
            <p:nvPr/>
          </p:nvGrpSpPr>
          <p:grpSpPr>
            <a:xfrm>
              <a:off x="1021645" y="5441255"/>
              <a:ext cx="1808255" cy="1055287"/>
              <a:chOff x="561953" y="5179874"/>
              <a:chExt cx="1474002" cy="860219"/>
            </a:xfrm>
          </p:grpSpPr>
          <p:grpSp>
            <p:nvGrpSpPr>
              <p:cNvPr id="1023" name="グループ化 1022">
                <a:extLst>
                  <a:ext uri="{FF2B5EF4-FFF2-40B4-BE49-F238E27FC236}">
                    <a16:creationId xmlns:a16="http://schemas.microsoft.com/office/drawing/2014/main" id="{F1244EB7-8646-40F3-8089-CE37CBE10BC4}"/>
                  </a:ext>
                </a:extLst>
              </p:cNvPr>
              <p:cNvGrpSpPr/>
              <p:nvPr/>
            </p:nvGrpSpPr>
            <p:grpSpPr>
              <a:xfrm rot="3600000">
                <a:off x="1019074" y="4765481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1135" name="グループ化 1134">
                  <a:extLst>
                    <a:ext uri="{FF2B5EF4-FFF2-40B4-BE49-F238E27FC236}">
                      <a16:creationId xmlns:a16="http://schemas.microsoft.com/office/drawing/2014/main" id="{08016440-2A2A-40B6-99E2-43D06B257CFE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60" name="台形 1159">
                    <a:extLst>
                      <a:ext uri="{FF2B5EF4-FFF2-40B4-BE49-F238E27FC236}">
                        <a16:creationId xmlns:a16="http://schemas.microsoft.com/office/drawing/2014/main" id="{32804876-F44F-4B80-A1A1-516A07FDB8B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61" name="二等辺三角形 1160">
                    <a:extLst>
                      <a:ext uri="{FF2B5EF4-FFF2-40B4-BE49-F238E27FC236}">
                        <a16:creationId xmlns:a16="http://schemas.microsoft.com/office/drawing/2014/main" id="{D6D31DD4-3EBD-457B-8291-5516D1B73F6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62" name="二等辺三角形 1161">
                    <a:extLst>
                      <a:ext uri="{FF2B5EF4-FFF2-40B4-BE49-F238E27FC236}">
                        <a16:creationId xmlns:a16="http://schemas.microsoft.com/office/drawing/2014/main" id="{29E2F85C-A44D-4F00-B537-2359614619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63" name="二等辺三角形 1162">
                    <a:extLst>
                      <a:ext uri="{FF2B5EF4-FFF2-40B4-BE49-F238E27FC236}">
                        <a16:creationId xmlns:a16="http://schemas.microsoft.com/office/drawing/2014/main" id="{13D64E35-8655-455F-A867-E8C4ABDB8D1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64" name="二等辺三角形 1163">
                    <a:extLst>
                      <a:ext uri="{FF2B5EF4-FFF2-40B4-BE49-F238E27FC236}">
                        <a16:creationId xmlns:a16="http://schemas.microsoft.com/office/drawing/2014/main" id="{E5DC230E-77C2-4906-9EFC-C4EF03479B0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65" name="グループ化 1164">
                    <a:extLst>
                      <a:ext uri="{FF2B5EF4-FFF2-40B4-BE49-F238E27FC236}">
                        <a16:creationId xmlns:a16="http://schemas.microsoft.com/office/drawing/2014/main" id="{9A2A712F-F10C-44A1-9D73-BEE78DD7BBC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66" name="楕円 19">
                      <a:extLst>
                        <a:ext uri="{FF2B5EF4-FFF2-40B4-BE49-F238E27FC236}">
                          <a16:creationId xmlns:a16="http://schemas.microsoft.com/office/drawing/2014/main" id="{62AB3EA3-4D2A-4EDD-853C-CCE99329240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67" name="楕円 19">
                      <a:extLst>
                        <a:ext uri="{FF2B5EF4-FFF2-40B4-BE49-F238E27FC236}">
                          <a16:creationId xmlns:a16="http://schemas.microsoft.com/office/drawing/2014/main" id="{1938DC3A-50B4-4209-84C8-4BCD611DACA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68" name="楕円 19">
                      <a:extLst>
                        <a:ext uri="{FF2B5EF4-FFF2-40B4-BE49-F238E27FC236}">
                          <a16:creationId xmlns:a16="http://schemas.microsoft.com/office/drawing/2014/main" id="{8095D6BA-0F68-4C98-B269-0D78CBCFDAE7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69" name="楕円 19">
                      <a:extLst>
                        <a:ext uri="{FF2B5EF4-FFF2-40B4-BE49-F238E27FC236}">
                          <a16:creationId xmlns:a16="http://schemas.microsoft.com/office/drawing/2014/main" id="{3A0AAE9A-E1AC-41DB-A15D-630521FDEB11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70" name="楕円 19">
                      <a:extLst>
                        <a:ext uri="{FF2B5EF4-FFF2-40B4-BE49-F238E27FC236}">
                          <a16:creationId xmlns:a16="http://schemas.microsoft.com/office/drawing/2014/main" id="{1E84E3A8-C170-4CA8-8721-AA91E425B2C7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36" name="グループ化 1135">
                  <a:extLst>
                    <a:ext uri="{FF2B5EF4-FFF2-40B4-BE49-F238E27FC236}">
                      <a16:creationId xmlns:a16="http://schemas.microsoft.com/office/drawing/2014/main" id="{FFA1DBDE-2E53-41D0-97CF-DF3F056CC3D3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49" name="台形 1148">
                    <a:extLst>
                      <a:ext uri="{FF2B5EF4-FFF2-40B4-BE49-F238E27FC236}">
                        <a16:creationId xmlns:a16="http://schemas.microsoft.com/office/drawing/2014/main" id="{836630A8-B01D-40A8-BFFA-431DFC3525A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50" name="二等辺三角形 1149">
                    <a:extLst>
                      <a:ext uri="{FF2B5EF4-FFF2-40B4-BE49-F238E27FC236}">
                        <a16:creationId xmlns:a16="http://schemas.microsoft.com/office/drawing/2014/main" id="{4636BD99-BD2D-4C89-BF96-1C20A2A5E97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51" name="二等辺三角形 1150">
                    <a:extLst>
                      <a:ext uri="{FF2B5EF4-FFF2-40B4-BE49-F238E27FC236}">
                        <a16:creationId xmlns:a16="http://schemas.microsoft.com/office/drawing/2014/main" id="{F0373FC5-0509-4C47-9F66-5E1DB2346C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52" name="二等辺三角形 1151">
                    <a:extLst>
                      <a:ext uri="{FF2B5EF4-FFF2-40B4-BE49-F238E27FC236}">
                        <a16:creationId xmlns:a16="http://schemas.microsoft.com/office/drawing/2014/main" id="{022A1033-0360-45D2-BA79-C766BFD02E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53" name="二等辺三角形 1152">
                    <a:extLst>
                      <a:ext uri="{FF2B5EF4-FFF2-40B4-BE49-F238E27FC236}">
                        <a16:creationId xmlns:a16="http://schemas.microsoft.com/office/drawing/2014/main" id="{E638D2D8-6837-4F70-B514-CF4B4B6CB1F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54" name="グループ化 1153">
                    <a:extLst>
                      <a:ext uri="{FF2B5EF4-FFF2-40B4-BE49-F238E27FC236}">
                        <a16:creationId xmlns:a16="http://schemas.microsoft.com/office/drawing/2014/main" id="{EED6C311-3C7D-4D72-9D9B-85D510D44B7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55" name="楕円 19">
                      <a:extLst>
                        <a:ext uri="{FF2B5EF4-FFF2-40B4-BE49-F238E27FC236}">
                          <a16:creationId xmlns:a16="http://schemas.microsoft.com/office/drawing/2014/main" id="{6E6A96D2-60D5-4013-90AE-2E4D1EF750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56" name="楕円 19">
                      <a:extLst>
                        <a:ext uri="{FF2B5EF4-FFF2-40B4-BE49-F238E27FC236}">
                          <a16:creationId xmlns:a16="http://schemas.microsoft.com/office/drawing/2014/main" id="{EDD9F560-0EA4-4849-BB48-7B0C5CDEA08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57" name="楕円 19">
                      <a:extLst>
                        <a:ext uri="{FF2B5EF4-FFF2-40B4-BE49-F238E27FC236}">
                          <a16:creationId xmlns:a16="http://schemas.microsoft.com/office/drawing/2014/main" id="{FE64CBD4-3E35-44BA-962B-737BD04275AC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58" name="楕円 19">
                      <a:extLst>
                        <a:ext uri="{FF2B5EF4-FFF2-40B4-BE49-F238E27FC236}">
                          <a16:creationId xmlns:a16="http://schemas.microsoft.com/office/drawing/2014/main" id="{F15E195A-E97F-40D4-87AC-014932BBC9E4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59" name="楕円 19">
                      <a:extLst>
                        <a:ext uri="{FF2B5EF4-FFF2-40B4-BE49-F238E27FC236}">
                          <a16:creationId xmlns:a16="http://schemas.microsoft.com/office/drawing/2014/main" id="{29E9B064-77B0-43E4-AB97-9F0D6E1E71B4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37" name="グループ化 1136">
                  <a:extLst>
                    <a:ext uri="{FF2B5EF4-FFF2-40B4-BE49-F238E27FC236}">
                      <a16:creationId xmlns:a16="http://schemas.microsoft.com/office/drawing/2014/main" id="{4E2EBDDD-0E8F-4A35-A6C3-F58FEAA9106F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38" name="台形 1137">
                    <a:extLst>
                      <a:ext uri="{FF2B5EF4-FFF2-40B4-BE49-F238E27FC236}">
                        <a16:creationId xmlns:a16="http://schemas.microsoft.com/office/drawing/2014/main" id="{89F3B8F5-D888-41CE-8D3B-FFEE5EE8C11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39" name="二等辺三角形 1138">
                    <a:extLst>
                      <a:ext uri="{FF2B5EF4-FFF2-40B4-BE49-F238E27FC236}">
                        <a16:creationId xmlns:a16="http://schemas.microsoft.com/office/drawing/2014/main" id="{DD8297E4-FFC2-413B-BA96-E97D982359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40" name="二等辺三角形 1139">
                    <a:extLst>
                      <a:ext uri="{FF2B5EF4-FFF2-40B4-BE49-F238E27FC236}">
                        <a16:creationId xmlns:a16="http://schemas.microsoft.com/office/drawing/2014/main" id="{9BDD0EBE-DB35-4B27-A46E-8D4DD183D1B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41" name="二等辺三角形 1140">
                    <a:extLst>
                      <a:ext uri="{FF2B5EF4-FFF2-40B4-BE49-F238E27FC236}">
                        <a16:creationId xmlns:a16="http://schemas.microsoft.com/office/drawing/2014/main" id="{CE197BD9-BA9C-4749-9471-659950F3E6A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42" name="二等辺三角形 1141">
                    <a:extLst>
                      <a:ext uri="{FF2B5EF4-FFF2-40B4-BE49-F238E27FC236}">
                        <a16:creationId xmlns:a16="http://schemas.microsoft.com/office/drawing/2014/main" id="{1405BA79-E8A4-4EFF-A60B-28D8C4051F6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43" name="グループ化 1142">
                    <a:extLst>
                      <a:ext uri="{FF2B5EF4-FFF2-40B4-BE49-F238E27FC236}">
                        <a16:creationId xmlns:a16="http://schemas.microsoft.com/office/drawing/2014/main" id="{3C0A46EE-8E6F-4BDD-95C4-3F931BB8514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44" name="楕円 19">
                      <a:extLst>
                        <a:ext uri="{FF2B5EF4-FFF2-40B4-BE49-F238E27FC236}">
                          <a16:creationId xmlns:a16="http://schemas.microsoft.com/office/drawing/2014/main" id="{63DB7837-F59F-45E4-BF16-19E07EE8A5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45" name="楕円 19">
                      <a:extLst>
                        <a:ext uri="{FF2B5EF4-FFF2-40B4-BE49-F238E27FC236}">
                          <a16:creationId xmlns:a16="http://schemas.microsoft.com/office/drawing/2014/main" id="{FF5525AF-3A1B-4C20-94CD-E0704482B55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46" name="楕円 19">
                      <a:extLst>
                        <a:ext uri="{FF2B5EF4-FFF2-40B4-BE49-F238E27FC236}">
                          <a16:creationId xmlns:a16="http://schemas.microsoft.com/office/drawing/2014/main" id="{26BE25B8-48C9-48B0-8658-34F76B100642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47" name="楕円 19">
                      <a:extLst>
                        <a:ext uri="{FF2B5EF4-FFF2-40B4-BE49-F238E27FC236}">
                          <a16:creationId xmlns:a16="http://schemas.microsoft.com/office/drawing/2014/main" id="{BE2874AE-6DEC-464B-9193-9DDD0592951F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48" name="楕円 19">
                      <a:extLst>
                        <a:ext uri="{FF2B5EF4-FFF2-40B4-BE49-F238E27FC236}">
                          <a16:creationId xmlns:a16="http://schemas.microsoft.com/office/drawing/2014/main" id="{F6FC002D-E625-4D8A-BC17-AC853E19423D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024" name="グループ化 1023">
                <a:extLst>
                  <a:ext uri="{FF2B5EF4-FFF2-40B4-BE49-F238E27FC236}">
                    <a16:creationId xmlns:a16="http://schemas.microsoft.com/office/drawing/2014/main" id="{A5C0EF43-9CDB-4775-8034-3478C157A796}"/>
                  </a:ext>
                </a:extLst>
              </p:cNvPr>
              <p:cNvGrpSpPr/>
              <p:nvPr/>
            </p:nvGrpSpPr>
            <p:grpSpPr>
              <a:xfrm rot="4010478">
                <a:off x="1172898" y="4953488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1099" name="グループ化 1098">
                  <a:extLst>
                    <a:ext uri="{FF2B5EF4-FFF2-40B4-BE49-F238E27FC236}">
                      <a16:creationId xmlns:a16="http://schemas.microsoft.com/office/drawing/2014/main" id="{7C3B39CA-95A2-409B-8DE3-894CD012E154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24" name="台形 1123">
                    <a:extLst>
                      <a:ext uri="{FF2B5EF4-FFF2-40B4-BE49-F238E27FC236}">
                        <a16:creationId xmlns:a16="http://schemas.microsoft.com/office/drawing/2014/main" id="{DD67816B-65C8-4E68-9CD9-AF9144C2A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25" name="二等辺三角形 1124">
                    <a:extLst>
                      <a:ext uri="{FF2B5EF4-FFF2-40B4-BE49-F238E27FC236}">
                        <a16:creationId xmlns:a16="http://schemas.microsoft.com/office/drawing/2014/main" id="{D3FB9B15-706E-41D9-83F3-B5EC5D1255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26" name="二等辺三角形 1125">
                    <a:extLst>
                      <a:ext uri="{FF2B5EF4-FFF2-40B4-BE49-F238E27FC236}">
                        <a16:creationId xmlns:a16="http://schemas.microsoft.com/office/drawing/2014/main" id="{9647ACB1-46D0-4572-9301-0A4A1E6CB45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27" name="二等辺三角形 1126">
                    <a:extLst>
                      <a:ext uri="{FF2B5EF4-FFF2-40B4-BE49-F238E27FC236}">
                        <a16:creationId xmlns:a16="http://schemas.microsoft.com/office/drawing/2014/main" id="{442A2BEB-98FE-4600-9983-2E140943F12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28" name="二等辺三角形 1127">
                    <a:extLst>
                      <a:ext uri="{FF2B5EF4-FFF2-40B4-BE49-F238E27FC236}">
                        <a16:creationId xmlns:a16="http://schemas.microsoft.com/office/drawing/2014/main" id="{2B6F59E6-12D0-4EA9-92A6-0923F95A014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29" name="グループ化 1128">
                    <a:extLst>
                      <a:ext uri="{FF2B5EF4-FFF2-40B4-BE49-F238E27FC236}">
                        <a16:creationId xmlns:a16="http://schemas.microsoft.com/office/drawing/2014/main" id="{AF24DEDB-52BA-4F50-AFB6-BE56A9312B7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30" name="楕円 19">
                      <a:extLst>
                        <a:ext uri="{FF2B5EF4-FFF2-40B4-BE49-F238E27FC236}">
                          <a16:creationId xmlns:a16="http://schemas.microsoft.com/office/drawing/2014/main" id="{F6C79851-0AAC-4EA2-95AC-34F42947C65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31" name="楕円 19">
                      <a:extLst>
                        <a:ext uri="{FF2B5EF4-FFF2-40B4-BE49-F238E27FC236}">
                          <a16:creationId xmlns:a16="http://schemas.microsoft.com/office/drawing/2014/main" id="{4450AA5D-5641-4074-B718-C0499600442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32" name="楕円 19">
                      <a:extLst>
                        <a:ext uri="{FF2B5EF4-FFF2-40B4-BE49-F238E27FC236}">
                          <a16:creationId xmlns:a16="http://schemas.microsoft.com/office/drawing/2014/main" id="{199AFC69-7CD0-4C30-B54E-82BF18416CEC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33" name="楕円 19">
                      <a:extLst>
                        <a:ext uri="{FF2B5EF4-FFF2-40B4-BE49-F238E27FC236}">
                          <a16:creationId xmlns:a16="http://schemas.microsoft.com/office/drawing/2014/main" id="{BEAA1972-18B2-43FD-AD39-C82EA5EEE42A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34" name="楕円 19">
                      <a:extLst>
                        <a:ext uri="{FF2B5EF4-FFF2-40B4-BE49-F238E27FC236}">
                          <a16:creationId xmlns:a16="http://schemas.microsoft.com/office/drawing/2014/main" id="{7494B030-B6A9-4F56-A778-73DA945B0C72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00" name="グループ化 1099">
                  <a:extLst>
                    <a:ext uri="{FF2B5EF4-FFF2-40B4-BE49-F238E27FC236}">
                      <a16:creationId xmlns:a16="http://schemas.microsoft.com/office/drawing/2014/main" id="{29A237F7-8541-489C-82C0-71F085576909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13" name="台形 1112">
                    <a:extLst>
                      <a:ext uri="{FF2B5EF4-FFF2-40B4-BE49-F238E27FC236}">
                        <a16:creationId xmlns:a16="http://schemas.microsoft.com/office/drawing/2014/main" id="{AE1B30B5-B436-4831-954B-2287323026D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4" name="二等辺三角形 1113">
                    <a:extLst>
                      <a:ext uri="{FF2B5EF4-FFF2-40B4-BE49-F238E27FC236}">
                        <a16:creationId xmlns:a16="http://schemas.microsoft.com/office/drawing/2014/main" id="{B55F320B-542C-44F4-A32C-2E887D14A9E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5" name="二等辺三角形 1114">
                    <a:extLst>
                      <a:ext uri="{FF2B5EF4-FFF2-40B4-BE49-F238E27FC236}">
                        <a16:creationId xmlns:a16="http://schemas.microsoft.com/office/drawing/2014/main" id="{C94FF81D-E62B-4146-8B2E-0C8C213077A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6" name="二等辺三角形 1115">
                    <a:extLst>
                      <a:ext uri="{FF2B5EF4-FFF2-40B4-BE49-F238E27FC236}">
                        <a16:creationId xmlns:a16="http://schemas.microsoft.com/office/drawing/2014/main" id="{87AD4258-9377-42C7-A1EE-DDFD08F4D71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17" name="二等辺三角形 1116">
                    <a:extLst>
                      <a:ext uri="{FF2B5EF4-FFF2-40B4-BE49-F238E27FC236}">
                        <a16:creationId xmlns:a16="http://schemas.microsoft.com/office/drawing/2014/main" id="{6CAE627A-BE01-4968-814B-47DE6B8BD51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18" name="グループ化 1117">
                    <a:extLst>
                      <a:ext uri="{FF2B5EF4-FFF2-40B4-BE49-F238E27FC236}">
                        <a16:creationId xmlns:a16="http://schemas.microsoft.com/office/drawing/2014/main" id="{DFC643A7-263C-4A7B-A7B6-E064E0E815A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19" name="楕円 19">
                      <a:extLst>
                        <a:ext uri="{FF2B5EF4-FFF2-40B4-BE49-F238E27FC236}">
                          <a16:creationId xmlns:a16="http://schemas.microsoft.com/office/drawing/2014/main" id="{DCFA5C0A-EECE-4C41-82BA-7F6BE6C9DCA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20" name="楕円 19">
                      <a:extLst>
                        <a:ext uri="{FF2B5EF4-FFF2-40B4-BE49-F238E27FC236}">
                          <a16:creationId xmlns:a16="http://schemas.microsoft.com/office/drawing/2014/main" id="{BA4DA6DF-E577-465B-8719-BD32A1B5D9C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21" name="楕円 19">
                      <a:extLst>
                        <a:ext uri="{FF2B5EF4-FFF2-40B4-BE49-F238E27FC236}">
                          <a16:creationId xmlns:a16="http://schemas.microsoft.com/office/drawing/2014/main" id="{066D0646-BF76-4B3A-B787-F7E1B302681D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22" name="楕円 19">
                      <a:extLst>
                        <a:ext uri="{FF2B5EF4-FFF2-40B4-BE49-F238E27FC236}">
                          <a16:creationId xmlns:a16="http://schemas.microsoft.com/office/drawing/2014/main" id="{DCA7EC57-D363-4E93-A790-444F0DBDD73B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23" name="楕円 19">
                      <a:extLst>
                        <a:ext uri="{FF2B5EF4-FFF2-40B4-BE49-F238E27FC236}">
                          <a16:creationId xmlns:a16="http://schemas.microsoft.com/office/drawing/2014/main" id="{AEA7FC89-BFB8-4C42-96B3-333A131DEF70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01" name="グループ化 1100">
                  <a:extLst>
                    <a:ext uri="{FF2B5EF4-FFF2-40B4-BE49-F238E27FC236}">
                      <a16:creationId xmlns:a16="http://schemas.microsoft.com/office/drawing/2014/main" id="{E7F49717-CEE2-4083-AB85-A831CD789FD2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102" name="台形 1101">
                    <a:extLst>
                      <a:ext uri="{FF2B5EF4-FFF2-40B4-BE49-F238E27FC236}">
                        <a16:creationId xmlns:a16="http://schemas.microsoft.com/office/drawing/2014/main" id="{3CB994C4-CFC0-4AB9-AE2A-8BAACC9864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03" name="二等辺三角形 1102">
                    <a:extLst>
                      <a:ext uri="{FF2B5EF4-FFF2-40B4-BE49-F238E27FC236}">
                        <a16:creationId xmlns:a16="http://schemas.microsoft.com/office/drawing/2014/main" id="{AC8193C0-4C75-49A5-991A-F995E9EE369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04" name="二等辺三角形 1103">
                    <a:extLst>
                      <a:ext uri="{FF2B5EF4-FFF2-40B4-BE49-F238E27FC236}">
                        <a16:creationId xmlns:a16="http://schemas.microsoft.com/office/drawing/2014/main" id="{EC689542-EEB1-4397-817A-70320DEA38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05" name="二等辺三角形 1104">
                    <a:extLst>
                      <a:ext uri="{FF2B5EF4-FFF2-40B4-BE49-F238E27FC236}">
                        <a16:creationId xmlns:a16="http://schemas.microsoft.com/office/drawing/2014/main" id="{649DAF3E-5523-40FF-9EB2-69AD8F7DC04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106" name="二等辺三角形 1105">
                    <a:extLst>
                      <a:ext uri="{FF2B5EF4-FFF2-40B4-BE49-F238E27FC236}">
                        <a16:creationId xmlns:a16="http://schemas.microsoft.com/office/drawing/2014/main" id="{7B693117-D48E-4F42-AC01-663AE3A6F6A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107" name="グループ化 1106">
                    <a:extLst>
                      <a:ext uri="{FF2B5EF4-FFF2-40B4-BE49-F238E27FC236}">
                        <a16:creationId xmlns:a16="http://schemas.microsoft.com/office/drawing/2014/main" id="{B1D6FC0B-3999-4106-8B59-4A50D9F052A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108" name="楕円 19">
                      <a:extLst>
                        <a:ext uri="{FF2B5EF4-FFF2-40B4-BE49-F238E27FC236}">
                          <a16:creationId xmlns:a16="http://schemas.microsoft.com/office/drawing/2014/main" id="{6F8E4CC0-2571-45C1-A947-EB69EAC065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09" name="楕円 19">
                      <a:extLst>
                        <a:ext uri="{FF2B5EF4-FFF2-40B4-BE49-F238E27FC236}">
                          <a16:creationId xmlns:a16="http://schemas.microsoft.com/office/drawing/2014/main" id="{E14AA601-1D87-4C0C-9ACE-8298D251775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10" name="楕円 19">
                      <a:extLst>
                        <a:ext uri="{FF2B5EF4-FFF2-40B4-BE49-F238E27FC236}">
                          <a16:creationId xmlns:a16="http://schemas.microsoft.com/office/drawing/2014/main" id="{73F0D0DC-3148-49EE-A468-3B51C9679960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11" name="楕円 19">
                      <a:extLst>
                        <a:ext uri="{FF2B5EF4-FFF2-40B4-BE49-F238E27FC236}">
                          <a16:creationId xmlns:a16="http://schemas.microsoft.com/office/drawing/2014/main" id="{37A2867E-4B49-4680-924C-667204C58C0E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12" name="楕円 19">
                      <a:extLst>
                        <a:ext uri="{FF2B5EF4-FFF2-40B4-BE49-F238E27FC236}">
                          <a16:creationId xmlns:a16="http://schemas.microsoft.com/office/drawing/2014/main" id="{03618E14-F930-46EE-BAC3-FE8EEB40805D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025" name="グループ化 1024">
                <a:extLst>
                  <a:ext uri="{FF2B5EF4-FFF2-40B4-BE49-F238E27FC236}">
                    <a16:creationId xmlns:a16="http://schemas.microsoft.com/office/drawing/2014/main" id="{E500CDC3-BE15-4309-A96C-4BACBD21EDAD}"/>
                  </a:ext>
                </a:extLst>
              </p:cNvPr>
              <p:cNvGrpSpPr/>
              <p:nvPr/>
            </p:nvGrpSpPr>
            <p:grpSpPr>
              <a:xfrm rot="4673572">
                <a:off x="1258655" y="5262792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1063" name="グループ化 1062">
                  <a:extLst>
                    <a:ext uri="{FF2B5EF4-FFF2-40B4-BE49-F238E27FC236}">
                      <a16:creationId xmlns:a16="http://schemas.microsoft.com/office/drawing/2014/main" id="{0D36B59F-B423-4B05-A32F-74BF0B288EAC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88" name="台形 1087">
                    <a:extLst>
                      <a:ext uri="{FF2B5EF4-FFF2-40B4-BE49-F238E27FC236}">
                        <a16:creationId xmlns:a16="http://schemas.microsoft.com/office/drawing/2014/main" id="{875AAD91-C494-4581-AAB9-9ABF0F2B8D7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89" name="二等辺三角形 1088">
                    <a:extLst>
                      <a:ext uri="{FF2B5EF4-FFF2-40B4-BE49-F238E27FC236}">
                        <a16:creationId xmlns:a16="http://schemas.microsoft.com/office/drawing/2014/main" id="{49D9B191-0FDA-4D1F-AFCE-57911485EFF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90" name="二等辺三角形 1089">
                    <a:extLst>
                      <a:ext uri="{FF2B5EF4-FFF2-40B4-BE49-F238E27FC236}">
                        <a16:creationId xmlns:a16="http://schemas.microsoft.com/office/drawing/2014/main" id="{74B3DF5E-79BF-49C9-A952-331FDC2A248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91" name="二等辺三角形 1090">
                    <a:extLst>
                      <a:ext uri="{FF2B5EF4-FFF2-40B4-BE49-F238E27FC236}">
                        <a16:creationId xmlns:a16="http://schemas.microsoft.com/office/drawing/2014/main" id="{C84920D6-2950-4E73-A773-F4423CEA4CE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92" name="二等辺三角形 1091">
                    <a:extLst>
                      <a:ext uri="{FF2B5EF4-FFF2-40B4-BE49-F238E27FC236}">
                        <a16:creationId xmlns:a16="http://schemas.microsoft.com/office/drawing/2014/main" id="{3FC767A5-D9C3-4F59-924E-2B3399DDF9D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93" name="グループ化 1092">
                    <a:extLst>
                      <a:ext uri="{FF2B5EF4-FFF2-40B4-BE49-F238E27FC236}">
                        <a16:creationId xmlns:a16="http://schemas.microsoft.com/office/drawing/2014/main" id="{D5F5A11E-C7C0-4F3E-B60E-92EC35155E1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94" name="楕円 19">
                      <a:extLst>
                        <a:ext uri="{FF2B5EF4-FFF2-40B4-BE49-F238E27FC236}">
                          <a16:creationId xmlns:a16="http://schemas.microsoft.com/office/drawing/2014/main" id="{C8EEE6BF-DDAA-4AFF-959B-26B375DB1E5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95" name="楕円 19">
                      <a:extLst>
                        <a:ext uri="{FF2B5EF4-FFF2-40B4-BE49-F238E27FC236}">
                          <a16:creationId xmlns:a16="http://schemas.microsoft.com/office/drawing/2014/main" id="{3D7EF229-069E-462D-BE14-787ACB86CD0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96" name="楕円 19">
                      <a:extLst>
                        <a:ext uri="{FF2B5EF4-FFF2-40B4-BE49-F238E27FC236}">
                          <a16:creationId xmlns:a16="http://schemas.microsoft.com/office/drawing/2014/main" id="{CB330691-8AB5-4D43-91C6-BB6A87F3C686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97" name="楕円 19">
                      <a:extLst>
                        <a:ext uri="{FF2B5EF4-FFF2-40B4-BE49-F238E27FC236}">
                          <a16:creationId xmlns:a16="http://schemas.microsoft.com/office/drawing/2014/main" id="{EB55EFCD-E184-471B-87C4-391EBC88E10A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98" name="楕円 19">
                      <a:extLst>
                        <a:ext uri="{FF2B5EF4-FFF2-40B4-BE49-F238E27FC236}">
                          <a16:creationId xmlns:a16="http://schemas.microsoft.com/office/drawing/2014/main" id="{A1567A19-48F2-419A-8F90-80606B13A216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064" name="グループ化 1063">
                  <a:extLst>
                    <a:ext uri="{FF2B5EF4-FFF2-40B4-BE49-F238E27FC236}">
                      <a16:creationId xmlns:a16="http://schemas.microsoft.com/office/drawing/2014/main" id="{651CB335-6CAF-445F-A8EF-6D1B8CEF03FE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77" name="台形 1076">
                    <a:extLst>
                      <a:ext uri="{FF2B5EF4-FFF2-40B4-BE49-F238E27FC236}">
                        <a16:creationId xmlns:a16="http://schemas.microsoft.com/office/drawing/2014/main" id="{1CED2B03-9977-4627-A8FF-5AD03586235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78" name="二等辺三角形 1077">
                    <a:extLst>
                      <a:ext uri="{FF2B5EF4-FFF2-40B4-BE49-F238E27FC236}">
                        <a16:creationId xmlns:a16="http://schemas.microsoft.com/office/drawing/2014/main" id="{DD3459A3-5028-4A91-A517-770582EE94E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79" name="二等辺三角形 1078">
                    <a:extLst>
                      <a:ext uri="{FF2B5EF4-FFF2-40B4-BE49-F238E27FC236}">
                        <a16:creationId xmlns:a16="http://schemas.microsoft.com/office/drawing/2014/main" id="{59D715F1-BB4F-4E78-93FE-EF6FB5E825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80" name="二等辺三角形 1079">
                    <a:extLst>
                      <a:ext uri="{FF2B5EF4-FFF2-40B4-BE49-F238E27FC236}">
                        <a16:creationId xmlns:a16="http://schemas.microsoft.com/office/drawing/2014/main" id="{18355009-3BFD-42DB-AF67-15B847F2FCA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81" name="二等辺三角形 1080">
                    <a:extLst>
                      <a:ext uri="{FF2B5EF4-FFF2-40B4-BE49-F238E27FC236}">
                        <a16:creationId xmlns:a16="http://schemas.microsoft.com/office/drawing/2014/main" id="{66DA97D2-D740-4206-81C5-DE11473548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82" name="グループ化 1081">
                    <a:extLst>
                      <a:ext uri="{FF2B5EF4-FFF2-40B4-BE49-F238E27FC236}">
                        <a16:creationId xmlns:a16="http://schemas.microsoft.com/office/drawing/2014/main" id="{4F5D456F-32A1-4647-9FCB-76F74E09EE0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83" name="楕円 19">
                      <a:extLst>
                        <a:ext uri="{FF2B5EF4-FFF2-40B4-BE49-F238E27FC236}">
                          <a16:creationId xmlns:a16="http://schemas.microsoft.com/office/drawing/2014/main" id="{E70A8C67-2604-4CA1-BC9C-2F0A3D05DCB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84" name="楕円 19">
                      <a:extLst>
                        <a:ext uri="{FF2B5EF4-FFF2-40B4-BE49-F238E27FC236}">
                          <a16:creationId xmlns:a16="http://schemas.microsoft.com/office/drawing/2014/main" id="{FFC3FC76-A621-4ED8-BBA1-4562155C521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85" name="楕円 19">
                      <a:extLst>
                        <a:ext uri="{FF2B5EF4-FFF2-40B4-BE49-F238E27FC236}">
                          <a16:creationId xmlns:a16="http://schemas.microsoft.com/office/drawing/2014/main" id="{D1F0D590-4188-48B1-AC7E-228F51EA0FD8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86" name="楕円 19">
                      <a:extLst>
                        <a:ext uri="{FF2B5EF4-FFF2-40B4-BE49-F238E27FC236}">
                          <a16:creationId xmlns:a16="http://schemas.microsoft.com/office/drawing/2014/main" id="{B2EB7929-4AFD-46A9-9E0D-48BCB68B9AFE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87" name="楕円 19">
                      <a:extLst>
                        <a:ext uri="{FF2B5EF4-FFF2-40B4-BE49-F238E27FC236}">
                          <a16:creationId xmlns:a16="http://schemas.microsoft.com/office/drawing/2014/main" id="{859DBDE0-D6B8-40C4-8A14-DCE50A69E337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065" name="グループ化 1064">
                  <a:extLst>
                    <a:ext uri="{FF2B5EF4-FFF2-40B4-BE49-F238E27FC236}">
                      <a16:creationId xmlns:a16="http://schemas.microsoft.com/office/drawing/2014/main" id="{49E6949F-C2D1-402C-9AF8-B8B8B9EE2657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66" name="台形 1065">
                    <a:extLst>
                      <a:ext uri="{FF2B5EF4-FFF2-40B4-BE49-F238E27FC236}">
                        <a16:creationId xmlns:a16="http://schemas.microsoft.com/office/drawing/2014/main" id="{2F68726F-5B8F-4095-B78C-AF07BB3449A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67" name="二等辺三角形 1066">
                    <a:extLst>
                      <a:ext uri="{FF2B5EF4-FFF2-40B4-BE49-F238E27FC236}">
                        <a16:creationId xmlns:a16="http://schemas.microsoft.com/office/drawing/2014/main" id="{E8BA57CB-DD77-4AA2-9635-C7824E86CF0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68" name="二等辺三角形 1067">
                    <a:extLst>
                      <a:ext uri="{FF2B5EF4-FFF2-40B4-BE49-F238E27FC236}">
                        <a16:creationId xmlns:a16="http://schemas.microsoft.com/office/drawing/2014/main" id="{6E9306FC-C7CD-426F-B0C3-405B35431B3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69" name="二等辺三角形 1068">
                    <a:extLst>
                      <a:ext uri="{FF2B5EF4-FFF2-40B4-BE49-F238E27FC236}">
                        <a16:creationId xmlns:a16="http://schemas.microsoft.com/office/drawing/2014/main" id="{063FB79F-F012-43E0-8F4F-BCA13C3EC41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70" name="二等辺三角形 1069">
                    <a:extLst>
                      <a:ext uri="{FF2B5EF4-FFF2-40B4-BE49-F238E27FC236}">
                        <a16:creationId xmlns:a16="http://schemas.microsoft.com/office/drawing/2014/main" id="{D32F9287-6623-4488-86D6-A22BD9F934C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71" name="グループ化 1070">
                    <a:extLst>
                      <a:ext uri="{FF2B5EF4-FFF2-40B4-BE49-F238E27FC236}">
                        <a16:creationId xmlns:a16="http://schemas.microsoft.com/office/drawing/2014/main" id="{8F67BEDF-F231-4C8E-A536-55AE9F55AB5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72" name="楕円 19">
                      <a:extLst>
                        <a:ext uri="{FF2B5EF4-FFF2-40B4-BE49-F238E27FC236}">
                          <a16:creationId xmlns:a16="http://schemas.microsoft.com/office/drawing/2014/main" id="{C720493A-7506-4011-AC14-A16EC459389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73" name="楕円 19">
                      <a:extLst>
                        <a:ext uri="{FF2B5EF4-FFF2-40B4-BE49-F238E27FC236}">
                          <a16:creationId xmlns:a16="http://schemas.microsoft.com/office/drawing/2014/main" id="{9563F891-98F4-4B3F-B47E-437546CB73E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74" name="楕円 19">
                      <a:extLst>
                        <a:ext uri="{FF2B5EF4-FFF2-40B4-BE49-F238E27FC236}">
                          <a16:creationId xmlns:a16="http://schemas.microsoft.com/office/drawing/2014/main" id="{40A06E2A-893B-4909-8D93-5AA3D44AE22B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75" name="楕円 19">
                      <a:extLst>
                        <a:ext uri="{FF2B5EF4-FFF2-40B4-BE49-F238E27FC236}">
                          <a16:creationId xmlns:a16="http://schemas.microsoft.com/office/drawing/2014/main" id="{1671FF07-4A7C-457A-9C4C-00708B978A33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76" name="楕円 19">
                      <a:extLst>
                        <a:ext uri="{FF2B5EF4-FFF2-40B4-BE49-F238E27FC236}">
                          <a16:creationId xmlns:a16="http://schemas.microsoft.com/office/drawing/2014/main" id="{4941538D-6479-4A4B-8C80-72651EB1A1EC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026" name="グループ化 1025">
                <a:extLst>
                  <a:ext uri="{FF2B5EF4-FFF2-40B4-BE49-F238E27FC236}">
                    <a16:creationId xmlns:a16="http://schemas.microsoft.com/office/drawing/2014/main" id="{B0C99E48-6C56-400C-95C7-10D137C6CD6F}"/>
                  </a:ext>
                </a:extLst>
              </p:cNvPr>
              <p:cNvGrpSpPr/>
              <p:nvPr/>
            </p:nvGrpSpPr>
            <p:grpSpPr>
              <a:xfrm rot="3600000">
                <a:off x="976346" y="5004762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1027" name="グループ化 1026">
                  <a:extLst>
                    <a:ext uri="{FF2B5EF4-FFF2-40B4-BE49-F238E27FC236}">
                      <a16:creationId xmlns:a16="http://schemas.microsoft.com/office/drawing/2014/main" id="{B863B2EE-5E4B-4F54-BAE1-384D5CCCDF61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52" name="台形 1051">
                    <a:extLst>
                      <a:ext uri="{FF2B5EF4-FFF2-40B4-BE49-F238E27FC236}">
                        <a16:creationId xmlns:a16="http://schemas.microsoft.com/office/drawing/2014/main" id="{FCFB2C87-6AD8-4252-82ED-5793CF49D71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53" name="二等辺三角形 1052">
                    <a:extLst>
                      <a:ext uri="{FF2B5EF4-FFF2-40B4-BE49-F238E27FC236}">
                        <a16:creationId xmlns:a16="http://schemas.microsoft.com/office/drawing/2014/main" id="{C2C5F041-6E43-4A47-B606-DB026FFDB55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54" name="二等辺三角形 1053">
                    <a:extLst>
                      <a:ext uri="{FF2B5EF4-FFF2-40B4-BE49-F238E27FC236}">
                        <a16:creationId xmlns:a16="http://schemas.microsoft.com/office/drawing/2014/main" id="{DC977DF8-7F47-4D49-880A-0E8E545937D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55" name="二等辺三角形 1054">
                    <a:extLst>
                      <a:ext uri="{FF2B5EF4-FFF2-40B4-BE49-F238E27FC236}">
                        <a16:creationId xmlns:a16="http://schemas.microsoft.com/office/drawing/2014/main" id="{76F5933D-4E4D-4F3B-9591-92D2C31945D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56" name="二等辺三角形 1055">
                    <a:extLst>
                      <a:ext uri="{FF2B5EF4-FFF2-40B4-BE49-F238E27FC236}">
                        <a16:creationId xmlns:a16="http://schemas.microsoft.com/office/drawing/2014/main" id="{5A0F1F00-810C-4599-8731-AEE41E84E94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57" name="グループ化 1056">
                    <a:extLst>
                      <a:ext uri="{FF2B5EF4-FFF2-40B4-BE49-F238E27FC236}">
                        <a16:creationId xmlns:a16="http://schemas.microsoft.com/office/drawing/2014/main" id="{5AC0E64E-1ABE-4D30-A5AE-EDCE87374F3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58" name="楕円 19">
                      <a:extLst>
                        <a:ext uri="{FF2B5EF4-FFF2-40B4-BE49-F238E27FC236}">
                          <a16:creationId xmlns:a16="http://schemas.microsoft.com/office/drawing/2014/main" id="{40535BC5-D598-4205-B885-24DCADFEDB8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59" name="楕円 19">
                      <a:extLst>
                        <a:ext uri="{FF2B5EF4-FFF2-40B4-BE49-F238E27FC236}">
                          <a16:creationId xmlns:a16="http://schemas.microsoft.com/office/drawing/2014/main" id="{5D7B9FCE-F08C-4311-AC7F-36860AA1648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60" name="楕円 19">
                      <a:extLst>
                        <a:ext uri="{FF2B5EF4-FFF2-40B4-BE49-F238E27FC236}">
                          <a16:creationId xmlns:a16="http://schemas.microsoft.com/office/drawing/2014/main" id="{2229E407-5AB7-4BA2-8B17-94450857BB40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61" name="楕円 19">
                      <a:extLst>
                        <a:ext uri="{FF2B5EF4-FFF2-40B4-BE49-F238E27FC236}">
                          <a16:creationId xmlns:a16="http://schemas.microsoft.com/office/drawing/2014/main" id="{6A805670-DE9B-4B30-BE0E-F5495F3FFE78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62" name="楕円 19">
                      <a:extLst>
                        <a:ext uri="{FF2B5EF4-FFF2-40B4-BE49-F238E27FC236}">
                          <a16:creationId xmlns:a16="http://schemas.microsoft.com/office/drawing/2014/main" id="{DF482146-4B44-4781-8528-06EA661D8E63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028" name="グループ化 1027">
                  <a:extLst>
                    <a:ext uri="{FF2B5EF4-FFF2-40B4-BE49-F238E27FC236}">
                      <a16:creationId xmlns:a16="http://schemas.microsoft.com/office/drawing/2014/main" id="{E9405157-CB48-4EBA-853C-EBEB17A6A7B8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41" name="台形 1040">
                    <a:extLst>
                      <a:ext uri="{FF2B5EF4-FFF2-40B4-BE49-F238E27FC236}">
                        <a16:creationId xmlns:a16="http://schemas.microsoft.com/office/drawing/2014/main" id="{1F826947-B1DB-433F-B77F-B2F22B906EB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42" name="二等辺三角形 1041">
                    <a:extLst>
                      <a:ext uri="{FF2B5EF4-FFF2-40B4-BE49-F238E27FC236}">
                        <a16:creationId xmlns:a16="http://schemas.microsoft.com/office/drawing/2014/main" id="{DC1EB03C-6DB9-435A-B2B8-076F95A331C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43" name="二等辺三角形 1042">
                    <a:extLst>
                      <a:ext uri="{FF2B5EF4-FFF2-40B4-BE49-F238E27FC236}">
                        <a16:creationId xmlns:a16="http://schemas.microsoft.com/office/drawing/2014/main" id="{D9DDAE3C-0EE1-4D76-B3A5-7A7C3F1B47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44" name="二等辺三角形 1043">
                    <a:extLst>
                      <a:ext uri="{FF2B5EF4-FFF2-40B4-BE49-F238E27FC236}">
                        <a16:creationId xmlns:a16="http://schemas.microsoft.com/office/drawing/2014/main" id="{895C3C13-749F-4182-811E-6F6024FB62A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45" name="二等辺三角形 1044">
                    <a:extLst>
                      <a:ext uri="{FF2B5EF4-FFF2-40B4-BE49-F238E27FC236}">
                        <a16:creationId xmlns:a16="http://schemas.microsoft.com/office/drawing/2014/main" id="{BB077925-99E2-495D-83C1-E300D7E8F26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46" name="グループ化 1045">
                    <a:extLst>
                      <a:ext uri="{FF2B5EF4-FFF2-40B4-BE49-F238E27FC236}">
                        <a16:creationId xmlns:a16="http://schemas.microsoft.com/office/drawing/2014/main" id="{9D5E6985-2B6D-4748-8D5D-7D46E1B4196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47" name="楕円 19">
                      <a:extLst>
                        <a:ext uri="{FF2B5EF4-FFF2-40B4-BE49-F238E27FC236}">
                          <a16:creationId xmlns:a16="http://schemas.microsoft.com/office/drawing/2014/main" id="{A5F78ECA-C191-4B3E-9F80-0F7469D3A7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48" name="楕円 19">
                      <a:extLst>
                        <a:ext uri="{FF2B5EF4-FFF2-40B4-BE49-F238E27FC236}">
                          <a16:creationId xmlns:a16="http://schemas.microsoft.com/office/drawing/2014/main" id="{0F2A2088-CF7B-4FDD-AC2B-B1CA0909614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49" name="楕円 19">
                      <a:extLst>
                        <a:ext uri="{FF2B5EF4-FFF2-40B4-BE49-F238E27FC236}">
                          <a16:creationId xmlns:a16="http://schemas.microsoft.com/office/drawing/2014/main" id="{E687237E-C32B-449B-A43B-847113E9D962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50" name="楕円 19">
                      <a:extLst>
                        <a:ext uri="{FF2B5EF4-FFF2-40B4-BE49-F238E27FC236}">
                          <a16:creationId xmlns:a16="http://schemas.microsoft.com/office/drawing/2014/main" id="{A36FA59D-360F-43E6-9475-EBA90AE552DE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51" name="楕円 19">
                      <a:extLst>
                        <a:ext uri="{FF2B5EF4-FFF2-40B4-BE49-F238E27FC236}">
                          <a16:creationId xmlns:a16="http://schemas.microsoft.com/office/drawing/2014/main" id="{F3EE13F3-3753-4062-9978-ACD206DF70E5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029" name="グループ化 1028">
                  <a:extLst>
                    <a:ext uri="{FF2B5EF4-FFF2-40B4-BE49-F238E27FC236}">
                      <a16:creationId xmlns:a16="http://schemas.microsoft.com/office/drawing/2014/main" id="{2324FB5F-2BE0-4462-829B-3B45E2D114B0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30" name="台形 1029">
                    <a:extLst>
                      <a:ext uri="{FF2B5EF4-FFF2-40B4-BE49-F238E27FC236}">
                        <a16:creationId xmlns:a16="http://schemas.microsoft.com/office/drawing/2014/main" id="{A61E8C6B-35EB-424A-90AB-2301E8E1B78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31" name="二等辺三角形 1030">
                    <a:extLst>
                      <a:ext uri="{FF2B5EF4-FFF2-40B4-BE49-F238E27FC236}">
                        <a16:creationId xmlns:a16="http://schemas.microsoft.com/office/drawing/2014/main" id="{30490B4B-ECD9-4406-805A-DF7FF9E87F3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32" name="二等辺三角形 1031">
                    <a:extLst>
                      <a:ext uri="{FF2B5EF4-FFF2-40B4-BE49-F238E27FC236}">
                        <a16:creationId xmlns:a16="http://schemas.microsoft.com/office/drawing/2014/main" id="{294EA836-FD2A-431F-B5F3-44BE0F68F26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33" name="二等辺三角形 1032">
                    <a:extLst>
                      <a:ext uri="{FF2B5EF4-FFF2-40B4-BE49-F238E27FC236}">
                        <a16:creationId xmlns:a16="http://schemas.microsoft.com/office/drawing/2014/main" id="{D48958F8-402F-4CCE-BB82-22D5DA4C3CB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34" name="二等辺三角形 1033">
                    <a:extLst>
                      <a:ext uri="{FF2B5EF4-FFF2-40B4-BE49-F238E27FC236}">
                        <a16:creationId xmlns:a16="http://schemas.microsoft.com/office/drawing/2014/main" id="{C7DB2392-8149-4FD2-AD34-4C11351CAA7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35" name="グループ化 1034">
                    <a:extLst>
                      <a:ext uri="{FF2B5EF4-FFF2-40B4-BE49-F238E27FC236}">
                        <a16:creationId xmlns:a16="http://schemas.microsoft.com/office/drawing/2014/main" id="{8230A014-9BBB-4031-B9D0-CA6D276C097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36" name="楕円 19">
                      <a:extLst>
                        <a:ext uri="{FF2B5EF4-FFF2-40B4-BE49-F238E27FC236}">
                          <a16:creationId xmlns:a16="http://schemas.microsoft.com/office/drawing/2014/main" id="{5AF9804E-5B30-42D5-BE35-D8B3F9AEA5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37" name="楕円 19">
                      <a:extLst>
                        <a:ext uri="{FF2B5EF4-FFF2-40B4-BE49-F238E27FC236}">
                          <a16:creationId xmlns:a16="http://schemas.microsoft.com/office/drawing/2014/main" id="{3B0E35A2-8741-432C-AC9C-CB1144BEB79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38" name="楕円 19">
                      <a:extLst>
                        <a:ext uri="{FF2B5EF4-FFF2-40B4-BE49-F238E27FC236}">
                          <a16:creationId xmlns:a16="http://schemas.microsoft.com/office/drawing/2014/main" id="{6726F4FB-C4C3-4388-A971-7BBD3D1D052D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39" name="楕円 19">
                      <a:extLst>
                        <a:ext uri="{FF2B5EF4-FFF2-40B4-BE49-F238E27FC236}">
                          <a16:creationId xmlns:a16="http://schemas.microsoft.com/office/drawing/2014/main" id="{D152BA6C-FF13-4CB6-B43B-3C4F12200D7A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40" name="楕円 19">
                      <a:extLst>
                        <a:ext uri="{FF2B5EF4-FFF2-40B4-BE49-F238E27FC236}">
                          <a16:creationId xmlns:a16="http://schemas.microsoft.com/office/drawing/2014/main" id="{F84E3E25-A0BC-4B44-BF3F-23038FBF682B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</p:grpSp>
        <p:grpSp>
          <p:nvGrpSpPr>
            <p:cNvPr id="874" name="グループ化 873">
              <a:extLst>
                <a:ext uri="{FF2B5EF4-FFF2-40B4-BE49-F238E27FC236}">
                  <a16:creationId xmlns:a16="http://schemas.microsoft.com/office/drawing/2014/main" id="{9F811DD6-7DD1-4AF0-A637-AB8140F55EBC}"/>
                </a:ext>
              </a:extLst>
            </p:cNvPr>
            <p:cNvGrpSpPr/>
            <p:nvPr/>
          </p:nvGrpSpPr>
          <p:grpSpPr>
            <a:xfrm rot="21112670">
              <a:off x="658088" y="5430238"/>
              <a:ext cx="1808255" cy="1055287"/>
              <a:chOff x="561953" y="5179874"/>
              <a:chExt cx="1474002" cy="860219"/>
            </a:xfrm>
          </p:grpSpPr>
          <p:grpSp>
            <p:nvGrpSpPr>
              <p:cNvPr id="875" name="グループ化 874">
                <a:extLst>
                  <a:ext uri="{FF2B5EF4-FFF2-40B4-BE49-F238E27FC236}">
                    <a16:creationId xmlns:a16="http://schemas.microsoft.com/office/drawing/2014/main" id="{B6B94E9F-DB18-483B-80BB-20BC1C3F848A}"/>
                  </a:ext>
                </a:extLst>
              </p:cNvPr>
              <p:cNvGrpSpPr/>
              <p:nvPr/>
            </p:nvGrpSpPr>
            <p:grpSpPr>
              <a:xfrm rot="3600000">
                <a:off x="1019074" y="4765481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987" name="グループ化 986">
                  <a:extLst>
                    <a:ext uri="{FF2B5EF4-FFF2-40B4-BE49-F238E27FC236}">
                      <a16:creationId xmlns:a16="http://schemas.microsoft.com/office/drawing/2014/main" id="{FF262C0D-3C6D-48E7-AF33-81909D8B1EBE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12" name="台形 1011">
                    <a:extLst>
                      <a:ext uri="{FF2B5EF4-FFF2-40B4-BE49-F238E27FC236}">
                        <a16:creationId xmlns:a16="http://schemas.microsoft.com/office/drawing/2014/main" id="{F900F650-B714-49BC-88F4-F6FDCF0962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3" name="二等辺三角形 1012">
                    <a:extLst>
                      <a:ext uri="{FF2B5EF4-FFF2-40B4-BE49-F238E27FC236}">
                        <a16:creationId xmlns:a16="http://schemas.microsoft.com/office/drawing/2014/main" id="{2C27070B-53BC-49BF-A953-E20B6ECCCD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4" name="二等辺三角形 1013">
                    <a:extLst>
                      <a:ext uri="{FF2B5EF4-FFF2-40B4-BE49-F238E27FC236}">
                        <a16:creationId xmlns:a16="http://schemas.microsoft.com/office/drawing/2014/main" id="{2EEC4EEB-CDCF-439A-8EF3-A363198674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5" name="二等辺三角形 1014">
                    <a:extLst>
                      <a:ext uri="{FF2B5EF4-FFF2-40B4-BE49-F238E27FC236}">
                        <a16:creationId xmlns:a16="http://schemas.microsoft.com/office/drawing/2014/main" id="{24BFBE8E-C4F7-4611-ADA8-1A374C6F83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16" name="二等辺三角形 1015">
                    <a:extLst>
                      <a:ext uri="{FF2B5EF4-FFF2-40B4-BE49-F238E27FC236}">
                        <a16:creationId xmlns:a16="http://schemas.microsoft.com/office/drawing/2014/main" id="{476A3400-BCAA-4BF7-8B35-296BF4CBECB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17" name="グループ化 1016">
                    <a:extLst>
                      <a:ext uri="{FF2B5EF4-FFF2-40B4-BE49-F238E27FC236}">
                        <a16:creationId xmlns:a16="http://schemas.microsoft.com/office/drawing/2014/main" id="{8317CED5-A883-4222-93D1-2DFA33D245C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18" name="楕円 19">
                      <a:extLst>
                        <a:ext uri="{FF2B5EF4-FFF2-40B4-BE49-F238E27FC236}">
                          <a16:creationId xmlns:a16="http://schemas.microsoft.com/office/drawing/2014/main" id="{10236EF7-14A1-4B70-96E0-821476BD476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19" name="楕円 19">
                      <a:extLst>
                        <a:ext uri="{FF2B5EF4-FFF2-40B4-BE49-F238E27FC236}">
                          <a16:creationId xmlns:a16="http://schemas.microsoft.com/office/drawing/2014/main" id="{55BF95B1-C134-4015-B9B2-88754EF6A17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20" name="楕円 19">
                      <a:extLst>
                        <a:ext uri="{FF2B5EF4-FFF2-40B4-BE49-F238E27FC236}">
                          <a16:creationId xmlns:a16="http://schemas.microsoft.com/office/drawing/2014/main" id="{3195298F-9BF8-40B2-95E9-7B0E0033F455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21" name="楕円 19">
                      <a:extLst>
                        <a:ext uri="{FF2B5EF4-FFF2-40B4-BE49-F238E27FC236}">
                          <a16:creationId xmlns:a16="http://schemas.microsoft.com/office/drawing/2014/main" id="{4832614B-EF49-4AD9-A560-FDDE774C5F5A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22" name="楕円 19">
                      <a:extLst>
                        <a:ext uri="{FF2B5EF4-FFF2-40B4-BE49-F238E27FC236}">
                          <a16:creationId xmlns:a16="http://schemas.microsoft.com/office/drawing/2014/main" id="{B3DBB30C-C529-42C9-9408-035D55BDD30C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988" name="グループ化 987">
                  <a:extLst>
                    <a:ext uri="{FF2B5EF4-FFF2-40B4-BE49-F238E27FC236}">
                      <a16:creationId xmlns:a16="http://schemas.microsoft.com/office/drawing/2014/main" id="{E08A47FD-865F-4CF0-AFB1-BB380E147960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1001" name="台形 1000">
                    <a:extLst>
                      <a:ext uri="{FF2B5EF4-FFF2-40B4-BE49-F238E27FC236}">
                        <a16:creationId xmlns:a16="http://schemas.microsoft.com/office/drawing/2014/main" id="{B94CD8F6-7B82-4C9A-857B-9508C1F0ACE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02" name="二等辺三角形 1001">
                    <a:extLst>
                      <a:ext uri="{FF2B5EF4-FFF2-40B4-BE49-F238E27FC236}">
                        <a16:creationId xmlns:a16="http://schemas.microsoft.com/office/drawing/2014/main" id="{8BFF2B23-1518-423E-9E80-6056E59941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03" name="二等辺三角形 1002">
                    <a:extLst>
                      <a:ext uri="{FF2B5EF4-FFF2-40B4-BE49-F238E27FC236}">
                        <a16:creationId xmlns:a16="http://schemas.microsoft.com/office/drawing/2014/main" id="{225C4C3A-FB2E-4D78-BDCB-C6C65A3542D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04" name="二等辺三角形 1003">
                    <a:extLst>
                      <a:ext uri="{FF2B5EF4-FFF2-40B4-BE49-F238E27FC236}">
                        <a16:creationId xmlns:a16="http://schemas.microsoft.com/office/drawing/2014/main" id="{DB6AA18E-0B66-482F-A838-B14080A72F7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005" name="二等辺三角形 1004">
                    <a:extLst>
                      <a:ext uri="{FF2B5EF4-FFF2-40B4-BE49-F238E27FC236}">
                        <a16:creationId xmlns:a16="http://schemas.microsoft.com/office/drawing/2014/main" id="{955AB94E-90AF-4913-A329-3EB5290544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1006" name="グループ化 1005">
                    <a:extLst>
                      <a:ext uri="{FF2B5EF4-FFF2-40B4-BE49-F238E27FC236}">
                        <a16:creationId xmlns:a16="http://schemas.microsoft.com/office/drawing/2014/main" id="{BC387933-CC19-43D2-BB8C-319D5A32013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1007" name="楕円 19">
                      <a:extLst>
                        <a:ext uri="{FF2B5EF4-FFF2-40B4-BE49-F238E27FC236}">
                          <a16:creationId xmlns:a16="http://schemas.microsoft.com/office/drawing/2014/main" id="{AA6EED66-6B2A-465A-81A2-E704190D667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08" name="楕円 19">
                      <a:extLst>
                        <a:ext uri="{FF2B5EF4-FFF2-40B4-BE49-F238E27FC236}">
                          <a16:creationId xmlns:a16="http://schemas.microsoft.com/office/drawing/2014/main" id="{B8AF4ECF-6692-47E3-85CE-0C0C8C31947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09" name="楕円 19">
                      <a:extLst>
                        <a:ext uri="{FF2B5EF4-FFF2-40B4-BE49-F238E27FC236}">
                          <a16:creationId xmlns:a16="http://schemas.microsoft.com/office/drawing/2014/main" id="{78DE8645-94CB-4942-A5F3-07741C2AB5A5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10" name="楕円 19">
                      <a:extLst>
                        <a:ext uri="{FF2B5EF4-FFF2-40B4-BE49-F238E27FC236}">
                          <a16:creationId xmlns:a16="http://schemas.microsoft.com/office/drawing/2014/main" id="{2361FB30-981D-421F-A525-65F834533F56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11" name="楕円 19">
                      <a:extLst>
                        <a:ext uri="{FF2B5EF4-FFF2-40B4-BE49-F238E27FC236}">
                          <a16:creationId xmlns:a16="http://schemas.microsoft.com/office/drawing/2014/main" id="{5D1F7106-2E60-408A-A674-674FAEDC5FC7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989" name="グループ化 988">
                  <a:extLst>
                    <a:ext uri="{FF2B5EF4-FFF2-40B4-BE49-F238E27FC236}">
                      <a16:creationId xmlns:a16="http://schemas.microsoft.com/office/drawing/2014/main" id="{283EE39F-63C2-4B30-B1B9-EAEDABFE115C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90" name="台形 989">
                    <a:extLst>
                      <a:ext uri="{FF2B5EF4-FFF2-40B4-BE49-F238E27FC236}">
                        <a16:creationId xmlns:a16="http://schemas.microsoft.com/office/drawing/2014/main" id="{49519735-EDB7-464E-B06A-A583FE68D9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91" name="二等辺三角形 990">
                    <a:extLst>
                      <a:ext uri="{FF2B5EF4-FFF2-40B4-BE49-F238E27FC236}">
                        <a16:creationId xmlns:a16="http://schemas.microsoft.com/office/drawing/2014/main" id="{696BED8E-00BB-4A51-AB43-5AB5563042F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92" name="二等辺三角形 991">
                    <a:extLst>
                      <a:ext uri="{FF2B5EF4-FFF2-40B4-BE49-F238E27FC236}">
                        <a16:creationId xmlns:a16="http://schemas.microsoft.com/office/drawing/2014/main" id="{5FAB462F-4ECB-4A46-9ACC-DF3E48A872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93" name="二等辺三角形 992">
                    <a:extLst>
                      <a:ext uri="{FF2B5EF4-FFF2-40B4-BE49-F238E27FC236}">
                        <a16:creationId xmlns:a16="http://schemas.microsoft.com/office/drawing/2014/main" id="{AEFDC6DE-FE80-46BD-BB44-F7B9EF3EB60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94" name="二等辺三角形 993">
                    <a:extLst>
                      <a:ext uri="{FF2B5EF4-FFF2-40B4-BE49-F238E27FC236}">
                        <a16:creationId xmlns:a16="http://schemas.microsoft.com/office/drawing/2014/main" id="{74342BA3-4F6E-4622-A177-D4A0056DE48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995" name="グループ化 994">
                    <a:extLst>
                      <a:ext uri="{FF2B5EF4-FFF2-40B4-BE49-F238E27FC236}">
                        <a16:creationId xmlns:a16="http://schemas.microsoft.com/office/drawing/2014/main" id="{8954D58A-839F-47AC-AB36-4B3448F8F49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996" name="楕円 19">
                      <a:extLst>
                        <a:ext uri="{FF2B5EF4-FFF2-40B4-BE49-F238E27FC236}">
                          <a16:creationId xmlns:a16="http://schemas.microsoft.com/office/drawing/2014/main" id="{8059DE91-CAFD-4E3B-A8BB-289DCB50C7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97" name="楕円 19">
                      <a:extLst>
                        <a:ext uri="{FF2B5EF4-FFF2-40B4-BE49-F238E27FC236}">
                          <a16:creationId xmlns:a16="http://schemas.microsoft.com/office/drawing/2014/main" id="{3BCA728F-2B4F-450F-B357-188BEDB30868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98" name="楕円 19">
                      <a:extLst>
                        <a:ext uri="{FF2B5EF4-FFF2-40B4-BE49-F238E27FC236}">
                          <a16:creationId xmlns:a16="http://schemas.microsoft.com/office/drawing/2014/main" id="{36B1E403-9250-4320-BB9A-42EA5ED3A99D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99" name="楕円 19">
                      <a:extLst>
                        <a:ext uri="{FF2B5EF4-FFF2-40B4-BE49-F238E27FC236}">
                          <a16:creationId xmlns:a16="http://schemas.microsoft.com/office/drawing/2014/main" id="{8F4BC60F-F376-49BF-A246-6D0DD9ECD689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000" name="楕円 19">
                      <a:extLst>
                        <a:ext uri="{FF2B5EF4-FFF2-40B4-BE49-F238E27FC236}">
                          <a16:creationId xmlns:a16="http://schemas.microsoft.com/office/drawing/2014/main" id="{72C2A0E2-350D-4210-9D4A-33C20F628FB3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876" name="グループ化 875">
                <a:extLst>
                  <a:ext uri="{FF2B5EF4-FFF2-40B4-BE49-F238E27FC236}">
                    <a16:creationId xmlns:a16="http://schemas.microsoft.com/office/drawing/2014/main" id="{FC6B84C9-E402-44CD-A2AD-BCD0F5CBA586}"/>
                  </a:ext>
                </a:extLst>
              </p:cNvPr>
              <p:cNvGrpSpPr/>
              <p:nvPr/>
            </p:nvGrpSpPr>
            <p:grpSpPr>
              <a:xfrm rot="4010478">
                <a:off x="1172898" y="4953488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951" name="グループ化 950">
                  <a:extLst>
                    <a:ext uri="{FF2B5EF4-FFF2-40B4-BE49-F238E27FC236}">
                      <a16:creationId xmlns:a16="http://schemas.microsoft.com/office/drawing/2014/main" id="{89F69981-0B60-4FA3-842E-40CAE42C5D78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76" name="台形 975">
                    <a:extLst>
                      <a:ext uri="{FF2B5EF4-FFF2-40B4-BE49-F238E27FC236}">
                        <a16:creationId xmlns:a16="http://schemas.microsoft.com/office/drawing/2014/main" id="{D262E811-EAD7-44F9-8D3B-01142E67B43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77" name="二等辺三角形 976">
                    <a:extLst>
                      <a:ext uri="{FF2B5EF4-FFF2-40B4-BE49-F238E27FC236}">
                        <a16:creationId xmlns:a16="http://schemas.microsoft.com/office/drawing/2014/main" id="{307350CA-E5D6-4425-8F14-4E6132931D3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78" name="二等辺三角形 977">
                    <a:extLst>
                      <a:ext uri="{FF2B5EF4-FFF2-40B4-BE49-F238E27FC236}">
                        <a16:creationId xmlns:a16="http://schemas.microsoft.com/office/drawing/2014/main" id="{492FDE9F-A607-4A95-B5D7-615E4B60BB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79" name="二等辺三角形 978">
                    <a:extLst>
                      <a:ext uri="{FF2B5EF4-FFF2-40B4-BE49-F238E27FC236}">
                        <a16:creationId xmlns:a16="http://schemas.microsoft.com/office/drawing/2014/main" id="{574F3457-1288-460E-9A80-EB6FB641431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80" name="二等辺三角形 979">
                    <a:extLst>
                      <a:ext uri="{FF2B5EF4-FFF2-40B4-BE49-F238E27FC236}">
                        <a16:creationId xmlns:a16="http://schemas.microsoft.com/office/drawing/2014/main" id="{D120BACD-2DB0-4092-9A61-1A06400DC88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981" name="グループ化 980">
                    <a:extLst>
                      <a:ext uri="{FF2B5EF4-FFF2-40B4-BE49-F238E27FC236}">
                        <a16:creationId xmlns:a16="http://schemas.microsoft.com/office/drawing/2014/main" id="{BF878B86-29F4-408C-8432-B83A645AEF4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982" name="楕円 19">
                      <a:extLst>
                        <a:ext uri="{FF2B5EF4-FFF2-40B4-BE49-F238E27FC236}">
                          <a16:creationId xmlns:a16="http://schemas.microsoft.com/office/drawing/2014/main" id="{86A77232-A775-488F-AE4A-0EC0F92AAE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83" name="楕円 19">
                      <a:extLst>
                        <a:ext uri="{FF2B5EF4-FFF2-40B4-BE49-F238E27FC236}">
                          <a16:creationId xmlns:a16="http://schemas.microsoft.com/office/drawing/2014/main" id="{0563886F-8C44-44FA-9E15-3C42A6E28D9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84" name="楕円 19">
                      <a:extLst>
                        <a:ext uri="{FF2B5EF4-FFF2-40B4-BE49-F238E27FC236}">
                          <a16:creationId xmlns:a16="http://schemas.microsoft.com/office/drawing/2014/main" id="{B4A50455-4B2D-4CFE-9C62-79F0DA53CD90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85" name="楕円 19">
                      <a:extLst>
                        <a:ext uri="{FF2B5EF4-FFF2-40B4-BE49-F238E27FC236}">
                          <a16:creationId xmlns:a16="http://schemas.microsoft.com/office/drawing/2014/main" id="{5247D0D8-7C09-4142-91E7-ED2AC4C333C2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86" name="楕円 19">
                      <a:extLst>
                        <a:ext uri="{FF2B5EF4-FFF2-40B4-BE49-F238E27FC236}">
                          <a16:creationId xmlns:a16="http://schemas.microsoft.com/office/drawing/2014/main" id="{D56E6226-FDFC-4140-8553-46F2FB6AE3E6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952" name="グループ化 951">
                  <a:extLst>
                    <a:ext uri="{FF2B5EF4-FFF2-40B4-BE49-F238E27FC236}">
                      <a16:creationId xmlns:a16="http://schemas.microsoft.com/office/drawing/2014/main" id="{5F64385A-496A-459D-B133-C07B01C91ABC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65" name="台形 964">
                    <a:extLst>
                      <a:ext uri="{FF2B5EF4-FFF2-40B4-BE49-F238E27FC236}">
                        <a16:creationId xmlns:a16="http://schemas.microsoft.com/office/drawing/2014/main" id="{11921831-CB80-4F20-B260-1147F5E6724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66" name="二等辺三角形 965">
                    <a:extLst>
                      <a:ext uri="{FF2B5EF4-FFF2-40B4-BE49-F238E27FC236}">
                        <a16:creationId xmlns:a16="http://schemas.microsoft.com/office/drawing/2014/main" id="{24F74DCE-20D6-4ABB-BDDF-E3011A10D45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67" name="二等辺三角形 966">
                    <a:extLst>
                      <a:ext uri="{FF2B5EF4-FFF2-40B4-BE49-F238E27FC236}">
                        <a16:creationId xmlns:a16="http://schemas.microsoft.com/office/drawing/2014/main" id="{2F027200-81E5-4551-BDA1-9EBA668F78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68" name="二等辺三角形 967">
                    <a:extLst>
                      <a:ext uri="{FF2B5EF4-FFF2-40B4-BE49-F238E27FC236}">
                        <a16:creationId xmlns:a16="http://schemas.microsoft.com/office/drawing/2014/main" id="{E6954F98-CDCD-482B-8E90-DED2DB29DAE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69" name="二等辺三角形 968">
                    <a:extLst>
                      <a:ext uri="{FF2B5EF4-FFF2-40B4-BE49-F238E27FC236}">
                        <a16:creationId xmlns:a16="http://schemas.microsoft.com/office/drawing/2014/main" id="{E12BA345-3E65-4975-B06F-7B4615D6D2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970" name="グループ化 969">
                    <a:extLst>
                      <a:ext uri="{FF2B5EF4-FFF2-40B4-BE49-F238E27FC236}">
                        <a16:creationId xmlns:a16="http://schemas.microsoft.com/office/drawing/2014/main" id="{D096729B-7D19-4C4B-A11F-913A98C0308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971" name="楕円 19">
                      <a:extLst>
                        <a:ext uri="{FF2B5EF4-FFF2-40B4-BE49-F238E27FC236}">
                          <a16:creationId xmlns:a16="http://schemas.microsoft.com/office/drawing/2014/main" id="{19379B27-E64A-44D7-91F5-9A84C2EFFAD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72" name="楕円 19">
                      <a:extLst>
                        <a:ext uri="{FF2B5EF4-FFF2-40B4-BE49-F238E27FC236}">
                          <a16:creationId xmlns:a16="http://schemas.microsoft.com/office/drawing/2014/main" id="{633D98F0-8E80-4522-9FD1-3B63881162B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73" name="楕円 19">
                      <a:extLst>
                        <a:ext uri="{FF2B5EF4-FFF2-40B4-BE49-F238E27FC236}">
                          <a16:creationId xmlns:a16="http://schemas.microsoft.com/office/drawing/2014/main" id="{95CA476E-2D81-45DC-83A9-61CD0279FA07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74" name="楕円 19">
                      <a:extLst>
                        <a:ext uri="{FF2B5EF4-FFF2-40B4-BE49-F238E27FC236}">
                          <a16:creationId xmlns:a16="http://schemas.microsoft.com/office/drawing/2014/main" id="{03AC81E3-BE8B-40B9-9941-37E809A9D403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75" name="楕円 19">
                      <a:extLst>
                        <a:ext uri="{FF2B5EF4-FFF2-40B4-BE49-F238E27FC236}">
                          <a16:creationId xmlns:a16="http://schemas.microsoft.com/office/drawing/2014/main" id="{C27220C2-64C2-4D60-A744-769282E009A7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953" name="グループ化 952">
                  <a:extLst>
                    <a:ext uri="{FF2B5EF4-FFF2-40B4-BE49-F238E27FC236}">
                      <a16:creationId xmlns:a16="http://schemas.microsoft.com/office/drawing/2014/main" id="{3A8A3B27-4B0B-403C-B204-F16C2DA40A7A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54" name="台形 953">
                    <a:extLst>
                      <a:ext uri="{FF2B5EF4-FFF2-40B4-BE49-F238E27FC236}">
                        <a16:creationId xmlns:a16="http://schemas.microsoft.com/office/drawing/2014/main" id="{F6979D86-9231-4729-AD18-053871D9484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55" name="二等辺三角形 954">
                    <a:extLst>
                      <a:ext uri="{FF2B5EF4-FFF2-40B4-BE49-F238E27FC236}">
                        <a16:creationId xmlns:a16="http://schemas.microsoft.com/office/drawing/2014/main" id="{A09DFC11-B8CA-4CE4-AAFA-8F492BDECEB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56" name="二等辺三角形 955">
                    <a:extLst>
                      <a:ext uri="{FF2B5EF4-FFF2-40B4-BE49-F238E27FC236}">
                        <a16:creationId xmlns:a16="http://schemas.microsoft.com/office/drawing/2014/main" id="{4EB12616-4E6D-44E9-8490-0937E078147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57" name="二等辺三角形 956">
                    <a:extLst>
                      <a:ext uri="{FF2B5EF4-FFF2-40B4-BE49-F238E27FC236}">
                        <a16:creationId xmlns:a16="http://schemas.microsoft.com/office/drawing/2014/main" id="{3CD8B764-F108-4DE3-8438-CF55852279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58" name="二等辺三角形 957">
                    <a:extLst>
                      <a:ext uri="{FF2B5EF4-FFF2-40B4-BE49-F238E27FC236}">
                        <a16:creationId xmlns:a16="http://schemas.microsoft.com/office/drawing/2014/main" id="{5B1A5B52-FD6D-451C-9C0D-2D118E2CC83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959" name="グループ化 958">
                    <a:extLst>
                      <a:ext uri="{FF2B5EF4-FFF2-40B4-BE49-F238E27FC236}">
                        <a16:creationId xmlns:a16="http://schemas.microsoft.com/office/drawing/2014/main" id="{599F4F5D-8018-4FDC-9BD3-DD704304959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960" name="楕円 19">
                      <a:extLst>
                        <a:ext uri="{FF2B5EF4-FFF2-40B4-BE49-F238E27FC236}">
                          <a16:creationId xmlns:a16="http://schemas.microsoft.com/office/drawing/2014/main" id="{740DB1CC-39D3-48B7-809C-9189C7E3A37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61" name="楕円 19">
                      <a:extLst>
                        <a:ext uri="{FF2B5EF4-FFF2-40B4-BE49-F238E27FC236}">
                          <a16:creationId xmlns:a16="http://schemas.microsoft.com/office/drawing/2014/main" id="{F03529D9-2D32-41CD-80C1-D15F335DDEE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62" name="楕円 19">
                      <a:extLst>
                        <a:ext uri="{FF2B5EF4-FFF2-40B4-BE49-F238E27FC236}">
                          <a16:creationId xmlns:a16="http://schemas.microsoft.com/office/drawing/2014/main" id="{C503B0DA-796F-4C0A-A2A9-6EC8386BE886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63" name="楕円 19">
                      <a:extLst>
                        <a:ext uri="{FF2B5EF4-FFF2-40B4-BE49-F238E27FC236}">
                          <a16:creationId xmlns:a16="http://schemas.microsoft.com/office/drawing/2014/main" id="{E5A3EF44-8597-4C62-8119-C4E569A2578B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64" name="楕円 19">
                      <a:extLst>
                        <a:ext uri="{FF2B5EF4-FFF2-40B4-BE49-F238E27FC236}">
                          <a16:creationId xmlns:a16="http://schemas.microsoft.com/office/drawing/2014/main" id="{C659EEB5-F099-4F4A-A4EB-99ADEA6B96BD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877" name="グループ化 876">
                <a:extLst>
                  <a:ext uri="{FF2B5EF4-FFF2-40B4-BE49-F238E27FC236}">
                    <a16:creationId xmlns:a16="http://schemas.microsoft.com/office/drawing/2014/main" id="{3F8F4E43-EAA9-4C14-9CA2-6E97F2F25424}"/>
                  </a:ext>
                </a:extLst>
              </p:cNvPr>
              <p:cNvGrpSpPr/>
              <p:nvPr/>
            </p:nvGrpSpPr>
            <p:grpSpPr>
              <a:xfrm rot="4673572">
                <a:off x="1258655" y="5262792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915" name="グループ化 914">
                  <a:extLst>
                    <a:ext uri="{FF2B5EF4-FFF2-40B4-BE49-F238E27FC236}">
                      <a16:creationId xmlns:a16="http://schemas.microsoft.com/office/drawing/2014/main" id="{684FAD51-F284-4E20-A27C-91E16B8ECDD7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40" name="台形 939">
                    <a:extLst>
                      <a:ext uri="{FF2B5EF4-FFF2-40B4-BE49-F238E27FC236}">
                        <a16:creationId xmlns:a16="http://schemas.microsoft.com/office/drawing/2014/main" id="{65300FF0-AE3F-4306-B85D-1355C86864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41" name="二等辺三角形 940">
                    <a:extLst>
                      <a:ext uri="{FF2B5EF4-FFF2-40B4-BE49-F238E27FC236}">
                        <a16:creationId xmlns:a16="http://schemas.microsoft.com/office/drawing/2014/main" id="{EAD61AC0-8892-40A2-BF75-25B86BAB240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42" name="二等辺三角形 941">
                    <a:extLst>
                      <a:ext uri="{FF2B5EF4-FFF2-40B4-BE49-F238E27FC236}">
                        <a16:creationId xmlns:a16="http://schemas.microsoft.com/office/drawing/2014/main" id="{166BE639-85C5-46A8-BC0B-4A85E9B1516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43" name="二等辺三角形 942">
                    <a:extLst>
                      <a:ext uri="{FF2B5EF4-FFF2-40B4-BE49-F238E27FC236}">
                        <a16:creationId xmlns:a16="http://schemas.microsoft.com/office/drawing/2014/main" id="{B84C37D9-909A-4BEF-A5AB-9BDFE86C450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44" name="二等辺三角形 943">
                    <a:extLst>
                      <a:ext uri="{FF2B5EF4-FFF2-40B4-BE49-F238E27FC236}">
                        <a16:creationId xmlns:a16="http://schemas.microsoft.com/office/drawing/2014/main" id="{848372B1-7246-49B4-9D73-9C12CA23931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945" name="グループ化 944">
                    <a:extLst>
                      <a:ext uri="{FF2B5EF4-FFF2-40B4-BE49-F238E27FC236}">
                        <a16:creationId xmlns:a16="http://schemas.microsoft.com/office/drawing/2014/main" id="{D390A052-BD03-475A-95DC-F30971C2BB6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946" name="楕円 19">
                      <a:extLst>
                        <a:ext uri="{FF2B5EF4-FFF2-40B4-BE49-F238E27FC236}">
                          <a16:creationId xmlns:a16="http://schemas.microsoft.com/office/drawing/2014/main" id="{724F734C-FEAE-4A34-A5F0-11D30AAE3AC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47" name="楕円 19">
                      <a:extLst>
                        <a:ext uri="{FF2B5EF4-FFF2-40B4-BE49-F238E27FC236}">
                          <a16:creationId xmlns:a16="http://schemas.microsoft.com/office/drawing/2014/main" id="{793BB971-B867-4AA1-A3F0-96C2A248533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48" name="楕円 19">
                      <a:extLst>
                        <a:ext uri="{FF2B5EF4-FFF2-40B4-BE49-F238E27FC236}">
                          <a16:creationId xmlns:a16="http://schemas.microsoft.com/office/drawing/2014/main" id="{376E5BC7-4758-4CC9-8B0A-1B575C4B4C60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49" name="楕円 19">
                      <a:extLst>
                        <a:ext uri="{FF2B5EF4-FFF2-40B4-BE49-F238E27FC236}">
                          <a16:creationId xmlns:a16="http://schemas.microsoft.com/office/drawing/2014/main" id="{D524B097-02E6-42B6-8A52-A91233DADE5F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50" name="楕円 19">
                      <a:extLst>
                        <a:ext uri="{FF2B5EF4-FFF2-40B4-BE49-F238E27FC236}">
                          <a16:creationId xmlns:a16="http://schemas.microsoft.com/office/drawing/2014/main" id="{1AF8E8B9-D8A8-4D43-B57B-A345DD4DFAF3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916" name="グループ化 915">
                  <a:extLst>
                    <a:ext uri="{FF2B5EF4-FFF2-40B4-BE49-F238E27FC236}">
                      <a16:creationId xmlns:a16="http://schemas.microsoft.com/office/drawing/2014/main" id="{0C28F67D-0797-46B0-851E-3684684CD1F0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29" name="台形 928">
                    <a:extLst>
                      <a:ext uri="{FF2B5EF4-FFF2-40B4-BE49-F238E27FC236}">
                        <a16:creationId xmlns:a16="http://schemas.microsoft.com/office/drawing/2014/main" id="{96EE3852-E44B-44A6-AC26-8943922DE09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30" name="二等辺三角形 929">
                    <a:extLst>
                      <a:ext uri="{FF2B5EF4-FFF2-40B4-BE49-F238E27FC236}">
                        <a16:creationId xmlns:a16="http://schemas.microsoft.com/office/drawing/2014/main" id="{192CB459-F023-4962-8D96-2DAAFE85C2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31" name="二等辺三角形 930">
                    <a:extLst>
                      <a:ext uri="{FF2B5EF4-FFF2-40B4-BE49-F238E27FC236}">
                        <a16:creationId xmlns:a16="http://schemas.microsoft.com/office/drawing/2014/main" id="{75BFBEDF-5464-4241-BAE5-9A013C486DE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32" name="二等辺三角形 931">
                    <a:extLst>
                      <a:ext uri="{FF2B5EF4-FFF2-40B4-BE49-F238E27FC236}">
                        <a16:creationId xmlns:a16="http://schemas.microsoft.com/office/drawing/2014/main" id="{F3C1A0C3-79A1-45E0-9F4A-94458CE256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33" name="二等辺三角形 932">
                    <a:extLst>
                      <a:ext uri="{FF2B5EF4-FFF2-40B4-BE49-F238E27FC236}">
                        <a16:creationId xmlns:a16="http://schemas.microsoft.com/office/drawing/2014/main" id="{0E8AD0C8-026A-480E-9FBD-699A435E96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934" name="グループ化 933">
                    <a:extLst>
                      <a:ext uri="{FF2B5EF4-FFF2-40B4-BE49-F238E27FC236}">
                        <a16:creationId xmlns:a16="http://schemas.microsoft.com/office/drawing/2014/main" id="{3E5BE3AB-1DA8-4145-A44D-14320B425DB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935" name="楕円 19">
                      <a:extLst>
                        <a:ext uri="{FF2B5EF4-FFF2-40B4-BE49-F238E27FC236}">
                          <a16:creationId xmlns:a16="http://schemas.microsoft.com/office/drawing/2014/main" id="{00C38ABB-E75A-4FEB-AA61-C047D277ED7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36" name="楕円 19">
                      <a:extLst>
                        <a:ext uri="{FF2B5EF4-FFF2-40B4-BE49-F238E27FC236}">
                          <a16:creationId xmlns:a16="http://schemas.microsoft.com/office/drawing/2014/main" id="{8FEEEBA4-A995-4BC5-9E5A-AA55565FFAE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37" name="楕円 19">
                      <a:extLst>
                        <a:ext uri="{FF2B5EF4-FFF2-40B4-BE49-F238E27FC236}">
                          <a16:creationId xmlns:a16="http://schemas.microsoft.com/office/drawing/2014/main" id="{4E7C9C12-2815-4406-8F1B-3AA10733CB38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38" name="楕円 19">
                      <a:extLst>
                        <a:ext uri="{FF2B5EF4-FFF2-40B4-BE49-F238E27FC236}">
                          <a16:creationId xmlns:a16="http://schemas.microsoft.com/office/drawing/2014/main" id="{819F9E26-9FDF-4687-9155-19C33D66B48B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39" name="楕円 19">
                      <a:extLst>
                        <a:ext uri="{FF2B5EF4-FFF2-40B4-BE49-F238E27FC236}">
                          <a16:creationId xmlns:a16="http://schemas.microsoft.com/office/drawing/2014/main" id="{F66B2651-0D7D-465D-AE4A-DC1DA30522D5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917" name="グループ化 916">
                  <a:extLst>
                    <a:ext uri="{FF2B5EF4-FFF2-40B4-BE49-F238E27FC236}">
                      <a16:creationId xmlns:a16="http://schemas.microsoft.com/office/drawing/2014/main" id="{D8CA3D66-2060-4CE8-93AC-A8CF59C45141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18" name="台形 917">
                    <a:extLst>
                      <a:ext uri="{FF2B5EF4-FFF2-40B4-BE49-F238E27FC236}">
                        <a16:creationId xmlns:a16="http://schemas.microsoft.com/office/drawing/2014/main" id="{3655BB3A-68B1-4B57-9F2E-1DC3A944DCB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19" name="二等辺三角形 918">
                    <a:extLst>
                      <a:ext uri="{FF2B5EF4-FFF2-40B4-BE49-F238E27FC236}">
                        <a16:creationId xmlns:a16="http://schemas.microsoft.com/office/drawing/2014/main" id="{F0351720-4D3E-4315-B017-D7E36B66E34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20" name="二等辺三角形 919">
                    <a:extLst>
                      <a:ext uri="{FF2B5EF4-FFF2-40B4-BE49-F238E27FC236}">
                        <a16:creationId xmlns:a16="http://schemas.microsoft.com/office/drawing/2014/main" id="{D1B930F2-50ED-487F-9A8D-C4EBE9236A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21" name="二等辺三角形 920">
                    <a:extLst>
                      <a:ext uri="{FF2B5EF4-FFF2-40B4-BE49-F238E27FC236}">
                        <a16:creationId xmlns:a16="http://schemas.microsoft.com/office/drawing/2014/main" id="{787D2CA8-9D00-40E6-B254-F91D8DE3212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22" name="二等辺三角形 921">
                    <a:extLst>
                      <a:ext uri="{FF2B5EF4-FFF2-40B4-BE49-F238E27FC236}">
                        <a16:creationId xmlns:a16="http://schemas.microsoft.com/office/drawing/2014/main" id="{D1AE4372-8A9B-47B8-A5B1-0A4BC611403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923" name="グループ化 922">
                    <a:extLst>
                      <a:ext uri="{FF2B5EF4-FFF2-40B4-BE49-F238E27FC236}">
                        <a16:creationId xmlns:a16="http://schemas.microsoft.com/office/drawing/2014/main" id="{96BB3EF6-8056-4B15-B75B-26C92FF759F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924" name="楕円 19">
                      <a:extLst>
                        <a:ext uri="{FF2B5EF4-FFF2-40B4-BE49-F238E27FC236}">
                          <a16:creationId xmlns:a16="http://schemas.microsoft.com/office/drawing/2014/main" id="{2D2203CD-05AE-4BEB-9735-AF8E923ABCB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25" name="楕円 19">
                      <a:extLst>
                        <a:ext uri="{FF2B5EF4-FFF2-40B4-BE49-F238E27FC236}">
                          <a16:creationId xmlns:a16="http://schemas.microsoft.com/office/drawing/2014/main" id="{12BBDD5D-7928-4798-8273-7C579FB43D1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26" name="楕円 19">
                      <a:extLst>
                        <a:ext uri="{FF2B5EF4-FFF2-40B4-BE49-F238E27FC236}">
                          <a16:creationId xmlns:a16="http://schemas.microsoft.com/office/drawing/2014/main" id="{00F377FA-43DF-45CF-9815-FE49DFBFCA7E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27" name="楕円 19">
                      <a:extLst>
                        <a:ext uri="{FF2B5EF4-FFF2-40B4-BE49-F238E27FC236}">
                          <a16:creationId xmlns:a16="http://schemas.microsoft.com/office/drawing/2014/main" id="{38AC9A86-CB9F-48B8-BEF0-C0C7146687E1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28" name="楕円 19">
                      <a:extLst>
                        <a:ext uri="{FF2B5EF4-FFF2-40B4-BE49-F238E27FC236}">
                          <a16:creationId xmlns:a16="http://schemas.microsoft.com/office/drawing/2014/main" id="{81A7B4FD-A73B-4BC9-B19D-8DF113CDF4BB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878" name="グループ化 877">
                <a:extLst>
                  <a:ext uri="{FF2B5EF4-FFF2-40B4-BE49-F238E27FC236}">
                    <a16:creationId xmlns:a16="http://schemas.microsoft.com/office/drawing/2014/main" id="{9B0A7079-92D2-490A-A91D-EEACCA9A7D8E}"/>
                  </a:ext>
                </a:extLst>
              </p:cNvPr>
              <p:cNvGrpSpPr/>
              <p:nvPr/>
            </p:nvGrpSpPr>
            <p:grpSpPr>
              <a:xfrm rot="3600000">
                <a:off x="976346" y="5004762"/>
                <a:ext cx="362908" cy="1191693"/>
                <a:chOff x="3571656" y="1966008"/>
                <a:chExt cx="682229" cy="2240258"/>
              </a:xfrm>
            </p:grpSpPr>
            <p:grpSp>
              <p:nvGrpSpPr>
                <p:cNvPr id="879" name="グループ化 878">
                  <a:extLst>
                    <a:ext uri="{FF2B5EF4-FFF2-40B4-BE49-F238E27FC236}">
                      <a16:creationId xmlns:a16="http://schemas.microsoft.com/office/drawing/2014/main" id="{200C81E8-8AC8-4A04-A018-45869AE099ED}"/>
                    </a:ext>
                  </a:extLst>
                </p:cNvPr>
                <p:cNvGrpSpPr/>
                <p:nvPr/>
              </p:nvGrpSpPr>
              <p:grpSpPr>
                <a:xfrm>
                  <a:off x="3800276" y="196600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904" name="台形 903">
                    <a:extLst>
                      <a:ext uri="{FF2B5EF4-FFF2-40B4-BE49-F238E27FC236}">
                        <a16:creationId xmlns:a16="http://schemas.microsoft.com/office/drawing/2014/main" id="{AA56980E-16F4-46FB-BAD1-A36C3783329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05" name="二等辺三角形 904">
                    <a:extLst>
                      <a:ext uri="{FF2B5EF4-FFF2-40B4-BE49-F238E27FC236}">
                        <a16:creationId xmlns:a16="http://schemas.microsoft.com/office/drawing/2014/main" id="{42D8A018-4309-4CAF-AF6D-A0D08DEB920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06" name="二等辺三角形 905">
                    <a:extLst>
                      <a:ext uri="{FF2B5EF4-FFF2-40B4-BE49-F238E27FC236}">
                        <a16:creationId xmlns:a16="http://schemas.microsoft.com/office/drawing/2014/main" id="{10B4F11A-1135-46BC-B556-3FB69FD270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07" name="二等辺三角形 906">
                    <a:extLst>
                      <a:ext uri="{FF2B5EF4-FFF2-40B4-BE49-F238E27FC236}">
                        <a16:creationId xmlns:a16="http://schemas.microsoft.com/office/drawing/2014/main" id="{69AA3494-CA54-48A3-BA4F-E1BA6DBD563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08" name="二等辺三角形 907">
                    <a:extLst>
                      <a:ext uri="{FF2B5EF4-FFF2-40B4-BE49-F238E27FC236}">
                        <a16:creationId xmlns:a16="http://schemas.microsoft.com/office/drawing/2014/main" id="{D8BA8E23-5217-4310-B50C-111233BF677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909" name="グループ化 908">
                    <a:extLst>
                      <a:ext uri="{FF2B5EF4-FFF2-40B4-BE49-F238E27FC236}">
                        <a16:creationId xmlns:a16="http://schemas.microsoft.com/office/drawing/2014/main" id="{DBD30560-993F-42DD-8410-813ACB052FD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910" name="楕円 19">
                      <a:extLst>
                        <a:ext uri="{FF2B5EF4-FFF2-40B4-BE49-F238E27FC236}">
                          <a16:creationId xmlns:a16="http://schemas.microsoft.com/office/drawing/2014/main" id="{6443AC33-B1F7-47A1-8DD5-78CC6B923E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11" name="楕円 19">
                      <a:extLst>
                        <a:ext uri="{FF2B5EF4-FFF2-40B4-BE49-F238E27FC236}">
                          <a16:creationId xmlns:a16="http://schemas.microsoft.com/office/drawing/2014/main" id="{0021CF95-2694-4226-92E4-9EE202050B9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12" name="楕円 19">
                      <a:extLst>
                        <a:ext uri="{FF2B5EF4-FFF2-40B4-BE49-F238E27FC236}">
                          <a16:creationId xmlns:a16="http://schemas.microsoft.com/office/drawing/2014/main" id="{3B7E1484-4261-4102-BEAD-0E78A795477B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13" name="楕円 19">
                      <a:extLst>
                        <a:ext uri="{FF2B5EF4-FFF2-40B4-BE49-F238E27FC236}">
                          <a16:creationId xmlns:a16="http://schemas.microsoft.com/office/drawing/2014/main" id="{C24BB0CD-CC0C-482F-B9AB-6C56F2D35AA7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14" name="楕円 19">
                      <a:extLst>
                        <a:ext uri="{FF2B5EF4-FFF2-40B4-BE49-F238E27FC236}">
                          <a16:creationId xmlns:a16="http://schemas.microsoft.com/office/drawing/2014/main" id="{77E1F32E-33A0-4331-A16F-D96CCC6A0B8A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880" name="グループ化 879">
                  <a:extLst>
                    <a:ext uri="{FF2B5EF4-FFF2-40B4-BE49-F238E27FC236}">
                      <a16:creationId xmlns:a16="http://schemas.microsoft.com/office/drawing/2014/main" id="{040C036F-ADC4-4444-BEEB-A4640CEE6ADD}"/>
                    </a:ext>
                  </a:extLst>
                </p:cNvPr>
                <p:cNvGrpSpPr/>
                <p:nvPr/>
              </p:nvGrpSpPr>
              <p:grpSpPr>
                <a:xfrm rot="21365964">
                  <a:off x="3571656" y="1982378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893" name="台形 892">
                    <a:extLst>
                      <a:ext uri="{FF2B5EF4-FFF2-40B4-BE49-F238E27FC236}">
                        <a16:creationId xmlns:a16="http://schemas.microsoft.com/office/drawing/2014/main" id="{F713C23E-C1D4-49F4-B6B0-2C2743C14F1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94" name="二等辺三角形 893">
                    <a:extLst>
                      <a:ext uri="{FF2B5EF4-FFF2-40B4-BE49-F238E27FC236}">
                        <a16:creationId xmlns:a16="http://schemas.microsoft.com/office/drawing/2014/main" id="{0C10C23F-3EE6-40F0-928D-0A00B55788E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95" name="二等辺三角形 894">
                    <a:extLst>
                      <a:ext uri="{FF2B5EF4-FFF2-40B4-BE49-F238E27FC236}">
                        <a16:creationId xmlns:a16="http://schemas.microsoft.com/office/drawing/2014/main" id="{0BCFE9AF-0670-461A-B486-86674678CE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96" name="二等辺三角形 895">
                    <a:extLst>
                      <a:ext uri="{FF2B5EF4-FFF2-40B4-BE49-F238E27FC236}">
                        <a16:creationId xmlns:a16="http://schemas.microsoft.com/office/drawing/2014/main" id="{237B4FD3-B750-436B-A3BC-0C30B964767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97" name="二等辺三角形 896">
                    <a:extLst>
                      <a:ext uri="{FF2B5EF4-FFF2-40B4-BE49-F238E27FC236}">
                        <a16:creationId xmlns:a16="http://schemas.microsoft.com/office/drawing/2014/main" id="{C6E69AAD-E1AC-44AC-8A37-83D948E0321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898" name="グループ化 897">
                    <a:extLst>
                      <a:ext uri="{FF2B5EF4-FFF2-40B4-BE49-F238E27FC236}">
                        <a16:creationId xmlns:a16="http://schemas.microsoft.com/office/drawing/2014/main" id="{BFEB7EE3-72B0-4E96-BFFF-55414CC2819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899" name="楕円 19">
                      <a:extLst>
                        <a:ext uri="{FF2B5EF4-FFF2-40B4-BE49-F238E27FC236}">
                          <a16:creationId xmlns:a16="http://schemas.microsoft.com/office/drawing/2014/main" id="{B815E6E8-00FB-49FC-83C0-1B0F4706D3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00" name="楕円 19">
                      <a:extLst>
                        <a:ext uri="{FF2B5EF4-FFF2-40B4-BE49-F238E27FC236}">
                          <a16:creationId xmlns:a16="http://schemas.microsoft.com/office/drawing/2014/main" id="{12964EB8-DB8A-48EC-A2CD-EF61F8923F4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01" name="楕円 19">
                      <a:extLst>
                        <a:ext uri="{FF2B5EF4-FFF2-40B4-BE49-F238E27FC236}">
                          <a16:creationId xmlns:a16="http://schemas.microsoft.com/office/drawing/2014/main" id="{84EFCCF9-D704-4C43-9918-B3EB90AC616C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02" name="楕円 19">
                      <a:extLst>
                        <a:ext uri="{FF2B5EF4-FFF2-40B4-BE49-F238E27FC236}">
                          <a16:creationId xmlns:a16="http://schemas.microsoft.com/office/drawing/2014/main" id="{025F6212-3707-480B-B7F0-7623BB18C5B2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903" name="楕円 19">
                      <a:extLst>
                        <a:ext uri="{FF2B5EF4-FFF2-40B4-BE49-F238E27FC236}">
                          <a16:creationId xmlns:a16="http://schemas.microsoft.com/office/drawing/2014/main" id="{0E73CACA-068F-4AC2-BC1B-304AAEEE9830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881" name="グループ化 880">
                  <a:extLst>
                    <a:ext uri="{FF2B5EF4-FFF2-40B4-BE49-F238E27FC236}">
                      <a16:creationId xmlns:a16="http://schemas.microsoft.com/office/drawing/2014/main" id="{655539F1-2D1A-4908-941C-49A741A58DAD}"/>
                    </a:ext>
                  </a:extLst>
                </p:cNvPr>
                <p:cNvGrpSpPr/>
                <p:nvPr/>
              </p:nvGrpSpPr>
              <p:grpSpPr>
                <a:xfrm rot="234036" flipH="1">
                  <a:off x="4028860" y="1982377"/>
                  <a:ext cx="225025" cy="2223888"/>
                  <a:chOff x="3800276" y="1966008"/>
                  <a:chExt cx="225025" cy="2223888"/>
                </a:xfrm>
              </p:grpSpPr>
              <p:sp>
                <p:nvSpPr>
                  <p:cNvPr id="882" name="台形 881">
                    <a:extLst>
                      <a:ext uri="{FF2B5EF4-FFF2-40B4-BE49-F238E27FC236}">
                        <a16:creationId xmlns:a16="http://schemas.microsoft.com/office/drawing/2014/main" id="{A5D266E8-98BB-4B26-AC46-877DF312FD3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27876" y="2393885"/>
                    <a:ext cx="180020" cy="1796011"/>
                  </a:xfrm>
                  <a:prstGeom prst="trapezoid">
                    <a:avLst/>
                  </a:prstGeom>
                  <a:solidFill>
                    <a:srgbClr val="92D05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83" name="二等辺三角形 882">
                    <a:extLst>
                      <a:ext uri="{FF2B5EF4-FFF2-40B4-BE49-F238E27FC236}">
                        <a16:creationId xmlns:a16="http://schemas.microsoft.com/office/drawing/2014/main" id="{A5D6A54F-B9DE-452A-A354-995685322F5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03264" y="29210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84" name="二等辺三角形 883">
                    <a:extLst>
                      <a:ext uri="{FF2B5EF4-FFF2-40B4-BE49-F238E27FC236}">
                        <a16:creationId xmlns:a16="http://schemas.microsoft.com/office/drawing/2014/main" id="{AC78FCE9-B06F-4972-AC20-044FC222CFF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8339" y="26289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85" name="二等辺三角形 884">
                    <a:extLst>
                      <a:ext uri="{FF2B5EF4-FFF2-40B4-BE49-F238E27FC236}">
                        <a16:creationId xmlns:a16="http://schemas.microsoft.com/office/drawing/2014/main" id="{95D5BE44-F98C-4B0F-BDF7-5D1E4C622CD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861989" y="3200401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886" name="二等辺三角形 885">
                    <a:extLst>
                      <a:ext uri="{FF2B5EF4-FFF2-40B4-BE49-F238E27FC236}">
                        <a16:creationId xmlns:a16="http://schemas.microsoft.com/office/drawing/2014/main" id="{28BA4F59-4672-4FDA-977E-D1C5AFCCE87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12789" y="3463926"/>
                    <a:ext cx="65486" cy="109146"/>
                  </a:xfrm>
                  <a:prstGeom prst="triangle">
                    <a:avLst/>
                  </a:prstGeom>
                  <a:solidFill>
                    <a:srgbClr val="99FF33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grpSp>
                <p:nvGrpSpPr>
                  <p:cNvPr id="887" name="グループ化 886">
                    <a:extLst>
                      <a:ext uri="{FF2B5EF4-FFF2-40B4-BE49-F238E27FC236}">
                        <a16:creationId xmlns:a16="http://schemas.microsoft.com/office/drawing/2014/main" id="{143975AE-82AF-473F-9B8E-6658596E966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276" y="1966008"/>
                    <a:ext cx="225025" cy="508514"/>
                    <a:chOff x="2657745" y="2496782"/>
                    <a:chExt cx="296041" cy="564905"/>
                  </a:xfrm>
                </p:grpSpPr>
                <p:sp>
                  <p:nvSpPr>
                    <p:cNvPr id="888" name="楕円 19">
                      <a:extLst>
                        <a:ext uri="{FF2B5EF4-FFF2-40B4-BE49-F238E27FC236}">
                          <a16:creationId xmlns:a16="http://schemas.microsoft.com/office/drawing/2014/main" id="{9E19C55E-C8BE-416F-A0D9-C34BC57EDC8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712628" y="2496782"/>
                      <a:ext cx="186632" cy="303999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889" name="楕円 19">
                      <a:extLst>
                        <a:ext uri="{FF2B5EF4-FFF2-40B4-BE49-F238E27FC236}">
                          <a16:creationId xmlns:a16="http://schemas.microsoft.com/office/drawing/2014/main" id="{EA48626A-5CBF-4214-A5D4-D9DB25A40D4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2668793" y="2601542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890" name="楕円 19">
                      <a:extLst>
                        <a:ext uri="{FF2B5EF4-FFF2-40B4-BE49-F238E27FC236}">
                          <a16:creationId xmlns:a16="http://schemas.microsoft.com/office/drawing/2014/main" id="{F6CF6BB8-FAD3-4FEE-B07E-C073F98A3213}"/>
                        </a:ext>
                      </a:extLst>
                    </p:cNvPr>
                    <p:cNvSpPr/>
                    <p:nvPr/>
                  </p:nvSpPr>
                  <p:spPr bwMode="auto">
                    <a:xfrm rot="900000">
                      <a:off x="2776536" y="2601544"/>
                      <a:ext cx="167175" cy="278308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891" name="楕円 19">
                      <a:extLst>
                        <a:ext uri="{FF2B5EF4-FFF2-40B4-BE49-F238E27FC236}">
                          <a16:creationId xmlns:a16="http://schemas.microsoft.com/office/drawing/2014/main" id="{32AF5BEE-8F00-45B7-8050-BDD9CFEFB87F}"/>
                        </a:ext>
                      </a:extLst>
                    </p:cNvPr>
                    <p:cNvSpPr/>
                    <p:nvPr/>
                  </p:nvSpPr>
                  <p:spPr bwMode="auto">
                    <a:xfrm rot="19800000">
                      <a:off x="2657745" y="2722075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92D050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892" name="楕円 19">
                      <a:extLst>
                        <a:ext uri="{FF2B5EF4-FFF2-40B4-BE49-F238E27FC236}">
                          <a16:creationId xmlns:a16="http://schemas.microsoft.com/office/drawing/2014/main" id="{49ACB909-ED80-40E3-85D6-EE26F134F0C3}"/>
                        </a:ext>
                      </a:extLst>
                    </p:cNvPr>
                    <p:cNvSpPr/>
                    <p:nvPr/>
                  </p:nvSpPr>
                  <p:spPr bwMode="auto">
                    <a:xfrm rot="1800000">
                      <a:off x="2773766" y="2722077"/>
                      <a:ext cx="180020" cy="339610"/>
                    </a:xfrm>
                    <a:custGeom>
                      <a:avLst/>
                      <a:gdLst>
                        <a:gd name="connsiteX0" fmla="*/ 0 w 180020"/>
                        <a:gd name="connsiteY0" fmla="*/ 169805 h 339609"/>
                        <a:gd name="connsiteX1" fmla="*/ 90010 w 180020"/>
                        <a:gd name="connsiteY1" fmla="*/ 0 h 339609"/>
                        <a:gd name="connsiteX2" fmla="*/ 180020 w 180020"/>
                        <a:gd name="connsiteY2" fmla="*/ 169805 h 339609"/>
                        <a:gd name="connsiteX3" fmla="*/ 90010 w 180020"/>
                        <a:gd name="connsiteY3" fmla="*/ 339610 h 339609"/>
                        <a:gd name="connsiteX4" fmla="*/ 0 w 180020"/>
                        <a:gd name="connsiteY4" fmla="*/ 169805 h 339609"/>
                        <a:gd name="connsiteX0" fmla="*/ 0 w 180020"/>
                        <a:gd name="connsiteY0" fmla="*/ 169805 h 339610"/>
                        <a:gd name="connsiteX1" fmla="*/ 90010 w 180020"/>
                        <a:gd name="connsiteY1" fmla="*/ 0 h 339610"/>
                        <a:gd name="connsiteX2" fmla="*/ 180020 w 180020"/>
                        <a:gd name="connsiteY2" fmla="*/ 169805 h 339610"/>
                        <a:gd name="connsiteX3" fmla="*/ 90010 w 180020"/>
                        <a:gd name="connsiteY3" fmla="*/ 339610 h 339610"/>
                        <a:gd name="connsiteX4" fmla="*/ 0 w 180020"/>
                        <a:gd name="connsiteY4" fmla="*/ 169805 h 3396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0020" h="339610">
                          <a:moveTo>
                            <a:pt x="0" y="169805"/>
                          </a:moveTo>
                          <a:cubicBezTo>
                            <a:pt x="0" y="76024"/>
                            <a:pt x="72049" y="0"/>
                            <a:pt x="90010" y="0"/>
                          </a:cubicBezTo>
                          <a:cubicBezTo>
                            <a:pt x="107971" y="0"/>
                            <a:pt x="180020" y="76024"/>
                            <a:pt x="180020" y="169805"/>
                          </a:cubicBezTo>
                          <a:cubicBezTo>
                            <a:pt x="180020" y="263586"/>
                            <a:pt x="139721" y="339610"/>
                            <a:pt x="90010" y="339610"/>
                          </a:cubicBezTo>
                          <a:cubicBezTo>
                            <a:pt x="40299" y="339610"/>
                            <a:pt x="0" y="263586"/>
                            <a:pt x="0" y="169805"/>
                          </a:cubicBezTo>
                          <a:close/>
                        </a:path>
                      </a:pathLst>
                    </a:custGeom>
                    <a:solidFill>
                      <a:srgbClr val="33CC33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1176" name="グループ化 1175">
            <a:extLst>
              <a:ext uri="{FF2B5EF4-FFF2-40B4-BE49-F238E27FC236}">
                <a16:creationId xmlns:a16="http://schemas.microsoft.com/office/drawing/2014/main" id="{F27BC42C-D2D4-46C4-BFDE-07CB9B81BAD6}"/>
              </a:ext>
            </a:extLst>
          </p:cNvPr>
          <p:cNvGrpSpPr/>
          <p:nvPr/>
        </p:nvGrpSpPr>
        <p:grpSpPr>
          <a:xfrm>
            <a:off x="724389" y="4244614"/>
            <a:ext cx="2562286" cy="1814030"/>
            <a:chOff x="492160" y="-69693"/>
            <a:chExt cx="2562286" cy="1814030"/>
          </a:xfrm>
        </p:grpSpPr>
        <p:grpSp>
          <p:nvGrpSpPr>
            <p:cNvPr id="1177" name="グループ化 1176">
              <a:extLst>
                <a:ext uri="{FF2B5EF4-FFF2-40B4-BE49-F238E27FC236}">
                  <a16:creationId xmlns:a16="http://schemas.microsoft.com/office/drawing/2014/main" id="{2C7630CA-48EC-4B63-958C-B73448DF12F8}"/>
                </a:ext>
              </a:extLst>
            </p:cNvPr>
            <p:cNvGrpSpPr/>
            <p:nvPr/>
          </p:nvGrpSpPr>
          <p:grpSpPr>
            <a:xfrm>
              <a:off x="492160" y="207638"/>
              <a:ext cx="2562286" cy="1536699"/>
              <a:chOff x="746064" y="1894185"/>
              <a:chExt cx="2562286" cy="1536699"/>
            </a:xfrm>
          </p:grpSpPr>
          <p:grpSp>
            <p:nvGrpSpPr>
              <p:cNvPr id="1498" name="グループ化 1497">
                <a:extLst>
                  <a:ext uri="{FF2B5EF4-FFF2-40B4-BE49-F238E27FC236}">
                    <a16:creationId xmlns:a16="http://schemas.microsoft.com/office/drawing/2014/main" id="{E4F0B43A-1D9B-4A8D-9AB1-6BFE90B3522B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501" name="フリーフォーム: 図形 1500">
                  <a:extLst>
                    <a:ext uri="{FF2B5EF4-FFF2-40B4-BE49-F238E27FC236}">
                      <a16:creationId xmlns:a16="http://schemas.microsoft.com/office/drawing/2014/main" id="{2C49249E-56F7-49C5-8622-C6D133891478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02" name="楕円 1501">
                  <a:extLst>
                    <a:ext uri="{FF2B5EF4-FFF2-40B4-BE49-F238E27FC236}">
                      <a16:creationId xmlns:a16="http://schemas.microsoft.com/office/drawing/2014/main" id="{69A82C20-FF38-4D42-AC08-713553862DBA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499" name="楕円 1498">
                <a:extLst>
                  <a:ext uri="{FF2B5EF4-FFF2-40B4-BE49-F238E27FC236}">
                    <a16:creationId xmlns:a16="http://schemas.microsoft.com/office/drawing/2014/main" id="{CE55DDD2-458D-457C-8115-54A3930A3C92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0" name="フリーフォーム: 図形 1499">
                <a:extLst>
                  <a:ext uri="{FF2B5EF4-FFF2-40B4-BE49-F238E27FC236}">
                    <a16:creationId xmlns:a16="http://schemas.microsoft.com/office/drawing/2014/main" id="{BCAF4CCC-CAFB-430C-B37B-F16F8CF603FD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178" name="グループ化 1177">
              <a:extLst>
                <a:ext uri="{FF2B5EF4-FFF2-40B4-BE49-F238E27FC236}">
                  <a16:creationId xmlns:a16="http://schemas.microsoft.com/office/drawing/2014/main" id="{7D083A0E-3CC0-43E3-B438-C689228ED350}"/>
                </a:ext>
              </a:extLst>
            </p:cNvPr>
            <p:cNvGrpSpPr/>
            <p:nvPr/>
          </p:nvGrpSpPr>
          <p:grpSpPr>
            <a:xfrm>
              <a:off x="1229435" y="-3223"/>
              <a:ext cx="1630554" cy="1333500"/>
              <a:chOff x="7911425" y="3052061"/>
              <a:chExt cx="1383209" cy="1131216"/>
            </a:xfrm>
          </p:grpSpPr>
          <p:grpSp>
            <p:nvGrpSpPr>
              <p:cNvPr id="1339" name="グループ化 1338">
                <a:extLst>
                  <a:ext uri="{FF2B5EF4-FFF2-40B4-BE49-F238E27FC236}">
                    <a16:creationId xmlns:a16="http://schemas.microsoft.com/office/drawing/2014/main" id="{9066A0D2-307A-41DB-B755-1959D2AB2B94}"/>
                  </a:ext>
                </a:extLst>
              </p:cNvPr>
              <p:cNvGrpSpPr/>
              <p:nvPr/>
            </p:nvGrpSpPr>
            <p:grpSpPr>
              <a:xfrm rot="2700000">
                <a:off x="8490349" y="2943156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446" name="グループ化 1445">
                  <a:extLst>
                    <a:ext uri="{FF2B5EF4-FFF2-40B4-BE49-F238E27FC236}">
                      <a16:creationId xmlns:a16="http://schemas.microsoft.com/office/drawing/2014/main" id="{B47A6763-D0BE-47F0-99C7-D21FCF0D7AB1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486" name="グループ化 1485">
                    <a:extLst>
                      <a:ext uri="{FF2B5EF4-FFF2-40B4-BE49-F238E27FC236}">
                        <a16:creationId xmlns:a16="http://schemas.microsoft.com/office/drawing/2014/main" id="{2A2504A0-69E4-4EE2-8FED-2092A5CDD255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96" name="楕円 36">
                      <a:extLst>
                        <a:ext uri="{FF2B5EF4-FFF2-40B4-BE49-F238E27FC236}">
                          <a16:creationId xmlns:a16="http://schemas.microsoft.com/office/drawing/2014/main" id="{7AAB10CC-E946-46CD-BA68-359A1C313198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97" name="フリーフォーム: 図形 1496">
                      <a:extLst>
                        <a:ext uri="{FF2B5EF4-FFF2-40B4-BE49-F238E27FC236}">
                          <a16:creationId xmlns:a16="http://schemas.microsoft.com/office/drawing/2014/main" id="{7DB6C2FD-2583-4D1D-9444-9F3D3CB808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87" name="グループ化 1486">
                    <a:extLst>
                      <a:ext uri="{FF2B5EF4-FFF2-40B4-BE49-F238E27FC236}">
                        <a16:creationId xmlns:a16="http://schemas.microsoft.com/office/drawing/2014/main" id="{5ABEF1C9-6ACA-4457-81D3-E73365BCFC92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94" name="楕円 36">
                      <a:extLst>
                        <a:ext uri="{FF2B5EF4-FFF2-40B4-BE49-F238E27FC236}">
                          <a16:creationId xmlns:a16="http://schemas.microsoft.com/office/drawing/2014/main" id="{FB8478C8-5A80-4567-BC12-AA0B03EC92C8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95" name="フリーフォーム: 図形 1494">
                      <a:extLst>
                        <a:ext uri="{FF2B5EF4-FFF2-40B4-BE49-F238E27FC236}">
                          <a16:creationId xmlns:a16="http://schemas.microsoft.com/office/drawing/2014/main" id="{AA0E1FFD-8A15-47FF-BDB0-2C75A993A35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88" name="グループ化 1487">
                    <a:extLst>
                      <a:ext uri="{FF2B5EF4-FFF2-40B4-BE49-F238E27FC236}">
                        <a16:creationId xmlns:a16="http://schemas.microsoft.com/office/drawing/2014/main" id="{F191D7CB-F23B-4105-ACC8-1F2F074A931C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92" name="楕円 36">
                      <a:extLst>
                        <a:ext uri="{FF2B5EF4-FFF2-40B4-BE49-F238E27FC236}">
                          <a16:creationId xmlns:a16="http://schemas.microsoft.com/office/drawing/2014/main" id="{04104E89-1F25-43C8-AC75-71FB815B1B3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93" name="フリーフォーム: 図形 1492">
                      <a:extLst>
                        <a:ext uri="{FF2B5EF4-FFF2-40B4-BE49-F238E27FC236}">
                          <a16:creationId xmlns:a16="http://schemas.microsoft.com/office/drawing/2014/main" id="{A9D53C83-E997-4869-A951-3F61428571E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89" name="グループ化 1488">
                    <a:extLst>
                      <a:ext uri="{FF2B5EF4-FFF2-40B4-BE49-F238E27FC236}">
                        <a16:creationId xmlns:a16="http://schemas.microsoft.com/office/drawing/2014/main" id="{B83D8E5C-B7E9-4383-9C42-CB884A8126E9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90" name="楕円 36">
                      <a:extLst>
                        <a:ext uri="{FF2B5EF4-FFF2-40B4-BE49-F238E27FC236}">
                          <a16:creationId xmlns:a16="http://schemas.microsoft.com/office/drawing/2014/main" id="{AF1E5807-3B2B-407C-BEE5-DDAD37DEFC1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91" name="フリーフォーム: 図形 1490">
                      <a:extLst>
                        <a:ext uri="{FF2B5EF4-FFF2-40B4-BE49-F238E27FC236}">
                          <a16:creationId xmlns:a16="http://schemas.microsoft.com/office/drawing/2014/main" id="{467FFB91-D447-4FD3-B079-4CB222ED2D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447" name="グループ化 1446">
                  <a:extLst>
                    <a:ext uri="{FF2B5EF4-FFF2-40B4-BE49-F238E27FC236}">
                      <a16:creationId xmlns:a16="http://schemas.microsoft.com/office/drawing/2014/main" id="{A9A0F76A-418D-48A8-B9A5-4483413B507C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474" name="グループ化 1473">
                    <a:extLst>
                      <a:ext uri="{FF2B5EF4-FFF2-40B4-BE49-F238E27FC236}">
                        <a16:creationId xmlns:a16="http://schemas.microsoft.com/office/drawing/2014/main" id="{2399964A-C521-4EF6-A326-8E480EE63C30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84" name="楕円 36">
                      <a:extLst>
                        <a:ext uri="{FF2B5EF4-FFF2-40B4-BE49-F238E27FC236}">
                          <a16:creationId xmlns:a16="http://schemas.microsoft.com/office/drawing/2014/main" id="{6B702846-9EDE-4695-B1BF-E605FFEF0EC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85" name="フリーフォーム: 図形 1484">
                      <a:extLst>
                        <a:ext uri="{FF2B5EF4-FFF2-40B4-BE49-F238E27FC236}">
                          <a16:creationId xmlns:a16="http://schemas.microsoft.com/office/drawing/2014/main" id="{0085527A-C119-45E8-BC4C-FA859559BCE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75" name="グループ化 1474">
                    <a:extLst>
                      <a:ext uri="{FF2B5EF4-FFF2-40B4-BE49-F238E27FC236}">
                        <a16:creationId xmlns:a16="http://schemas.microsoft.com/office/drawing/2014/main" id="{DCBF96FF-EE2B-4F2A-8393-A5747052B444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82" name="楕円 36">
                      <a:extLst>
                        <a:ext uri="{FF2B5EF4-FFF2-40B4-BE49-F238E27FC236}">
                          <a16:creationId xmlns:a16="http://schemas.microsoft.com/office/drawing/2014/main" id="{7754CABD-829E-46D9-9268-1E5B20F66A0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83" name="フリーフォーム: 図形 1482">
                      <a:extLst>
                        <a:ext uri="{FF2B5EF4-FFF2-40B4-BE49-F238E27FC236}">
                          <a16:creationId xmlns:a16="http://schemas.microsoft.com/office/drawing/2014/main" id="{C776E6E3-AF28-47E9-81D4-23ED5E7733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76" name="グループ化 1475">
                    <a:extLst>
                      <a:ext uri="{FF2B5EF4-FFF2-40B4-BE49-F238E27FC236}">
                        <a16:creationId xmlns:a16="http://schemas.microsoft.com/office/drawing/2014/main" id="{1BFE2634-236E-4628-BE73-6FE31DA5F9C2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80" name="楕円 36">
                      <a:extLst>
                        <a:ext uri="{FF2B5EF4-FFF2-40B4-BE49-F238E27FC236}">
                          <a16:creationId xmlns:a16="http://schemas.microsoft.com/office/drawing/2014/main" id="{901C3048-96D7-4686-AFD1-1C7CE100E48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81" name="フリーフォーム: 図形 1480">
                      <a:extLst>
                        <a:ext uri="{FF2B5EF4-FFF2-40B4-BE49-F238E27FC236}">
                          <a16:creationId xmlns:a16="http://schemas.microsoft.com/office/drawing/2014/main" id="{45ECF563-4AD6-4D68-ACE5-CD899B67F2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77" name="グループ化 1476">
                    <a:extLst>
                      <a:ext uri="{FF2B5EF4-FFF2-40B4-BE49-F238E27FC236}">
                        <a16:creationId xmlns:a16="http://schemas.microsoft.com/office/drawing/2014/main" id="{7035E3CE-9F4E-487B-AFBE-3F2084CAEB94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78" name="楕円 36">
                      <a:extLst>
                        <a:ext uri="{FF2B5EF4-FFF2-40B4-BE49-F238E27FC236}">
                          <a16:creationId xmlns:a16="http://schemas.microsoft.com/office/drawing/2014/main" id="{FB574A30-F283-41F4-A287-36EA02947DC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79" name="フリーフォーム: 図形 1478">
                      <a:extLst>
                        <a:ext uri="{FF2B5EF4-FFF2-40B4-BE49-F238E27FC236}">
                          <a16:creationId xmlns:a16="http://schemas.microsoft.com/office/drawing/2014/main" id="{B486FE65-137B-4209-B5B9-485DFAA4E9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448" name="グループ化 1447">
                  <a:extLst>
                    <a:ext uri="{FF2B5EF4-FFF2-40B4-BE49-F238E27FC236}">
                      <a16:creationId xmlns:a16="http://schemas.microsoft.com/office/drawing/2014/main" id="{1877B424-5BB0-459D-846A-49BE67941BCC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462" name="グループ化 1461">
                    <a:extLst>
                      <a:ext uri="{FF2B5EF4-FFF2-40B4-BE49-F238E27FC236}">
                        <a16:creationId xmlns:a16="http://schemas.microsoft.com/office/drawing/2014/main" id="{01ECFA95-B2AD-4BB3-AAA1-D82FF28A07D2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72" name="楕円 36">
                      <a:extLst>
                        <a:ext uri="{FF2B5EF4-FFF2-40B4-BE49-F238E27FC236}">
                          <a16:creationId xmlns:a16="http://schemas.microsoft.com/office/drawing/2014/main" id="{6BFCBF1E-AF45-486F-A889-AE9CC053B1C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73" name="フリーフォーム: 図形 1472">
                      <a:extLst>
                        <a:ext uri="{FF2B5EF4-FFF2-40B4-BE49-F238E27FC236}">
                          <a16:creationId xmlns:a16="http://schemas.microsoft.com/office/drawing/2014/main" id="{8C6A5442-FA10-486F-A3C9-623AFFAA39B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63" name="グループ化 1462">
                    <a:extLst>
                      <a:ext uri="{FF2B5EF4-FFF2-40B4-BE49-F238E27FC236}">
                        <a16:creationId xmlns:a16="http://schemas.microsoft.com/office/drawing/2014/main" id="{0741CFDB-EB14-496B-AB7D-E570AECEA1A2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70" name="楕円 36">
                      <a:extLst>
                        <a:ext uri="{FF2B5EF4-FFF2-40B4-BE49-F238E27FC236}">
                          <a16:creationId xmlns:a16="http://schemas.microsoft.com/office/drawing/2014/main" id="{C6424745-F3FA-40C9-B4BA-DD6A74BA6AE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71" name="フリーフォーム: 図形 1470">
                      <a:extLst>
                        <a:ext uri="{FF2B5EF4-FFF2-40B4-BE49-F238E27FC236}">
                          <a16:creationId xmlns:a16="http://schemas.microsoft.com/office/drawing/2014/main" id="{0C0A45EB-D154-4D87-AD2F-AACCAD5F1F5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64" name="グループ化 1463">
                    <a:extLst>
                      <a:ext uri="{FF2B5EF4-FFF2-40B4-BE49-F238E27FC236}">
                        <a16:creationId xmlns:a16="http://schemas.microsoft.com/office/drawing/2014/main" id="{741F05C6-0B52-4526-84A6-5F04161013EA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68" name="楕円 36">
                      <a:extLst>
                        <a:ext uri="{FF2B5EF4-FFF2-40B4-BE49-F238E27FC236}">
                          <a16:creationId xmlns:a16="http://schemas.microsoft.com/office/drawing/2014/main" id="{C29CCEF9-6CC7-4713-BD40-29B28F0EF48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69" name="フリーフォーム: 図形 1468">
                      <a:extLst>
                        <a:ext uri="{FF2B5EF4-FFF2-40B4-BE49-F238E27FC236}">
                          <a16:creationId xmlns:a16="http://schemas.microsoft.com/office/drawing/2014/main" id="{BE8F39B7-D70C-4E98-B65A-BAB0868D7D1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65" name="グループ化 1464">
                    <a:extLst>
                      <a:ext uri="{FF2B5EF4-FFF2-40B4-BE49-F238E27FC236}">
                        <a16:creationId xmlns:a16="http://schemas.microsoft.com/office/drawing/2014/main" id="{D6F7132B-D9C3-46B4-AECC-5D2B531AED52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66" name="楕円 36">
                      <a:extLst>
                        <a:ext uri="{FF2B5EF4-FFF2-40B4-BE49-F238E27FC236}">
                          <a16:creationId xmlns:a16="http://schemas.microsoft.com/office/drawing/2014/main" id="{59CA1E8C-D0FD-4B5E-912F-A356E2DE1DD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67" name="フリーフォーム: 図形 1466">
                      <a:extLst>
                        <a:ext uri="{FF2B5EF4-FFF2-40B4-BE49-F238E27FC236}">
                          <a16:creationId xmlns:a16="http://schemas.microsoft.com/office/drawing/2014/main" id="{C1823EEF-C019-421E-BB40-10091636A08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449" name="グループ化 1448">
                  <a:extLst>
                    <a:ext uri="{FF2B5EF4-FFF2-40B4-BE49-F238E27FC236}">
                      <a16:creationId xmlns:a16="http://schemas.microsoft.com/office/drawing/2014/main" id="{F993B7DC-5A54-4D7A-B2EB-9C9AF83FEEC1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450" name="グループ化 1449">
                    <a:extLst>
                      <a:ext uri="{FF2B5EF4-FFF2-40B4-BE49-F238E27FC236}">
                        <a16:creationId xmlns:a16="http://schemas.microsoft.com/office/drawing/2014/main" id="{29D1234C-007A-47B4-B3C7-070394E58149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60" name="楕円 36">
                      <a:extLst>
                        <a:ext uri="{FF2B5EF4-FFF2-40B4-BE49-F238E27FC236}">
                          <a16:creationId xmlns:a16="http://schemas.microsoft.com/office/drawing/2014/main" id="{6BF6A40D-114F-4B67-8F73-859891C477D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61" name="フリーフォーム: 図形 1460">
                      <a:extLst>
                        <a:ext uri="{FF2B5EF4-FFF2-40B4-BE49-F238E27FC236}">
                          <a16:creationId xmlns:a16="http://schemas.microsoft.com/office/drawing/2014/main" id="{44EBDD53-6F0C-4A18-9B47-EFDF57BE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51" name="グループ化 1450">
                    <a:extLst>
                      <a:ext uri="{FF2B5EF4-FFF2-40B4-BE49-F238E27FC236}">
                        <a16:creationId xmlns:a16="http://schemas.microsoft.com/office/drawing/2014/main" id="{AE57A951-9072-4B81-99C7-8D23514C415B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58" name="楕円 36">
                      <a:extLst>
                        <a:ext uri="{FF2B5EF4-FFF2-40B4-BE49-F238E27FC236}">
                          <a16:creationId xmlns:a16="http://schemas.microsoft.com/office/drawing/2014/main" id="{AC75C0C7-4CBD-48FE-B4D9-29B1ADE2C5B8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59" name="フリーフォーム: 図形 1458">
                      <a:extLst>
                        <a:ext uri="{FF2B5EF4-FFF2-40B4-BE49-F238E27FC236}">
                          <a16:creationId xmlns:a16="http://schemas.microsoft.com/office/drawing/2014/main" id="{3BA97705-3617-42C8-BC0D-D26C553CC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52" name="グループ化 1451">
                    <a:extLst>
                      <a:ext uri="{FF2B5EF4-FFF2-40B4-BE49-F238E27FC236}">
                        <a16:creationId xmlns:a16="http://schemas.microsoft.com/office/drawing/2014/main" id="{60814781-8233-491D-994B-B97433C14393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56" name="楕円 36">
                      <a:extLst>
                        <a:ext uri="{FF2B5EF4-FFF2-40B4-BE49-F238E27FC236}">
                          <a16:creationId xmlns:a16="http://schemas.microsoft.com/office/drawing/2014/main" id="{D0CC1A58-C02C-405B-B024-E27CB91ABC9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57" name="フリーフォーム: 図形 1456">
                      <a:extLst>
                        <a:ext uri="{FF2B5EF4-FFF2-40B4-BE49-F238E27FC236}">
                          <a16:creationId xmlns:a16="http://schemas.microsoft.com/office/drawing/2014/main" id="{29DCE82F-1EF0-479A-AB43-04F35B0F315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53" name="グループ化 1452">
                    <a:extLst>
                      <a:ext uri="{FF2B5EF4-FFF2-40B4-BE49-F238E27FC236}">
                        <a16:creationId xmlns:a16="http://schemas.microsoft.com/office/drawing/2014/main" id="{1A75717A-63BE-4800-92D0-178BE44B7F64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54" name="楕円 36">
                      <a:extLst>
                        <a:ext uri="{FF2B5EF4-FFF2-40B4-BE49-F238E27FC236}">
                          <a16:creationId xmlns:a16="http://schemas.microsoft.com/office/drawing/2014/main" id="{CA76BE46-763B-48FE-9D7D-BDE2E1A89BD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55" name="フリーフォーム: 図形 1454">
                      <a:extLst>
                        <a:ext uri="{FF2B5EF4-FFF2-40B4-BE49-F238E27FC236}">
                          <a16:creationId xmlns:a16="http://schemas.microsoft.com/office/drawing/2014/main" id="{3855FDB5-E5A8-4098-8B6D-8A10565BD4B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340" name="グループ化 1339">
                <a:extLst>
                  <a:ext uri="{FF2B5EF4-FFF2-40B4-BE49-F238E27FC236}">
                    <a16:creationId xmlns:a16="http://schemas.microsoft.com/office/drawing/2014/main" id="{2BF683E8-2CEB-4D88-8A78-B08FC942BAB9}"/>
                  </a:ext>
                </a:extLst>
              </p:cNvPr>
              <p:cNvGrpSpPr/>
              <p:nvPr/>
            </p:nvGrpSpPr>
            <p:grpSpPr>
              <a:xfrm rot="2700000">
                <a:off x="8020330" y="3054252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394" name="グループ化 1393">
                  <a:extLst>
                    <a:ext uri="{FF2B5EF4-FFF2-40B4-BE49-F238E27FC236}">
                      <a16:creationId xmlns:a16="http://schemas.microsoft.com/office/drawing/2014/main" id="{EC5C1DDC-EB1A-474B-BDE5-D9FBA862E251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434" name="グループ化 1433">
                    <a:extLst>
                      <a:ext uri="{FF2B5EF4-FFF2-40B4-BE49-F238E27FC236}">
                        <a16:creationId xmlns:a16="http://schemas.microsoft.com/office/drawing/2014/main" id="{DBEA7BF6-6E6A-4A46-AA88-176FEC88BB5F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44" name="楕円 36">
                      <a:extLst>
                        <a:ext uri="{FF2B5EF4-FFF2-40B4-BE49-F238E27FC236}">
                          <a16:creationId xmlns:a16="http://schemas.microsoft.com/office/drawing/2014/main" id="{2420F1CE-1EE0-402A-92F9-D368696FB16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45" name="フリーフォーム: 図形 1444">
                      <a:extLst>
                        <a:ext uri="{FF2B5EF4-FFF2-40B4-BE49-F238E27FC236}">
                          <a16:creationId xmlns:a16="http://schemas.microsoft.com/office/drawing/2014/main" id="{DDE2FA7E-803B-4ECC-A805-E5903EA0E05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35" name="グループ化 1434">
                    <a:extLst>
                      <a:ext uri="{FF2B5EF4-FFF2-40B4-BE49-F238E27FC236}">
                        <a16:creationId xmlns:a16="http://schemas.microsoft.com/office/drawing/2014/main" id="{FE8A4E2D-CA31-4E21-82E2-0CEAC539DB69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42" name="楕円 36">
                      <a:extLst>
                        <a:ext uri="{FF2B5EF4-FFF2-40B4-BE49-F238E27FC236}">
                          <a16:creationId xmlns:a16="http://schemas.microsoft.com/office/drawing/2014/main" id="{F650245F-E201-42E0-B8C1-6EF13061724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43" name="フリーフォーム: 図形 1442">
                      <a:extLst>
                        <a:ext uri="{FF2B5EF4-FFF2-40B4-BE49-F238E27FC236}">
                          <a16:creationId xmlns:a16="http://schemas.microsoft.com/office/drawing/2014/main" id="{3F8E5238-FC46-4055-8846-541F0DE1F57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36" name="グループ化 1435">
                    <a:extLst>
                      <a:ext uri="{FF2B5EF4-FFF2-40B4-BE49-F238E27FC236}">
                        <a16:creationId xmlns:a16="http://schemas.microsoft.com/office/drawing/2014/main" id="{EE8C619B-D3BB-485D-9139-52F26DDC51E3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40" name="楕円 36">
                      <a:extLst>
                        <a:ext uri="{FF2B5EF4-FFF2-40B4-BE49-F238E27FC236}">
                          <a16:creationId xmlns:a16="http://schemas.microsoft.com/office/drawing/2014/main" id="{A956DB08-56D0-4112-B2A6-9220BC481B2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41" name="フリーフォーム: 図形 1440">
                      <a:extLst>
                        <a:ext uri="{FF2B5EF4-FFF2-40B4-BE49-F238E27FC236}">
                          <a16:creationId xmlns:a16="http://schemas.microsoft.com/office/drawing/2014/main" id="{9BB9FC3D-9997-4032-82A0-F4294E0DD65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37" name="グループ化 1436">
                    <a:extLst>
                      <a:ext uri="{FF2B5EF4-FFF2-40B4-BE49-F238E27FC236}">
                        <a16:creationId xmlns:a16="http://schemas.microsoft.com/office/drawing/2014/main" id="{5BB8F21B-3DA4-4759-BBBD-CFF7744CA347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38" name="楕円 36">
                      <a:extLst>
                        <a:ext uri="{FF2B5EF4-FFF2-40B4-BE49-F238E27FC236}">
                          <a16:creationId xmlns:a16="http://schemas.microsoft.com/office/drawing/2014/main" id="{98D50C22-9D22-410A-A21B-437EFB42FF3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39" name="フリーフォーム: 図形 1438">
                      <a:extLst>
                        <a:ext uri="{FF2B5EF4-FFF2-40B4-BE49-F238E27FC236}">
                          <a16:creationId xmlns:a16="http://schemas.microsoft.com/office/drawing/2014/main" id="{BF39E475-2194-40DB-8C16-8A92DC9EBDF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95" name="グループ化 1394">
                  <a:extLst>
                    <a:ext uri="{FF2B5EF4-FFF2-40B4-BE49-F238E27FC236}">
                      <a16:creationId xmlns:a16="http://schemas.microsoft.com/office/drawing/2014/main" id="{1F2BB783-246E-492E-8200-CDFB21F4F7A0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422" name="グループ化 1421">
                    <a:extLst>
                      <a:ext uri="{FF2B5EF4-FFF2-40B4-BE49-F238E27FC236}">
                        <a16:creationId xmlns:a16="http://schemas.microsoft.com/office/drawing/2014/main" id="{F9545CF8-FD99-4587-9710-3F515F45B17D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32" name="楕円 36">
                      <a:extLst>
                        <a:ext uri="{FF2B5EF4-FFF2-40B4-BE49-F238E27FC236}">
                          <a16:creationId xmlns:a16="http://schemas.microsoft.com/office/drawing/2014/main" id="{140C9234-0FE9-43B7-8F56-2316237DE16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33" name="フリーフォーム: 図形 1432">
                      <a:extLst>
                        <a:ext uri="{FF2B5EF4-FFF2-40B4-BE49-F238E27FC236}">
                          <a16:creationId xmlns:a16="http://schemas.microsoft.com/office/drawing/2014/main" id="{78A5915D-0076-491C-829F-72949B709C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23" name="グループ化 1422">
                    <a:extLst>
                      <a:ext uri="{FF2B5EF4-FFF2-40B4-BE49-F238E27FC236}">
                        <a16:creationId xmlns:a16="http://schemas.microsoft.com/office/drawing/2014/main" id="{EC109703-190F-402D-92FA-5E1C1E865065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30" name="楕円 36">
                      <a:extLst>
                        <a:ext uri="{FF2B5EF4-FFF2-40B4-BE49-F238E27FC236}">
                          <a16:creationId xmlns:a16="http://schemas.microsoft.com/office/drawing/2014/main" id="{70504844-8A84-4306-B63E-7A53B682B38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31" name="フリーフォーム: 図形 1430">
                      <a:extLst>
                        <a:ext uri="{FF2B5EF4-FFF2-40B4-BE49-F238E27FC236}">
                          <a16:creationId xmlns:a16="http://schemas.microsoft.com/office/drawing/2014/main" id="{0B17A330-A156-4F60-9AE9-CBE0747AACA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24" name="グループ化 1423">
                    <a:extLst>
                      <a:ext uri="{FF2B5EF4-FFF2-40B4-BE49-F238E27FC236}">
                        <a16:creationId xmlns:a16="http://schemas.microsoft.com/office/drawing/2014/main" id="{715CBBC5-F588-46C3-BDB0-1E97706426E2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28" name="楕円 36">
                      <a:extLst>
                        <a:ext uri="{FF2B5EF4-FFF2-40B4-BE49-F238E27FC236}">
                          <a16:creationId xmlns:a16="http://schemas.microsoft.com/office/drawing/2014/main" id="{CB56348D-67A0-4CF7-93A8-313044EECCF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29" name="フリーフォーム: 図形 1428">
                      <a:extLst>
                        <a:ext uri="{FF2B5EF4-FFF2-40B4-BE49-F238E27FC236}">
                          <a16:creationId xmlns:a16="http://schemas.microsoft.com/office/drawing/2014/main" id="{2389253D-6C47-4A70-B5AF-2DE531BD8F7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25" name="グループ化 1424">
                    <a:extLst>
                      <a:ext uri="{FF2B5EF4-FFF2-40B4-BE49-F238E27FC236}">
                        <a16:creationId xmlns:a16="http://schemas.microsoft.com/office/drawing/2014/main" id="{C9C5EA13-6C5C-446B-9B10-CF3126B8ABE5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26" name="楕円 36">
                      <a:extLst>
                        <a:ext uri="{FF2B5EF4-FFF2-40B4-BE49-F238E27FC236}">
                          <a16:creationId xmlns:a16="http://schemas.microsoft.com/office/drawing/2014/main" id="{AE646B64-5BEE-47F7-B171-B38C3BB79A7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27" name="フリーフォーム: 図形 1426">
                      <a:extLst>
                        <a:ext uri="{FF2B5EF4-FFF2-40B4-BE49-F238E27FC236}">
                          <a16:creationId xmlns:a16="http://schemas.microsoft.com/office/drawing/2014/main" id="{A4A1A635-E6DC-4376-B93B-573D67F9388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96" name="グループ化 1395">
                  <a:extLst>
                    <a:ext uri="{FF2B5EF4-FFF2-40B4-BE49-F238E27FC236}">
                      <a16:creationId xmlns:a16="http://schemas.microsoft.com/office/drawing/2014/main" id="{268FACAD-8E49-4927-AB13-A2DB77F1CE09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410" name="グループ化 1409">
                    <a:extLst>
                      <a:ext uri="{FF2B5EF4-FFF2-40B4-BE49-F238E27FC236}">
                        <a16:creationId xmlns:a16="http://schemas.microsoft.com/office/drawing/2014/main" id="{D9109A80-EDD3-43D3-A3D1-9ABC5726C778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20" name="楕円 36">
                      <a:extLst>
                        <a:ext uri="{FF2B5EF4-FFF2-40B4-BE49-F238E27FC236}">
                          <a16:creationId xmlns:a16="http://schemas.microsoft.com/office/drawing/2014/main" id="{9834F45A-001B-4CB5-823A-15DFB936A76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21" name="フリーフォーム: 図形 1420">
                      <a:extLst>
                        <a:ext uri="{FF2B5EF4-FFF2-40B4-BE49-F238E27FC236}">
                          <a16:creationId xmlns:a16="http://schemas.microsoft.com/office/drawing/2014/main" id="{95B11C52-5D8A-430B-8B8B-A7DCF5284C0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11" name="グループ化 1410">
                    <a:extLst>
                      <a:ext uri="{FF2B5EF4-FFF2-40B4-BE49-F238E27FC236}">
                        <a16:creationId xmlns:a16="http://schemas.microsoft.com/office/drawing/2014/main" id="{362AB798-74E4-4AA1-A396-BE9055F4CC4A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18" name="楕円 36">
                      <a:extLst>
                        <a:ext uri="{FF2B5EF4-FFF2-40B4-BE49-F238E27FC236}">
                          <a16:creationId xmlns:a16="http://schemas.microsoft.com/office/drawing/2014/main" id="{2E918F8B-40BD-4DF4-A5E5-BEF3156E992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19" name="フリーフォーム: 図形 1418">
                      <a:extLst>
                        <a:ext uri="{FF2B5EF4-FFF2-40B4-BE49-F238E27FC236}">
                          <a16:creationId xmlns:a16="http://schemas.microsoft.com/office/drawing/2014/main" id="{83EA4D79-C2F8-42F0-909D-F34221CA2B9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12" name="グループ化 1411">
                    <a:extLst>
                      <a:ext uri="{FF2B5EF4-FFF2-40B4-BE49-F238E27FC236}">
                        <a16:creationId xmlns:a16="http://schemas.microsoft.com/office/drawing/2014/main" id="{972FEAE8-E01B-4650-896D-C2F037B69A15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16" name="楕円 36">
                      <a:extLst>
                        <a:ext uri="{FF2B5EF4-FFF2-40B4-BE49-F238E27FC236}">
                          <a16:creationId xmlns:a16="http://schemas.microsoft.com/office/drawing/2014/main" id="{BB7B9159-541F-47B6-9652-B43F87AC3B6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17" name="フリーフォーム: 図形 1416">
                      <a:extLst>
                        <a:ext uri="{FF2B5EF4-FFF2-40B4-BE49-F238E27FC236}">
                          <a16:creationId xmlns:a16="http://schemas.microsoft.com/office/drawing/2014/main" id="{0E25AE3A-10B3-4CB2-8DDD-7F51ED7F520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13" name="グループ化 1412">
                    <a:extLst>
                      <a:ext uri="{FF2B5EF4-FFF2-40B4-BE49-F238E27FC236}">
                        <a16:creationId xmlns:a16="http://schemas.microsoft.com/office/drawing/2014/main" id="{C88AD7A6-FE4F-4AE0-BB14-4D32CE3DC207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14" name="楕円 36">
                      <a:extLst>
                        <a:ext uri="{FF2B5EF4-FFF2-40B4-BE49-F238E27FC236}">
                          <a16:creationId xmlns:a16="http://schemas.microsoft.com/office/drawing/2014/main" id="{B191F2B0-23F2-4B15-BC0A-F961DDECEF8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15" name="フリーフォーム: 図形 1414">
                      <a:extLst>
                        <a:ext uri="{FF2B5EF4-FFF2-40B4-BE49-F238E27FC236}">
                          <a16:creationId xmlns:a16="http://schemas.microsoft.com/office/drawing/2014/main" id="{3F3CDBC7-DF5B-4802-B8AE-D46BA041C05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97" name="グループ化 1396">
                  <a:extLst>
                    <a:ext uri="{FF2B5EF4-FFF2-40B4-BE49-F238E27FC236}">
                      <a16:creationId xmlns:a16="http://schemas.microsoft.com/office/drawing/2014/main" id="{2A3CA787-818E-4744-B944-F344FC73EFA4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398" name="グループ化 1397">
                    <a:extLst>
                      <a:ext uri="{FF2B5EF4-FFF2-40B4-BE49-F238E27FC236}">
                        <a16:creationId xmlns:a16="http://schemas.microsoft.com/office/drawing/2014/main" id="{3931EFC1-339F-4561-99D6-1BA5A6A86904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08" name="楕円 36">
                      <a:extLst>
                        <a:ext uri="{FF2B5EF4-FFF2-40B4-BE49-F238E27FC236}">
                          <a16:creationId xmlns:a16="http://schemas.microsoft.com/office/drawing/2014/main" id="{F6E24AF6-D46B-44F5-988A-8A703B24F61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09" name="フリーフォーム: 図形 1408">
                      <a:extLst>
                        <a:ext uri="{FF2B5EF4-FFF2-40B4-BE49-F238E27FC236}">
                          <a16:creationId xmlns:a16="http://schemas.microsoft.com/office/drawing/2014/main" id="{5F5D678E-C0B3-4FB5-814A-12E8EA32D23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99" name="グループ化 1398">
                    <a:extLst>
                      <a:ext uri="{FF2B5EF4-FFF2-40B4-BE49-F238E27FC236}">
                        <a16:creationId xmlns:a16="http://schemas.microsoft.com/office/drawing/2014/main" id="{D5C2F98C-408A-4A49-811B-135D0B28A385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06" name="楕円 36">
                      <a:extLst>
                        <a:ext uri="{FF2B5EF4-FFF2-40B4-BE49-F238E27FC236}">
                          <a16:creationId xmlns:a16="http://schemas.microsoft.com/office/drawing/2014/main" id="{093594AC-E912-430C-9859-37D68D4BFFF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07" name="フリーフォーム: 図形 1406">
                      <a:extLst>
                        <a:ext uri="{FF2B5EF4-FFF2-40B4-BE49-F238E27FC236}">
                          <a16:creationId xmlns:a16="http://schemas.microsoft.com/office/drawing/2014/main" id="{D6D7088B-D81D-45EB-B759-DB51854046F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00" name="グループ化 1399">
                    <a:extLst>
                      <a:ext uri="{FF2B5EF4-FFF2-40B4-BE49-F238E27FC236}">
                        <a16:creationId xmlns:a16="http://schemas.microsoft.com/office/drawing/2014/main" id="{CB13A7F0-BB92-4F42-B2E5-1F024FD95140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404" name="楕円 36">
                      <a:extLst>
                        <a:ext uri="{FF2B5EF4-FFF2-40B4-BE49-F238E27FC236}">
                          <a16:creationId xmlns:a16="http://schemas.microsoft.com/office/drawing/2014/main" id="{BF11175C-7F8D-40C9-BF09-7331D567547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05" name="フリーフォーム: 図形 1404">
                      <a:extLst>
                        <a:ext uri="{FF2B5EF4-FFF2-40B4-BE49-F238E27FC236}">
                          <a16:creationId xmlns:a16="http://schemas.microsoft.com/office/drawing/2014/main" id="{7D3AF543-8748-46AF-A6E6-D25668BC127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401" name="グループ化 1400">
                    <a:extLst>
                      <a:ext uri="{FF2B5EF4-FFF2-40B4-BE49-F238E27FC236}">
                        <a16:creationId xmlns:a16="http://schemas.microsoft.com/office/drawing/2014/main" id="{7ACAAE67-36BD-4DBC-A3C1-A1DF6727D22B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402" name="楕円 36">
                      <a:extLst>
                        <a:ext uri="{FF2B5EF4-FFF2-40B4-BE49-F238E27FC236}">
                          <a16:creationId xmlns:a16="http://schemas.microsoft.com/office/drawing/2014/main" id="{9B1361D4-CB43-498D-957E-5606D3A8F684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403" name="フリーフォーム: 図形 1402">
                      <a:extLst>
                        <a:ext uri="{FF2B5EF4-FFF2-40B4-BE49-F238E27FC236}">
                          <a16:creationId xmlns:a16="http://schemas.microsoft.com/office/drawing/2014/main" id="{D0DD927A-A22E-4AD0-992A-0ABD448959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341" name="グループ化 1340">
                <a:extLst>
                  <a:ext uri="{FF2B5EF4-FFF2-40B4-BE49-F238E27FC236}">
                    <a16:creationId xmlns:a16="http://schemas.microsoft.com/office/drawing/2014/main" id="{528F697C-58F3-4E8A-BC70-65F4DA04A223}"/>
                  </a:ext>
                </a:extLst>
              </p:cNvPr>
              <p:cNvGrpSpPr/>
              <p:nvPr/>
            </p:nvGrpSpPr>
            <p:grpSpPr>
              <a:xfrm rot="3648823">
                <a:off x="8447620" y="3378992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342" name="グループ化 1341">
                  <a:extLst>
                    <a:ext uri="{FF2B5EF4-FFF2-40B4-BE49-F238E27FC236}">
                      <a16:creationId xmlns:a16="http://schemas.microsoft.com/office/drawing/2014/main" id="{310E0F9F-512D-42ED-87C4-2BF5A6F0D0D6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382" name="グループ化 1381">
                    <a:extLst>
                      <a:ext uri="{FF2B5EF4-FFF2-40B4-BE49-F238E27FC236}">
                        <a16:creationId xmlns:a16="http://schemas.microsoft.com/office/drawing/2014/main" id="{9C978E40-6B68-4061-8C17-61BA43D10DDC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92" name="楕円 36">
                      <a:extLst>
                        <a:ext uri="{FF2B5EF4-FFF2-40B4-BE49-F238E27FC236}">
                          <a16:creationId xmlns:a16="http://schemas.microsoft.com/office/drawing/2014/main" id="{532B2610-A3C4-48CF-A9AB-637D2F32F2A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93" name="フリーフォーム: 図形 1392">
                      <a:extLst>
                        <a:ext uri="{FF2B5EF4-FFF2-40B4-BE49-F238E27FC236}">
                          <a16:creationId xmlns:a16="http://schemas.microsoft.com/office/drawing/2014/main" id="{2774F65D-2A13-43FB-AFBB-E1725F64297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83" name="グループ化 1382">
                    <a:extLst>
                      <a:ext uri="{FF2B5EF4-FFF2-40B4-BE49-F238E27FC236}">
                        <a16:creationId xmlns:a16="http://schemas.microsoft.com/office/drawing/2014/main" id="{7940D1BE-7224-401B-8397-055AAC4F22F2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90" name="楕円 36">
                      <a:extLst>
                        <a:ext uri="{FF2B5EF4-FFF2-40B4-BE49-F238E27FC236}">
                          <a16:creationId xmlns:a16="http://schemas.microsoft.com/office/drawing/2014/main" id="{FD5F6A42-50F8-4930-B3D9-6F985F2C720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91" name="フリーフォーム: 図形 1390">
                      <a:extLst>
                        <a:ext uri="{FF2B5EF4-FFF2-40B4-BE49-F238E27FC236}">
                          <a16:creationId xmlns:a16="http://schemas.microsoft.com/office/drawing/2014/main" id="{52F7E218-AF08-4C67-B575-CC011F5BE30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84" name="グループ化 1383">
                    <a:extLst>
                      <a:ext uri="{FF2B5EF4-FFF2-40B4-BE49-F238E27FC236}">
                        <a16:creationId xmlns:a16="http://schemas.microsoft.com/office/drawing/2014/main" id="{386B5A40-E087-434F-B6B9-491F3BA56883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88" name="楕円 36">
                      <a:extLst>
                        <a:ext uri="{FF2B5EF4-FFF2-40B4-BE49-F238E27FC236}">
                          <a16:creationId xmlns:a16="http://schemas.microsoft.com/office/drawing/2014/main" id="{629718FB-3366-4D58-AF56-63CBEF20319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89" name="フリーフォーム: 図形 1388">
                      <a:extLst>
                        <a:ext uri="{FF2B5EF4-FFF2-40B4-BE49-F238E27FC236}">
                          <a16:creationId xmlns:a16="http://schemas.microsoft.com/office/drawing/2014/main" id="{6BAAC3B6-008E-4B87-B6FB-C3D7B97DF31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85" name="グループ化 1384">
                    <a:extLst>
                      <a:ext uri="{FF2B5EF4-FFF2-40B4-BE49-F238E27FC236}">
                        <a16:creationId xmlns:a16="http://schemas.microsoft.com/office/drawing/2014/main" id="{7CCB1B97-C385-4729-9DC9-CD38B13A455D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86" name="楕円 36">
                      <a:extLst>
                        <a:ext uri="{FF2B5EF4-FFF2-40B4-BE49-F238E27FC236}">
                          <a16:creationId xmlns:a16="http://schemas.microsoft.com/office/drawing/2014/main" id="{32CC5492-E993-44EE-8E89-D98BF329140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87" name="フリーフォーム: 図形 1386">
                      <a:extLst>
                        <a:ext uri="{FF2B5EF4-FFF2-40B4-BE49-F238E27FC236}">
                          <a16:creationId xmlns:a16="http://schemas.microsoft.com/office/drawing/2014/main" id="{953CC6C7-1F32-48AF-B0D5-DE34A5726CE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43" name="グループ化 1342">
                  <a:extLst>
                    <a:ext uri="{FF2B5EF4-FFF2-40B4-BE49-F238E27FC236}">
                      <a16:creationId xmlns:a16="http://schemas.microsoft.com/office/drawing/2014/main" id="{AD93357B-64A3-492D-8CBF-DD21E917CD87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370" name="グループ化 1369">
                    <a:extLst>
                      <a:ext uri="{FF2B5EF4-FFF2-40B4-BE49-F238E27FC236}">
                        <a16:creationId xmlns:a16="http://schemas.microsoft.com/office/drawing/2014/main" id="{AEE585ED-9027-43C7-9556-DBD159635B21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80" name="楕円 36">
                      <a:extLst>
                        <a:ext uri="{FF2B5EF4-FFF2-40B4-BE49-F238E27FC236}">
                          <a16:creationId xmlns:a16="http://schemas.microsoft.com/office/drawing/2014/main" id="{5FFE4BE1-4ADD-4FA1-A1BE-F028473125D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81" name="フリーフォーム: 図形 1380">
                      <a:extLst>
                        <a:ext uri="{FF2B5EF4-FFF2-40B4-BE49-F238E27FC236}">
                          <a16:creationId xmlns:a16="http://schemas.microsoft.com/office/drawing/2014/main" id="{9A870A93-6F07-4BE4-80CC-C4A0F0C7FBF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71" name="グループ化 1370">
                    <a:extLst>
                      <a:ext uri="{FF2B5EF4-FFF2-40B4-BE49-F238E27FC236}">
                        <a16:creationId xmlns:a16="http://schemas.microsoft.com/office/drawing/2014/main" id="{75F5D1E4-E1E5-43A1-9F83-1D4981D4192E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78" name="楕円 36">
                      <a:extLst>
                        <a:ext uri="{FF2B5EF4-FFF2-40B4-BE49-F238E27FC236}">
                          <a16:creationId xmlns:a16="http://schemas.microsoft.com/office/drawing/2014/main" id="{9FAEA3E2-AFE4-4075-A576-5C686960703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79" name="フリーフォーム: 図形 1378">
                      <a:extLst>
                        <a:ext uri="{FF2B5EF4-FFF2-40B4-BE49-F238E27FC236}">
                          <a16:creationId xmlns:a16="http://schemas.microsoft.com/office/drawing/2014/main" id="{40FDCFD3-BFC6-40F6-8DC5-9426418287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72" name="グループ化 1371">
                    <a:extLst>
                      <a:ext uri="{FF2B5EF4-FFF2-40B4-BE49-F238E27FC236}">
                        <a16:creationId xmlns:a16="http://schemas.microsoft.com/office/drawing/2014/main" id="{149BC7C2-CCD0-4DB3-804C-9D70E655454B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76" name="楕円 36">
                      <a:extLst>
                        <a:ext uri="{FF2B5EF4-FFF2-40B4-BE49-F238E27FC236}">
                          <a16:creationId xmlns:a16="http://schemas.microsoft.com/office/drawing/2014/main" id="{59910D44-9560-4F91-A3A2-213751104514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77" name="フリーフォーム: 図形 1376">
                      <a:extLst>
                        <a:ext uri="{FF2B5EF4-FFF2-40B4-BE49-F238E27FC236}">
                          <a16:creationId xmlns:a16="http://schemas.microsoft.com/office/drawing/2014/main" id="{AB12E85F-9566-4958-A0A0-8F7EBED157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73" name="グループ化 1372">
                    <a:extLst>
                      <a:ext uri="{FF2B5EF4-FFF2-40B4-BE49-F238E27FC236}">
                        <a16:creationId xmlns:a16="http://schemas.microsoft.com/office/drawing/2014/main" id="{7BE2B158-AD1A-4B2C-BE61-D6C2C5975A17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74" name="楕円 36">
                      <a:extLst>
                        <a:ext uri="{FF2B5EF4-FFF2-40B4-BE49-F238E27FC236}">
                          <a16:creationId xmlns:a16="http://schemas.microsoft.com/office/drawing/2014/main" id="{FE64CBC7-C596-4739-B726-606A82F07B8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75" name="フリーフォーム: 図形 1374">
                      <a:extLst>
                        <a:ext uri="{FF2B5EF4-FFF2-40B4-BE49-F238E27FC236}">
                          <a16:creationId xmlns:a16="http://schemas.microsoft.com/office/drawing/2014/main" id="{92FB8DDF-B265-4249-91E2-5E21CE48FE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44" name="グループ化 1343">
                  <a:extLst>
                    <a:ext uri="{FF2B5EF4-FFF2-40B4-BE49-F238E27FC236}">
                      <a16:creationId xmlns:a16="http://schemas.microsoft.com/office/drawing/2014/main" id="{EAAFE489-13F0-47E3-85EE-DA0C8CD6D3F2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358" name="グループ化 1357">
                    <a:extLst>
                      <a:ext uri="{FF2B5EF4-FFF2-40B4-BE49-F238E27FC236}">
                        <a16:creationId xmlns:a16="http://schemas.microsoft.com/office/drawing/2014/main" id="{9017787A-60CB-41A6-BDA5-11669FE986F2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68" name="楕円 36">
                      <a:extLst>
                        <a:ext uri="{FF2B5EF4-FFF2-40B4-BE49-F238E27FC236}">
                          <a16:creationId xmlns:a16="http://schemas.microsoft.com/office/drawing/2014/main" id="{BD45FAFE-DA45-4E4E-963D-C659389AD87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69" name="フリーフォーム: 図形 1368">
                      <a:extLst>
                        <a:ext uri="{FF2B5EF4-FFF2-40B4-BE49-F238E27FC236}">
                          <a16:creationId xmlns:a16="http://schemas.microsoft.com/office/drawing/2014/main" id="{959F2A90-07D3-4D75-ABC3-23A8629CB41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59" name="グループ化 1358">
                    <a:extLst>
                      <a:ext uri="{FF2B5EF4-FFF2-40B4-BE49-F238E27FC236}">
                        <a16:creationId xmlns:a16="http://schemas.microsoft.com/office/drawing/2014/main" id="{82B1F6F3-CDF1-4B15-82D8-DB049BD7365F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66" name="楕円 36">
                      <a:extLst>
                        <a:ext uri="{FF2B5EF4-FFF2-40B4-BE49-F238E27FC236}">
                          <a16:creationId xmlns:a16="http://schemas.microsoft.com/office/drawing/2014/main" id="{AC5EC20A-B4CC-4491-89FF-C96F9A4D83B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67" name="フリーフォーム: 図形 1366">
                      <a:extLst>
                        <a:ext uri="{FF2B5EF4-FFF2-40B4-BE49-F238E27FC236}">
                          <a16:creationId xmlns:a16="http://schemas.microsoft.com/office/drawing/2014/main" id="{5791AA7F-5B25-4C6E-A4CF-663919BC0B4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60" name="グループ化 1359">
                    <a:extLst>
                      <a:ext uri="{FF2B5EF4-FFF2-40B4-BE49-F238E27FC236}">
                        <a16:creationId xmlns:a16="http://schemas.microsoft.com/office/drawing/2014/main" id="{AD4CA9E6-AD39-458A-8AAC-DEC79CFE9ECF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64" name="楕円 36">
                      <a:extLst>
                        <a:ext uri="{FF2B5EF4-FFF2-40B4-BE49-F238E27FC236}">
                          <a16:creationId xmlns:a16="http://schemas.microsoft.com/office/drawing/2014/main" id="{608E6950-207F-44E3-98DC-A34DB963CEB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65" name="フリーフォーム: 図形 1364">
                      <a:extLst>
                        <a:ext uri="{FF2B5EF4-FFF2-40B4-BE49-F238E27FC236}">
                          <a16:creationId xmlns:a16="http://schemas.microsoft.com/office/drawing/2014/main" id="{61E74859-3875-42D7-900D-8AA45A8106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61" name="グループ化 1360">
                    <a:extLst>
                      <a:ext uri="{FF2B5EF4-FFF2-40B4-BE49-F238E27FC236}">
                        <a16:creationId xmlns:a16="http://schemas.microsoft.com/office/drawing/2014/main" id="{AC5F6411-EB3F-44E5-BF7C-25DA03B95BAD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62" name="楕円 36">
                      <a:extLst>
                        <a:ext uri="{FF2B5EF4-FFF2-40B4-BE49-F238E27FC236}">
                          <a16:creationId xmlns:a16="http://schemas.microsoft.com/office/drawing/2014/main" id="{B4208118-C445-4ADC-A509-7949DA249F5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63" name="フリーフォーム: 図形 1362">
                      <a:extLst>
                        <a:ext uri="{FF2B5EF4-FFF2-40B4-BE49-F238E27FC236}">
                          <a16:creationId xmlns:a16="http://schemas.microsoft.com/office/drawing/2014/main" id="{BAB8B3C7-BDC6-41B7-8B3E-ED58ABA20C9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345" name="グループ化 1344">
                  <a:extLst>
                    <a:ext uri="{FF2B5EF4-FFF2-40B4-BE49-F238E27FC236}">
                      <a16:creationId xmlns:a16="http://schemas.microsoft.com/office/drawing/2014/main" id="{080B24E9-21C0-4F57-84DA-1C7974B94EFC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346" name="グループ化 1345">
                    <a:extLst>
                      <a:ext uri="{FF2B5EF4-FFF2-40B4-BE49-F238E27FC236}">
                        <a16:creationId xmlns:a16="http://schemas.microsoft.com/office/drawing/2014/main" id="{3A783D75-4FBF-4B61-8E2D-14A2AFD939C0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56" name="楕円 36">
                      <a:extLst>
                        <a:ext uri="{FF2B5EF4-FFF2-40B4-BE49-F238E27FC236}">
                          <a16:creationId xmlns:a16="http://schemas.microsoft.com/office/drawing/2014/main" id="{E807B2E6-4D72-4AEF-A5A0-CF632EDE3B3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57" name="フリーフォーム: 図形 1356">
                      <a:extLst>
                        <a:ext uri="{FF2B5EF4-FFF2-40B4-BE49-F238E27FC236}">
                          <a16:creationId xmlns:a16="http://schemas.microsoft.com/office/drawing/2014/main" id="{75BA7250-8639-4E9A-A84F-29B53E2E21C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47" name="グループ化 1346">
                    <a:extLst>
                      <a:ext uri="{FF2B5EF4-FFF2-40B4-BE49-F238E27FC236}">
                        <a16:creationId xmlns:a16="http://schemas.microsoft.com/office/drawing/2014/main" id="{27FC0D88-C604-4E89-9C9B-A512CEF264CF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54" name="楕円 36">
                      <a:extLst>
                        <a:ext uri="{FF2B5EF4-FFF2-40B4-BE49-F238E27FC236}">
                          <a16:creationId xmlns:a16="http://schemas.microsoft.com/office/drawing/2014/main" id="{19B110CA-0138-47C4-B7A4-4F850071596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55" name="フリーフォーム: 図形 1354">
                      <a:extLst>
                        <a:ext uri="{FF2B5EF4-FFF2-40B4-BE49-F238E27FC236}">
                          <a16:creationId xmlns:a16="http://schemas.microsoft.com/office/drawing/2014/main" id="{60FAF260-1B4A-4539-919A-B1D4517187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48" name="グループ化 1347">
                    <a:extLst>
                      <a:ext uri="{FF2B5EF4-FFF2-40B4-BE49-F238E27FC236}">
                        <a16:creationId xmlns:a16="http://schemas.microsoft.com/office/drawing/2014/main" id="{30F99C2B-3B01-45CB-8F84-85F8AB939CBA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52" name="楕円 36">
                      <a:extLst>
                        <a:ext uri="{FF2B5EF4-FFF2-40B4-BE49-F238E27FC236}">
                          <a16:creationId xmlns:a16="http://schemas.microsoft.com/office/drawing/2014/main" id="{3A6DD1EE-F3AF-4B3A-A36E-FE58ED330FA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53" name="フリーフォーム: 図形 1352">
                      <a:extLst>
                        <a:ext uri="{FF2B5EF4-FFF2-40B4-BE49-F238E27FC236}">
                          <a16:creationId xmlns:a16="http://schemas.microsoft.com/office/drawing/2014/main" id="{34F2132F-0D2F-425D-A13E-E2E4D75A79F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49" name="グループ化 1348">
                    <a:extLst>
                      <a:ext uri="{FF2B5EF4-FFF2-40B4-BE49-F238E27FC236}">
                        <a16:creationId xmlns:a16="http://schemas.microsoft.com/office/drawing/2014/main" id="{63D24F28-3C4E-40F7-94BA-3B288138EBDA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50" name="楕円 36">
                      <a:extLst>
                        <a:ext uri="{FF2B5EF4-FFF2-40B4-BE49-F238E27FC236}">
                          <a16:creationId xmlns:a16="http://schemas.microsoft.com/office/drawing/2014/main" id="{0F3E39C0-158A-4050-99F9-C1F0A407EC6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51" name="フリーフォーム: 図形 1350">
                      <a:extLst>
                        <a:ext uri="{FF2B5EF4-FFF2-40B4-BE49-F238E27FC236}">
                          <a16:creationId xmlns:a16="http://schemas.microsoft.com/office/drawing/2014/main" id="{7630A44E-CAA6-4557-B529-153F93F1E71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</p:grpSp>
        <p:grpSp>
          <p:nvGrpSpPr>
            <p:cNvPr id="1179" name="グループ化 1178">
              <a:extLst>
                <a:ext uri="{FF2B5EF4-FFF2-40B4-BE49-F238E27FC236}">
                  <a16:creationId xmlns:a16="http://schemas.microsoft.com/office/drawing/2014/main" id="{FE683757-6EA7-4E26-94A0-79E168E45F65}"/>
                </a:ext>
              </a:extLst>
            </p:cNvPr>
            <p:cNvGrpSpPr/>
            <p:nvPr/>
          </p:nvGrpSpPr>
          <p:grpSpPr>
            <a:xfrm>
              <a:off x="731130" y="-69693"/>
              <a:ext cx="1630554" cy="1333500"/>
              <a:chOff x="7911425" y="3052061"/>
              <a:chExt cx="1383209" cy="1131216"/>
            </a:xfrm>
          </p:grpSpPr>
          <p:grpSp>
            <p:nvGrpSpPr>
              <p:cNvPr id="1180" name="グループ化 1179">
                <a:extLst>
                  <a:ext uri="{FF2B5EF4-FFF2-40B4-BE49-F238E27FC236}">
                    <a16:creationId xmlns:a16="http://schemas.microsoft.com/office/drawing/2014/main" id="{C39C24D1-6EF9-4F8E-9BCE-D97869597ABC}"/>
                  </a:ext>
                </a:extLst>
              </p:cNvPr>
              <p:cNvGrpSpPr/>
              <p:nvPr/>
            </p:nvGrpSpPr>
            <p:grpSpPr>
              <a:xfrm rot="2700000">
                <a:off x="8490349" y="2943156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287" name="グループ化 1286">
                  <a:extLst>
                    <a:ext uri="{FF2B5EF4-FFF2-40B4-BE49-F238E27FC236}">
                      <a16:creationId xmlns:a16="http://schemas.microsoft.com/office/drawing/2014/main" id="{6B93683A-62F7-404D-8590-024EA5E33BE6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327" name="グループ化 1326">
                    <a:extLst>
                      <a:ext uri="{FF2B5EF4-FFF2-40B4-BE49-F238E27FC236}">
                        <a16:creationId xmlns:a16="http://schemas.microsoft.com/office/drawing/2014/main" id="{7F38EE78-5A37-48E4-AF73-6B9F952CEBF6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37" name="楕円 36">
                      <a:extLst>
                        <a:ext uri="{FF2B5EF4-FFF2-40B4-BE49-F238E27FC236}">
                          <a16:creationId xmlns:a16="http://schemas.microsoft.com/office/drawing/2014/main" id="{E676F059-54FF-4179-ABDC-25381721C0D5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38" name="フリーフォーム: 図形 1337">
                      <a:extLst>
                        <a:ext uri="{FF2B5EF4-FFF2-40B4-BE49-F238E27FC236}">
                          <a16:creationId xmlns:a16="http://schemas.microsoft.com/office/drawing/2014/main" id="{259D336D-9745-40C7-BB20-2013BC7CEC2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28" name="グループ化 1327">
                    <a:extLst>
                      <a:ext uri="{FF2B5EF4-FFF2-40B4-BE49-F238E27FC236}">
                        <a16:creationId xmlns:a16="http://schemas.microsoft.com/office/drawing/2014/main" id="{4FFA66F0-52A4-4875-BC6B-C8788DA31D4B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35" name="楕円 36">
                      <a:extLst>
                        <a:ext uri="{FF2B5EF4-FFF2-40B4-BE49-F238E27FC236}">
                          <a16:creationId xmlns:a16="http://schemas.microsoft.com/office/drawing/2014/main" id="{F554A2A6-8818-4CE7-BBF4-6D30B7AE40F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36" name="フリーフォーム: 図形 1335">
                      <a:extLst>
                        <a:ext uri="{FF2B5EF4-FFF2-40B4-BE49-F238E27FC236}">
                          <a16:creationId xmlns:a16="http://schemas.microsoft.com/office/drawing/2014/main" id="{99341418-96C6-41B0-AB83-B8AC47D0E4F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29" name="グループ化 1328">
                    <a:extLst>
                      <a:ext uri="{FF2B5EF4-FFF2-40B4-BE49-F238E27FC236}">
                        <a16:creationId xmlns:a16="http://schemas.microsoft.com/office/drawing/2014/main" id="{0EBC7A42-8B3D-4675-AACB-474ECEF747B9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33" name="楕円 36">
                      <a:extLst>
                        <a:ext uri="{FF2B5EF4-FFF2-40B4-BE49-F238E27FC236}">
                          <a16:creationId xmlns:a16="http://schemas.microsoft.com/office/drawing/2014/main" id="{E067DCCF-5A5A-4524-9742-5E9083191C2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34" name="フリーフォーム: 図形 1333">
                      <a:extLst>
                        <a:ext uri="{FF2B5EF4-FFF2-40B4-BE49-F238E27FC236}">
                          <a16:creationId xmlns:a16="http://schemas.microsoft.com/office/drawing/2014/main" id="{A109A717-2C8B-44D3-B6A8-15691EF6B39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30" name="グループ化 1329">
                    <a:extLst>
                      <a:ext uri="{FF2B5EF4-FFF2-40B4-BE49-F238E27FC236}">
                        <a16:creationId xmlns:a16="http://schemas.microsoft.com/office/drawing/2014/main" id="{7E42B066-8C56-4D89-B5B4-B0FD1141D9CA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31" name="楕円 36">
                      <a:extLst>
                        <a:ext uri="{FF2B5EF4-FFF2-40B4-BE49-F238E27FC236}">
                          <a16:creationId xmlns:a16="http://schemas.microsoft.com/office/drawing/2014/main" id="{80F0CC4D-95EB-4092-BC14-880586B286B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32" name="フリーフォーム: 図形 1331">
                      <a:extLst>
                        <a:ext uri="{FF2B5EF4-FFF2-40B4-BE49-F238E27FC236}">
                          <a16:creationId xmlns:a16="http://schemas.microsoft.com/office/drawing/2014/main" id="{20692826-7AE3-4EA4-A15C-32ABCF551E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288" name="グループ化 1287">
                  <a:extLst>
                    <a:ext uri="{FF2B5EF4-FFF2-40B4-BE49-F238E27FC236}">
                      <a16:creationId xmlns:a16="http://schemas.microsoft.com/office/drawing/2014/main" id="{A10D9D22-15E1-4E89-82CA-12EC54E8CD4D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315" name="グループ化 1314">
                    <a:extLst>
                      <a:ext uri="{FF2B5EF4-FFF2-40B4-BE49-F238E27FC236}">
                        <a16:creationId xmlns:a16="http://schemas.microsoft.com/office/drawing/2014/main" id="{87DAA307-2339-4E46-9AA4-51FC8EF12522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25" name="楕円 36">
                      <a:extLst>
                        <a:ext uri="{FF2B5EF4-FFF2-40B4-BE49-F238E27FC236}">
                          <a16:creationId xmlns:a16="http://schemas.microsoft.com/office/drawing/2014/main" id="{55741F86-88E0-4284-8DE4-AEC7275A4A8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26" name="フリーフォーム: 図形 1325">
                      <a:extLst>
                        <a:ext uri="{FF2B5EF4-FFF2-40B4-BE49-F238E27FC236}">
                          <a16:creationId xmlns:a16="http://schemas.microsoft.com/office/drawing/2014/main" id="{F53181A8-B7BB-4D3E-A285-DEAF0C4A96D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16" name="グループ化 1315">
                    <a:extLst>
                      <a:ext uri="{FF2B5EF4-FFF2-40B4-BE49-F238E27FC236}">
                        <a16:creationId xmlns:a16="http://schemas.microsoft.com/office/drawing/2014/main" id="{DAAE7651-4BE9-4ECD-9BEA-B64764A184CE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23" name="楕円 36">
                      <a:extLst>
                        <a:ext uri="{FF2B5EF4-FFF2-40B4-BE49-F238E27FC236}">
                          <a16:creationId xmlns:a16="http://schemas.microsoft.com/office/drawing/2014/main" id="{6246ACEF-D019-4346-8037-38FD658B28F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24" name="フリーフォーム: 図形 1323">
                      <a:extLst>
                        <a:ext uri="{FF2B5EF4-FFF2-40B4-BE49-F238E27FC236}">
                          <a16:creationId xmlns:a16="http://schemas.microsoft.com/office/drawing/2014/main" id="{542FF50D-17CF-4C1C-9491-D7B474D5D4E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17" name="グループ化 1316">
                    <a:extLst>
                      <a:ext uri="{FF2B5EF4-FFF2-40B4-BE49-F238E27FC236}">
                        <a16:creationId xmlns:a16="http://schemas.microsoft.com/office/drawing/2014/main" id="{609B6F99-FA67-41BA-828F-3E2DEC9D045A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21" name="楕円 36">
                      <a:extLst>
                        <a:ext uri="{FF2B5EF4-FFF2-40B4-BE49-F238E27FC236}">
                          <a16:creationId xmlns:a16="http://schemas.microsoft.com/office/drawing/2014/main" id="{BA8F07B7-CFA3-4590-907A-0F2DD1BD351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22" name="フリーフォーム: 図形 1321">
                      <a:extLst>
                        <a:ext uri="{FF2B5EF4-FFF2-40B4-BE49-F238E27FC236}">
                          <a16:creationId xmlns:a16="http://schemas.microsoft.com/office/drawing/2014/main" id="{38AABC4D-C53D-49E9-8E92-EF5C61FC4EC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18" name="グループ化 1317">
                    <a:extLst>
                      <a:ext uri="{FF2B5EF4-FFF2-40B4-BE49-F238E27FC236}">
                        <a16:creationId xmlns:a16="http://schemas.microsoft.com/office/drawing/2014/main" id="{8999B638-1149-4DB8-9E57-67EDCA7A16CF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19" name="楕円 36">
                      <a:extLst>
                        <a:ext uri="{FF2B5EF4-FFF2-40B4-BE49-F238E27FC236}">
                          <a16:creationId xmlns:a16="http://schemas.microsoft.com/office/drawing/2014/main" id="{0A941D6E-2B8D-460F-9FE7-FF0201CFBAF6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20" name="フリーフォーム: 図形 1319">
                      <a:extLst>
                        <a:ext uri="{FF2B5EF4-FFF2-40B4-BE49-F238E27FC236}">
                          <a16:creationId xmlns:a16="http://schemas.microsoft.com/office/drawing/2014/main" id="{C0C84843-B0DE-4B56-9C61-130CDC33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289" name="グループ化 1288">
                  <a:extLst>
                    <a:ext uri="{FF2B5EF4-FFF2-40B4-BE49-F238E27FC236}">
                      <a16:creationId xmlns:a16="http://schemas.microsoft.com/office/drawing/2014/main" id="{218E0C45-21CE-4E0E-92DF-4288A84EFE57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303" name="グループ化 1302">
                    <a:extLst>
                      <a:ext uri="{FF2B5EF4-FFF2-40B4-BE49-F238E27FC236}">
                        <a16:creationId xmlns:a16="http://schemas.microsoft.com/office/drawing/2014/main" id="{B5563A8F-7E0D-492A-9F8C-13B39923F0AA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13" name="楕円 36">
                      <a:extLst>
                        <a:ext uri="{FF2B5EF4-FFF2-40B4-BE49-F238E27FC236}">
                          <a16:creationId xmlns:a16="http://schemas.microsoft.com/office/drawing/2014/main" id="{26140D6F-9ADD-400D-874D-3080EB95B97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14" name="フリーフォーム: 図形 1313">
                      <a:extLst>
                        <a:ext uri="{FF2B5EF4-FFF2-40B4-BE49-F238E27FC236}">
                          <a16:creationId xmlns:a16="http://schemas.microsoft.com/office/drawing/2014/main" id="{A70DF901-D176-4204-8306-F82136F1B51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04" name="グループ化 1303">
                    <a:extLst>
                      <a:ext uri="{FF2B5EF4-FFF2-40B4-BE49-F238E27FC236}">
                        <a16:creationId xmlns:a16="http://schemas.microsoft.com/office/drawing/2014/main" id="{1A2DD0A2-51D6-4F32-8A28-E342607A17F0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11" name="楕円 36">
                      <a:extLst>
                        <a:ext uri="{FF2B5EF4-FFF2-40B4-BE49-F238E27FC236}">
                          <a16:creationId xmlns:a16="http://schemas.microsoft.com/office/drawing/2014/main" id="{048653AC-55F1-4454-A2FB-9A3697DC0D67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12" name="フリーフォーム: 図形 1311">
                      <a:extLst>
                        <a:ext uri="{FF2B5EF4-FFF2-40B4-BE49-F238E27FC236}">
                          <a16:creationId xmlns:a16="http://schemas.microsoft.com/office/drawing/2014/main" id="{E036BF98-2EBD-4E93-A90B-8C62E65345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05" name="グループ化 1304">
                    <a:extLst>
                      <a:ext uri="{FF2B5EF4-FFF2-40B4-BE49-F238E27FC236}">
                        <a16:creationId xmlns:a16="http://schemas.microsoft.com/office/drawing/2014/main" id="{FD63CABC-FEF9-454F-AD26-3A47658B6A18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09" name="楕円 36">
                      <a:extLst>
                        <a:ext uri="{FF2B5EF4-FFF2-40B4-BE49-F238E27FC236}">
                          <a16:creationId xmlns:a16="http://schemas.microsoft.com/office/drawing/2014/main" id="{7DFBF028-5298-40CA-BF96-017C25335D4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10" name="フリーフォーム: 図形 1309">
                      <a:extLst>
                        <a:ext uri="{FF2B5EF4-FFF2-40B4-BE49-F238E27FC236}">
                          <a16:creationId xmlns:a16="http://schemas.microsoft.com/office/drawing/2014/main" id="{00B3389E-9E55-485C-9AEB-AD8C00BF156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306" name="グループ化 1305">
                    <a:extLst>
                      <a:ext uri="{FF2B5EF4-FFF2-40B4-BE49-F238E27FC236}">
                        <a16:creationId xmlns:a16="http://schemas.microsoft.com/office/drawing/2014/main" id="{AD2CEE86-59C7-487D-BA58-68337E568A25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307" name="楕円 36">
                      <a:extLst>
                        <a:ext uri="{FF2B5EF4-FFF2-40B4-BE49-F238E27FC236}">
                          <a16:creationId xmlns:a16="http://schemas.microsoft.com/office/drawing/2014/main" id="{D6D1C2CD-0223-4B15-9C35-84A32390CD4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08" name="フリーフォーム: 図形 1307">
                      <a:extLst>
                        <a:ext uri="{FF2B5EF4-FFF2-40B4-BE49-F238E27FC236}">
                          <a16:creationId xmlns:a16="http://schemas.microsoft.com/office/drawing/2014/main" id="{EB2A0B47-BD95-4892-A93F-B26104938A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290" name="グループ化 1289">
                  <a:extLst>
                    <a:ext uri="{FF2B5EF4-FFF2-40B4-BE49-F238E27FC236}">
                      <a16:creationId xmlns:a16="http://schemas.microsoft.com/office/drawing/2014/main" id="{504EB95A-1368-4C06-8FF1-4B30F65B1BA3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291" name="グループ化 1290">
                    <a:extLst>
                      <a:ext uri="{FF2B5EF4-FFF2-40B4-BE49-F238E27FC236}">
                        <a16:creationId xmlns:a16="http://schemas.microsoft.com/office/drawing/2014/main" id="{2F9351BE-AEFB-4501-9FAF-3A90B54F4411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301" name="楕円 36">
                      <a:extLst>
                        <a:ext uri="{FF2B5EF4-FFF2-40B4-BE49-F238E27FC236}">
                          <a16:creationId xmlns:a16="http://schemas.microsoft.com/office/drawing/2014/main" id="{B64DD5D2-42BC-442F-ABDA-2384C8620E3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02" name="フリーフォーム: 図形 1301">
                      <a:extLst>
                        <a:ext uri="{FF2B5EF4-FFF2-40B4-BE49-F238E27FC236}">
                          <a16:creationId xmlns:a16="http://schemas.microsoft.com/office/drawing/2014/main" id="{7E5E5062-DDF5-4C67-B885-C38AACE566A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92" name="グループ化 1291">
                    <a:extLst>
                      <a:ext uri="{FF2B5EF4-FFF2-40B4-BE49-F238E27FC236}">
                        <a16:creationId xmlns:a16="http://schemas.microsoft.com/office/drawing/2014/main" id="{51E9D1F8-6FF5-44E3-929C-BD12B51B0185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99" name="楕円 36">
                      <a:extLst>
                        <a:ext uri="{FF2B5EF4-FFF2-40B4-BE49-F238E27FC236}">
                          <a16:creationId xmlns:a16="http://schemas.microsoft.com/office/drawing/2014/main" id="{9F49F6B1-E7F1-4506-9F9F-F4595BD88EC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300" name="フリーフォーム: 図形 1299">
                      <a:extLst>
                        <a:ext uri="{FF2B5EF4-FFF2-40B4-BE49-F238E27FC236}">
                          <a16:creationId xmlns:a16="http://schemas.microsoft.com/office/drawing/2014/main" id="{C1A69149-799A-409A-9097-2A516B0085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93" name="グループ化 1292">
                    <a:extLst>
                      <a:ext uri="{FF2B5EF4-FFF2-40B4-BE49-F238E27FC236}">
                        <a16:creationId xmlns:a16="http://schemas.microsoft.com/office/drawing/2014/main" id="{84411A6F-EDD6-46BF-9384-CB7E942F02A3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97" name="楕円 36">
                      <a:extLst>
                        <a:ext uri="{FF2B5EF4-FFF2-40B4-BE49-F238E27FC236}">
                          <a16:creationId xmlns:a16="http://schemas.microsoft.com/office/drawing/2014/main" id="{66D0830B-C721-4949-939A-B0AED912724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98" name="フリーフォーム: 図形 1297">
                      <a:extLst>
                        <a:ext uri="{FF2B5EF4-FFF2-40B4-BE49-F238E27FC236}">
                          <a16:creationId xmlns:a16="http://schemas.microsoft.com/office/drawing/2014/main" id="{52BFAD02-C214-479D-B2BE-76E4EFD7BB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94" name="グループ化 1293">
                    <a:extLst>
                      <a:ext uri="{FF2B5EF4-FFF2-40B4-BE49-F238E27FC236}">
                        <a16:creationId xmlns:a16="http://schemas.microsoft.com/office/drawing/2014/main" id="{C9496E51-FAF3-4C1B-9E94-1C292501C655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95" name="楕円 36">
                      <a:extLst>
                        <a:ext uri="{FF2B5EF4-FFF2-40B4-BE49-F238E27FC236}">
                          <a16:creationId xmlns:a16="http://schemas.microsoft.com/office/drawing/2014/main" id="{58CCA472-77F8-444E-A57F-CB327F2326D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96" name="フリーフォーム: 図形 1295">
                      <a:extLst>
                        <a:ext uri="{FF2B5EF4-FFF2-40B4-BE49-F238E27FC236}">
                          <a16:creationId xmlns:a16="http://schemas.microsoft.com/office/drawing/2014/main" id="{FA92E17B-10C2-48EE-BBC2-A7CC16EE261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181" name="グループ化 1180">
                <a:extLst>
                  <a:ext uri="{FF2B5EF4-FFF2-40B4-BE49-F238E27FC236}">
                    <a16:creationId xmlns:a16="http://schemas.microsoft.com/office/drawing/2014/main" id="{B9D1C0BC-FEED-4680-8487-B883A2D895DD}"/>
                  </a:ext>
                </a:extLst>
              </p:cNvPr>
              <p:cNvGrpSpPr/>
              <p:nvPr/>
            </p:nvGrpSpPr>
            <p:grpSpPr>
              <a:xfrm rot="2700000">
                <a:off x="8020330" y="3054252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235" name="グループ化 1234">
                  <a:extLst>
                    <a:ext uri="{FF2B5EF4-FFF2-40B4-BE49-F238E27FC236}">
                      <a16:creationId xmlns:a16="http://schemas.microsoft.com/office/drawing/2014/main" id="{ED304B42-7A3D-4F8D-8844-F09D232AE5AF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275" name="グループ化 1274">
                    <a:extLst>
                      <a:ext uri="{FF2B5EF4-FFF2-40B4-BE49-F238E27FC236}">
                        <a16:creationId xmlns:a16="http://schemas.microsoft.com/office/drawing/2014/main" id="{644FD5C5-E586-4DC9-945A-42CA1E972589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85" name="楕円 36">
                      <a:extLst>
                        <a:ext uri="{FF2B5EF4-FFF2-40B4-BE49-F238E27FC236}">
                          <a16:creationId xmlns:a16="http://schemas.microsoft.com/office/drawing/2014/main" id="{7E52D099-240F-4877-B2F9-AC12FFC3A4E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86" name="フリーフォーム: 図形 1285">
                      <a:extLst>
                        <a:ext uri="{FF2B5EF4-FFF2-40B4-BE49-F238E27FC236}">
                          <a16:creationId xmlns:a16="http://schemas.microsoft.com/office/drawing/2014/main" id="{C8E77633-0ABD-446E-B3B3-7B7DBC1AEAB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76" name="グループ化 1275">
                    <a:extLst>
                      <a:ext uri="{FF2B5EF4-FFF2-40B4-BE49-F238E27FC236}">
                        <a16:creationId xmlns:a16="http://schemas.microsoft.com/office/drawing/2014/main" id="{EC668DD2-9B6F-44E8-984F-ED6B2BF7ED84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83" name="楕円 36">
                      <a:extLst>
                        <a:ext uri="{FF2B5EF4-FFF2-40B4-BE49-F238E27FC236}">
                          <a16:creationId xmlns:a16="http://schemas.microsoft.com/office/drawing/2014/main" id="{9E6BCEE7-5B5E-4D0F-BE5A-F1C28F63236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84" name="フリーフォーム: 図形 1283">
                      <a:extLst>
                        <a:ext uri="{FF2B5EF4-FFF2-40B4-BE49-F238E27FC236}">
                          <a16:creationId xmlns:a16="http://schemas.microsoft.com/office/drawing/2014/main" id="{E9D58AD2-F960-4BA7-A639-0E0241589C7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77" name="グループ化 1276">
                    <a:extLst>
                      <a:ext uri="{FF2B5EF4-FFF2-40B4-BE49-F238E27FC236}">
                        <a16:creationId xmlns:a16="http://schemas.microsoft.com/office/drawing/2014/main" id="{64DBCFDF-C5CC-4040-9C8B-1C845DB904BF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81" name="楕円 36">
                      <a:extLst>
                        <a:ext uri="{FF2B5EF4-FFF2-40B4-BE49-F238E27FC236}">
                          <a16:creationId xmlns:a16="http://schemas.microsoft.com/office/drawing/2014/main" id="{8DB6FF5C-7A54-48B7-9075-027F58963C0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82" name="フリーフォーム: 図形 1281">
                      <a:extLst>
                        <a:ext uri="{FF2B5EF4-FFF2-40B4-BE49-F238E27FC236}">
                          <a16:creationId xmlns:a16="http://schemas.microsoft.com/office/drawing/2014/main" id="{A878D12A-50D5-49E7-AD63-97007A1EB7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78" name="グループ化 1277">
                    <a:extLst>
                      <a:ext uri="{FF2B5EF4-FFF2-40B4-BE49-F238E27FC236}">
                        <a16:creationId xmlns:a16="http://schemas.microsoft.com/office/drawing/2014/main" id="{6B0FA7E1-FD84-45A3-BA22-642D601CC0B2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79" name="楕円 36">
                      <a:extLst>
                        <a:ext uri="{FF2B5EF4-FFF2-40B4-BE49-F238E27FC236}">
                          <a16:creationId xmlns:a16="http://schemas.microsoft.com/office/drawing/2014/main" id="{3F05375F-0F17-4BFA-BDB4-044BFFD02108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80" name="フリーフォーム: 図形 1279">
                      <a:extLst>
                        <a:ext uri="{FF2B5EF4-FFF2-40B4-BE49-F238E27FC236}">
                          <a16:creationId xmlns:a16="http://schemas.microsoft.com/office/drawing/2014/main" id="{891CA4CD-A42C-4E3D-8B72-AE7857329AF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236" name="グループ化 1235">
                  <a:extLst>
                    <a:ext uri="{FF2B5EF4-FFF2-40B4-BE49-F238E27FC236}">
                      <a16:creationId xmlns:a16="http://schemas.microsoft.com/office/drawing/2014/main" id="{26BBCE5C-761A-46FD-8C71-E2B78987AA6C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263" name="グループ化 1262">
                    <a:extLst>
                      <a:ext uri="{FF2B5EF4-FFF2-40B4-BE49-F238E27FC236}">
                        <a16:creationId xmlns:a16="http://schemas.microsoft.com/office/drawing/2014/main" id="{5FA66B3B-3436-4505-9F2F-A126F7933CB6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73" name="楕円 36">
                      <a:extLst>
                        <a:ext uri="{FF2B5EF4-FFF2-40B4-BE49-F238E27FC236}">
                          <a16:creationId xmlns:a16="http://schemas.microsoft.com/office/drawing/2014/main" id="{DCD9113D-BECC-4770-9C62-CAF87289DF1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74" name="フリーフォーム: 図形 1273">
                      <a:extLst>
                        <a:ext uri="{FF2B5EF4-FFF2-40B4-BE49-F238E27FC236}">
                          <a16:creationId xmlns:a16="http://schemas.microsoft.com/office/drawing/2014/main" id="{5BE1B443-5136-49E4-A0C8-9756AE3E269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64" name="グループ化 1263">
                    <a:extLst>
                      <a:ext uri="{FF2B5EF4-FFF2-40B4-BE49-F238E27FC236}">
                        <a16:creationId xmlns:a16="http://schemas.microsoft.com/office/drawing/2014/main" id="{A3B1D3AC-9ED1-4D33-A977-9E136C0595CF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71" name="楕円 36">
                      <a:extLst>
                        <a:ext uri="{FF2B5EF4-FFF2-40B4-BE49-F238E27FC236}">
                          <a16:creationId xmlns:a16="http://schemas.microsoft.com/office/drawing/2014/main" id="{25A223B4-2923-4987-9287-BA466B4EC701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72" name="フリーフォーム: 図形 1271">
                      <a:extLst>
                        <a:ext uri="{FF2B5EF4-FFF2-40B4-BE49-F238E27FC236}">
                          <a16:creationId xmlns:a16="http://schemas.microsoft.com/office/drawing/2014/main" id="{489B3CD7-54BF-46CE-A6AD-BFCB19F8753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65" name="グループ化 1264">
                    <a:extLst>
                      <a:ext uri="{FF2B5EF4-FFF2-40B4-BE49-F238E27FC236}">
                        <a16:creationId xmlns:a16="http://schemas.microsoft.com/office/drawing/2014/main" id="{ADA5B68E-619E-4446-9174-5D5F6E447774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69" name="楕円 36">
                      <a:extLst>
                        <a:ext uri="{FF2B5EF4-FFF2-40B4-BE49-F238E27FC236}">
                          <a16:creationId xmlns:a16="http://schemas.microsoft.com/office/drawing/2014/main" id="{79FD7043-0B52-4C38-8832-BE0811284C3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70" name="フリーフォーム: 図形 1269">
                      <a:extLst>
                        <a:ext uri="{FF2B5EF4-FFF2-40B4-BE49-F238E27FC236}">
                          <a16:creationId xmlns:a16="http://schemas.microsoft.com/office/drawing/2014/main" id="{2C16E4ED-081B-4A83-8611-02C7380E8C4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66" name="グループ化 1265">
                    <a:extLst>
                      <a:ext uri="{FF2B5EF4-FFF2-40B4-BE49-F238E27FC236}">
                        <a16:creationId xmlns:a16="http://schemas.microsoft.com/office/drawing/2014/main" id="{C0768033-4088-4CB1-967D-0A39FB9D8AD5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67" name="楕円 36">
                      <a:extLst>
                        <a:ext uri="{FF2B5EF4-FFF2-40B4-BE49-F238E27FC236}">
                          <a16:creationId xmlns:a16="http://schemas.microsoft.com/office/drawing/2014/main" id="{7F4A0760-8207-4A47-892B-00D8A0F4492C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68" name="フリーフォーム: 図形 1267">
                      <a:extLst>
                        <a:ext uri="{FF2B5EF4-FFF2-40B4-BE49-F238E27FC236}">
                          <a16:creationId xmlns:a16="http://schemas.microsoft.com/office/drawing/2014/main" id="{0535B080-8C41-43EA-AD14-6148EB49B5E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237" name="グループ化 1236">
                  <a:extLst>
                    <a:ext uri="{FF2B5EF4-FFF2-40B4-BE49-F238E27FC236}">
                      <a16:creationId xmlns:a16="http://schemas.microsoft.com/office/drawing/2014/main" id="{F4D35F8F-68AF-4235-B18C-1B6D2C5334D8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251" name="グループ化 1250">
                    <a:extLst>
                      <a:ext uri="{FF2B5EF4-FFF2-40B4-BE49-F238E27FC236}">
                        <a16:creationId xmlns:a16="http://schemas.microsoft.com/office/drawing/2014/main" id="{3C7C3A57-4A32-4FF0-80EA-7FF3C4C54BA5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61" name="楕円 36">
                      <a:extLst>
                        <a:ext uri="{FF2B5EF4-FFF2-40B4-BE49-F238E27FC236}">
                          <a16:creationId xmlns:a16="http://schemas.microsoft.com/office/drawing/2014/main" id="{F03A3DA6-7C41-4844-B9C2-4AB807CF168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62" name="フリーフォーム: 図形 1261">
                      <a:extLst>
                        <a:ext uri="{FF2B5EF4-FFF2-40B4-BE49-F238E27FC236}">
                          <a16:creationId xmlns:a16="http://schemas.microsoft.com/office/drawing/2014/main" id="{FF1DCA07-D327-4C9B-A9FA-22B2351C8AA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52" name="グループ化 1251">
                    <a:extLst>
                      <a:ext uri="{FF2B5EF4-FFF2-40B4-BE49-F238E27FC236}">
                        <a16:creationId xmlns:a16="http://schemas.microsoft.com/office/drawing/2014/main" id="{98CAA967-E039-472E-9031-AF8D9CF4A8EB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59" name="楕円 36">
                      <a:extLst>
                        <a:ext uri="{FF2B5EF4-FFF2-40B4-BE49-F238E27FC236}">
                          <a16:creationId xmlns:a16="http://schemas.microsoft.com/office/drawing/2014/main" id="{B981A0C9-67AE-4D7F-A2E8-DB16D88B163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60" name="フリーフォーム: 図形 1259">
                      <a:extLst>
                        <a:ext uri="{FF2B5EF4-FFF2-40B4-BE49-F238E27FC236}">
                          <a16:creationId xmlns:a16="http://schemas.microsoft.com/office/drawing/2014/main" id="{85258E27-B915-42A1-8EE5-A34840D532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53" name="グループ化 1252">
                    <a:extLst>
                      <a:ext uri="{FF2B5EF4-FFF2-40B4-BE49-F238E27FC236}">
                        <a16:creationId xmlns:a16="http://schemas.microsoft.com/office/drawing/2014/main" id="{37AF8A10-7AF7-4A73-933E-1C51DCA6D146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57" name="楕円 36">
                      <a:extLst>
                        <a:ext uri="{FF2B5EF4-FFF2-40B4-BE49-F238E27FC236}">
                          <a16:creationId xmlns:a16="http://schemas.microsoft.com/office/drawing/2014/main" id="{946C9C01-D9F0-45E6-9740-147833B5188D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58" name="フリーフォーム: 図形 1257">
                      <a:extLst>
                        <a:ext uri="{FF2B5EF4-FFF2-40B4-BE49-F238E27FC236}">
                          <a16:creationId xmlns:a16="http://schemas.microsoft.com/office/drawing/2014/main" id="{513E321D-4E31-4D8D-9D69-8D6AA931214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54" name="グループ化 1253">
                    <a:extLst>
                      <a:ext uri="{FF2B5EF4-FFF2-40B4-BE49-F238E27FC236}">
                        <a16:creationId xmlns:a16="http://schemas.microsoft.com/office/drawing/2014/main" id="{2A97985A-8666-4C06-BA75-6341D63B4B6A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55" name="楕円 36">
                      <a:extLst>
                        <a:ext uri="{FF2B5EF4-FFF2-40B4-BE49-F238E27FC236}">
                          <a16:creationId xmlns:a16="http://schemas.microsoft.com/office/drawing/2014/main" id="{C2046332-50C3-4547-892E-307F559EEA58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56" name="フリーフォーム: 図形 1255">
                      <a:extLst>
                        <a:ext uri="{FF2B5EF4-FFF2-40B4-BE49-F238E27FC236}">
                          <a16:creationId xmlns:a16="http://schemas.microsoft.com/office/drawing/2014/main" id="{DA790374-89B2-48F0-AC03-E91765A499A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238" name="グループ化 1237">
                  <a:extLst>
                    <a:ext uri="{FF2B5EF4-FFF2-40B4-BE49-F238E27FC236}">
                      <a16:creationId xmlns:a16="http://schemas.microsoft.com/office/drawing/2014/main" id="{9C1EC443-6FA6-4A12-8C72-1F878C695C6D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239" name="グループ化 1238">
                    <a:extLst>
                      <a:ext uri="{FF2B5EF4-FFF2-40B4-BE49-F238E27FC236}">
                        <a16:creationId xmlns:a16="http://schemas.microsoft.com/office/drawing/2014/main" id="{8C9471A1-8551-4A2B-8A4E-F46C8C9E4CBE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49" name="楕円 36">
                      <a:extLst>
                        <a:ext uri="{FF2B5EF4-FFF2-40B4-BE49-F238E27FC236}">
                          <a16:creationId xmlns:a16="http://schemas.microsoft.com/office/drawing/2014/main" id="{8CA50AF5-2C93-4ADB-A613-9610377B9A19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50" name="フリーフォーム: 図形 1249">
                      <a:extLst>
                        <a:ext uri="{FF2B5EF4-FFF2-40B4-BE49-F238E27FC236}">
                          <a16:creationId xmlns:a16="http://schemas.microsoft.com/office/drawing/2014/main" id="{1E3B3E2E-5CA3-43F6-BDB0-F698EA61006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40" name="グループ化 1239">
                    <a:extLst>
                      <a:ext uri="{FF2B5EF4-FFF2-40B4-BE49-F238E27FC236}">
                        <a16:creationId xmlns:a16="http://schemas.microsoft.com/office/drawing/2014/main" id="{3289F7F3-ACCA-4D75-B70A-CAAAD2C514FA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47" name="楕円 36">
                      <a:extLst>
                        <a:ext uri="{FF2B5EF4-FFF2-40B4-BE49-F238E27FC236}">
                          <a16:creationId xmlns:a16="http://schemas.microsoft.com/office/drawing/2014/main" id="{307CF79F-6AB1-424D-894F-3C5C375FD07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48" name="フリーフォーム: 図形 1247">
                      <a:extLst>
                        <a:ext uri="{FF2B5EF4-FFF2-40B4-BE49-F238E27FC236}">
                          <a16:creationId xmlns:a16="http://schemas.microsoft.com/office/drawing/2014/main" id="{84E8BF58-BD3E-45B7-993B-CEE309D4703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41" name="グループ化 1240">
                    <a:extLst>
                      <a:ext uri="{FF2B5EF4-FFF2-40B4-BE49-F238E27FC236}">
                        <a16:creationId xmlns:a16="http://schemas.microsoft.com/office/drawing/2014/main" id="{8DBF33A8-C237-426F-9870-105AB28CF3EE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45" name="楕円 36">
                      <a:extLst>
                        <a:ext uri="{FF2B5EF4-FFF2-40B4-BE49-F238E27FC236}">
                          <a16:creationId xmlns:a16="http://schemas.microsoft.com/office/drawing/2014/main" id="{7BBB8DCE-FBF7-4C4F-92AF-AA5A8B83E98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46" name="フリーフォーム: 図形 1245">
                      <a:extLst>
                        <a:ext uri="{FF2B5EF4-FFF2-40B4-BE49-F238E27FC236}">
                          <a16:creationId xmlns:a16="http://schemas.microsoft.com/office/drawing/2014/main" id="{4BB0FCB3-FF19-45B3-90DF-01DAD4B1E84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42" name="グループ化 1241">
                    <a:extLst>
                      <a:ext uri="{FF2B5EF4-FFF2-40B4-BE49-F238E27FC236}">
                        <a16:creationId xmlns:a16="http://schemas.microsoft.com/office/drawing/2014/main" id="{EE66C743-A907-4522-89EF-4ADF1BBD394D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43" name="楕円 36">
                      <a:extLst>
                        <a:ext uri="{FF2B5EF4-FFF2-40B4-BE49-F238E27FC236}">
                          <a16:creationId xmlns:a16="http://schemas.microsoft.com/office/drawing/2014/main" id="{96A083DD-6184-4385-B9D1-E929D2BA34F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44" name="フリーフォーム: 図形 1243">
                      <a:extLst>
                        <a:ext uri="{FF2B5EF4-FFF2-40B4-BE49-F238E27FC236}">
                          <a16:creationId xmlns:a16="http://schemas.microsoft.com/office/drawing/2014/main" id="{2161B3B3-0B02-41C9-810A-A3A956C4E34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  <p:grpSp>
            <p:nvGrpSpPr>
              <p:cNvPr id="1182" name="グループ化 1181">
                <a:extLst>
                  <a:ext uri="{FF2B5EF4-FFF2-40B4-BE49-F238E27FC236}">
                    <a16:creationId xmlns:a16="http://schemas.microsoft.com/office/drawing/2014/main" id="{42A5AE0D-86DC-4DD9-9C27-37F78A8D4725}"/>
                  </a:ext>
                </a:extLst>
              </p:cNvPr>
              <p:cNvGrpSpPr/>
              <p:nvPr/>
            </p:nvGrpSpPr>
            <p:grpSpPr>
              <a:xfrm rot="3648823">
                <a:off x="8447620" y="3378992"/>
                <a:ext cx="695380" cy="913190"/>
                <a:chOff x="6939363" y="3789040"/>
                <a:chExt cx="1186008" cy="1557496"/>
              </a:xfrm>
            </p:grpSpPr>
            <p:grpSp>
              <p:nvGrpSpPr>
                <p:cNvPr id="1183" name="グループ化 1182">
                  <a:extLst>
                    <a:ext uri="{FF2B5EF4-FFF2-40B4-BE49-F238E27FC236}">
                      <a16:creationId xmlns:a16="http://schemas.microsoft.com/office/drawing/2014/main" id="{6B91BEE3-6E1B-432C-8C38-48E0E78E7A00}"/>
                    </a:ext>
                  </a:extLst>
                </p:cNvPr>
                <p:cNvGrpSpPr/>
                <p:nvPr/>
              </p:nvGrpSpPr>
              <p:grpSpPr>
                <a:xfrm>
                  <a:off x="7248255" y="3789040"/>
                  <a:ext cx="607895" cy="1557496"/>
                  <a:chOff x="5135380" y="3681346"/>
                  <a:chExt cx="607895" cy="1557496"/>
                </a:xfrm>
              </p:grpSpPr>
              <p:grpSp>
                <p:nvGrpSpPr>
                  <p:cNvPr id="1223" name="グループ化 1222">
                    <a:extLst>
                      <a:ext uri="{FF2B5EF4-FFF2-40B4-BE49-F238E27FC236}">
                        <a16:creationId xmlns:a16="http://schemas.microsoft.com/office/drawing/2014/main" id="{2C5A3CDD-7AC7-4613-8BF6-3DB48F55ADC2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33" name="楕円 36">
                      <a:extLst>
                        <a:ext uri="{FF2B5EF4-FFF2-40B4-BE49-F238E27FC236}">
                          <a16:creationId xmlns:a16="http://schemas.microsoft.com/office/drawing/2014/main" id="{5EAD9671-97A5-4BCC-BC26-A712525B5B1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34" name="フリーフォーム: 図形 1233">
                      <a:extLst>
                        <a:ext uri="{FF2B5EF4-FFF2-40B4-BE49-F238E27FC236}">
                          <a16:creationId xmlns:a16="http://schemas.microsoft.com/office/drawing/2014/main" id="{D34B33E1-DDD1-4F54-86AD-EAC5CA5F2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24" name="グループ化 1223">
                    <a:extLst>
                      <a:ext uri="{FF2B5EF4-FFF2-40B4-BE49-F238E27FC236}">
                        <a16:creationId xmlns:a16="http://schemas.microsoft.com/office/drawing/2014/main" id="{156CDB27-0908-4A35-90DF-77C3476222C9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31" name="楕円 36">
                      <a:extLst>
                        <a:ext uri="{FF2B5EF4-FFF2-40B4-BE49-F238E27FC236}">
                          <a16:creationId xmlns:a16="http://schemas.microsoft.com/office/drawing/2014/main" id="{AA7F4057-027A-4637-872A-6E306ED95D2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32" name="フリーフォーム: 図形 1231">
                      <a:extLst>
                        <a:ext uri="{FF2B5EF4-FFF2-40B4-BE49-F238E27FC236}">
                          <a16:creationId xmlns:a16="http://schemas.microsoft.com/office/drawing/2014/main" id="{EEAF9CF9-9893-4374-96A5-F8E76CD2DEC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25" name="グループ化 1224">
                    <a:extLst>
                      <a:ext uri="{FF2B5EF4-FFF2-40B4-BE49-F238E27FC236}">
                        <a16:creationId xmlns:a16="http://schemas.microsoft.com/office/drawing/2014/main" id="{B73AFDF2-6CB7-4DE4-A995-6A6BF630B910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29" name="楕円 36">
                      <a:extLst>
                        <a:ext uri="{FF2B5EF4-FFF2-40B4-BE49-F238E27FC236}">
                          <a16:creationId xmlns:a16="http://schemas.microsoft.com/office/drawing/2014/main" id="{56D5BB83-1A2D-4D38-8B69-D06F2944B5E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30" name="フリーフォーム: 図形 1229">
                      <a:extLst>
                        <a:ext uri="{FF2B5EF4-FFF2-40B4-BE49-F238E27FC236}">
                          <a16:creationId xmlns:a16="http://schemas.microsoft.com/office/drawing/2014/main" id="{02766525-4C37-4645-82ED-C8D69C42833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26" name="グループ化 1225">
                    <a:extLst>
                      <a:ext uri="{FF2B5EF4-FFF2-40B4-BE49-F238E27FC236}">
                        <a16:creationId xmlns:a16="http://schemas.microsoft.com/office/drawing/2014/main" id="{6006335E-81E2-412B-971D-35A0821B256F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27" name="楕円 36">
                      <a:extLst>
                        <a:ext uri="{FF2B5EF4-FFF2-40B4-BE49-F238E27FC236}">
                          <a16:creationId xmlns:a16="http://schemas.microsoft.com/office/drawing/2014/main" id="{C43C25E3-B0B3-40D1-A2DA-2FA1B405306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28" name="フリーフォーム: 図形 1227">
                      <a:extLst>
                        <a:ext uri="{FF2B5EF4-FFF2-40B4-BE49-F238E27FC236}">
                          <a16:creationId xmlns:a16="http://schemas.microsoft.com/office/drawing/2014/main" id="{E4FB96FD-8A6E-4E87-BB2F-08871CAACF0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84" name="グループ化 1183">
                  <a:extLst>
                    <a:ext uri="{FF2B5EF4-FFF2-40B4-BE49-F238E27FC236}">
                      <a16:creationId xmlns:a16="http://schemas.microsoft.com/office/drawing/2014/main" id="{15492CD0-5E4B-419C-981C-3966E5316744}"/>
                    </a:ext>
                  </a:extLst>
                </p:cNvPr>
                <p:cNvGrpSpPr/>
                <p:nvPr/>
              </p:nvGrpSpPr>
              <p:grpSpPr>
                <a:xfrm flipH="1">
                  <a:off x="6939363" y="3941739"/>
                  <a:ext cx="548296" cy="1404797"/>
                  <a:chOff x="5135380" y="3681346"/>
                  <a:chExt cx="607895" cy="1557496"/>
                </a:xfrm>
              </p:grpSpPr>
              <p:grpSp>
                <p:nvGrpSpPr>
                  <p:cNvPr id="1211" name="グループ化 1210">
                    <a:extLst>
                      <a:ext uri="{FF2B5EF4-FFF2-40B4-BE49-F238E27FC236}">
                        <a16:creationId xmlns:a16="http://schemas.microsoft.com/office/drawing/2014/main" id="{8B3870F5-F6E7-4CDC-975C-CED6B14CD290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21" name="楕円 36">
                      <a:extLst>
                        <a:ext uri="{FF2B5EF4-FFF2-40B4-BE49-F238E27FC236}">
                          <a16:creationId xmlns:a16="http://schemas.microsoft.com/office/drawing/2014/main" id="{0BB66660-E207-45C8-909F-D375AA7E520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22" name="フリーフォーム: 図形 1221">
                      <a:extLst>
                        <a:ext uri="{FF2B5EF4-FFF2-40B4-BE49-F238E27FC236}">
                          <a16:creationId xmlns:a16="http://schemas.microsoft.com/office/drawing/2014/main" id="{6158A485-EF0F-461C-BC11-655267F30E7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12" name="グループ化 1211">
                    <a:extLst>
                      <a:ext uri="{FF2B5EF4-FFF2-40B4-BE49-F238E27FC236}">
                        <a16:creationId xmlns:a16="http://schemas.microsoft.com/office/drawing/2014/main" id="{4643E2C1-8E7E-4A47-8457-81B155D47CBA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19" name="楕円 36">
                      <a:extLst>
                        <a:ext uri="{FF2B5EF4-FFF2-40B4-BE49-F238E27FC236}">
                          <a16:creationId xmlns:a16="http://schemas.microsoft.com/office/drawing/2014/main" id="{00188CE9-1C87-4BA2-BCBB-5458BE58962F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20" name="フリーフォーム: 図形 1219">
                      <a:extLst>
                        <a:ext uri="{FF2B5EF4-FFF2-40B4-BE49-F238E27FC236}">
                          <a16:creationId xmlns:a16="http://schemas.microsoft.com/office/drawing/2014/main" id="{1DD74BF2-B1E5-42AA-9B5C-5A90B3D14A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13" name="グループ化 1212">
                    <a:extLst>
                      <a:ext uri="{FF2B5EF4-FFF2-40B4-BE49-F238E27FC236}">
                        <a16:creationId xmlns:a16="http://schemas.microsoft.com/office/drawing/2014/main" id="{046AE895-8D9E-4B9D-905B-D8557C19A173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17" name="楕円 36">
                      <a:extLst>
                        <a:ext uri="{FF2B5EF4-FFF2-40B4-BE49-F238E27FC236}">
                          <a16:creationId xmlns:a16="http://schemas.microsoft.com/office/drawing/2014/main" id="{F76277E1-FB87-41BA-89CD-6CEBF6098CF2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18" name="フリーフォーム: 図形 1217">
                      <a:extLst>
                        <a:ext uri="{FF2B5EF4-FFF2-40B4-BE49-F238E27FC236}">
                          <a16:creationId xmlns:a16="http://schemas.microsoft.com/office/drawing/2014/main" id="{1BE59E9E-AAB9-4500-A3D7-15E6A8518D7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14" name="グループ化 1213">
                    <a:extLst>
                      <a:ext uri="{FF2B5EF4-FFF2-40B4-BE49-F238E27FC236}">
                        <a16:creationId xmlns:a16="http://schemas.microsoft.com/office/drawing/2014/main" id="{D894CAD5-CC74-4C15-867A-5297D4A563A8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15" name="楕円 36">
                      <a:extLst>
                        <a:ext uri="{FF2B5EF4-FFF2-40B4-BE49-F238E27FC236}">
                          <a16:creationId xmlns:a16="http://schemas.microsoft.com/office/drawing/2014/main" id="{17087437-3E35-4D31-B792-0B5A7E264FC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16" name="フリーフォーム: 図形 1215">
                      <a:extLst>
                        <a:ext uri="{FF2B5EF4-FFF2-40B4-BE49-F238E27FC236}">
                          <a16:creationId xmlns:a16="http://schemas.microsoft.com/office/drawing/2014/main" id="{24E5EC4D-1E4B-4CE8-AD0D-003533E0CE9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85" name="グループ化 1184">
                  <a:extLst>
                    <a:ext uri="{FF2B5EF4-FFF2-40B4-BE49-F238E27FC236}">
                      <a16:creationId xmlns:a16="http://schemas.microsoft.com/office/drawing/2014/main" id="{939D1A5B-7E29-4F7E-A215-F81042873B12}"/>
                    </a:ext>
                  </a:extLst>
                </p:cNvPr>
                <p:cNvGrpSpPr/>
                <p:nvPr/>
              </p:nvGrpSpPr>
              <p:grpSpPr>
                <a:xfrm>
                  <a:off x="7603033" y="4008248"/>
                  <a:ext cx="522338" cy="1338288"/>
                  <a:chOff x="5135380" y="3681346"/>
                  <a:chExt cx="607895" cy="1557496"/>
                </a:xfrm>
              </p:grpSpPr>
              <p:grpSp>
                <p:nvGrpSpPr>
                  <p:cNvPr id="1199" name="グループ化 1198">
                    <a:extLst>
                      <a:ext uri="{FF2B5EF4-FFF2-40B4-BE49-F238E27FC236}">
                        <a16:creationId xmlns:a16="http://schemas.microsoft.com/office/drawing/2014/main" id="{BB40CCB4-26AE-4616-A87B-E90DDD409C13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09" name="楕円 36">
                      <a:extLst>
                        <a:ext uri="{FF2B5EF4-FFF2-40B4-BE49-F238E27FC236}">
                          <a16:creationId xmlns:a16="http://schemas.microsoft.com/office/drawing/2014/main" id="{48611664-B1DD-4A33-A7CF-69F642F4D09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10" name="フリーフォーム: 図形 1209">
                      <a:extLst>
                        <a:ext uri="{FF2B5EF4-FFF2-40B4-BE49-F238E27FC236}">
                          <a16:creationId xmlns:a16="http://schemas.microsoft.com/office/drawing/2014/main" id="{3104C68C-3955-47B5-BBE6-A941DC43FE6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00" name="グループ化 1199">
                    <a:extLst>
                      <a:ext uri="{FF2B5EF4-FFF2-40B4-BE49-F238E27FC236}">
                        <a16:creationId xmlns:a16="http://schemas.microsoft.com/office/drawing/2014/main" id="{D92B87CA-0E92-495A-BBCE-83BEB5C2D0BE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07" name="楕円 36">
                      <a:extLst>
                        <a:ext uri="{FF2B5EF4-FFF2-40B4-BE49-F238E27FC236}">
                          <a16:creationId xmlns:a16="http://schemas.microsoft.com/office/drawing/2014/main" id="{B9534D3D-D7CC-4A66-9AED-F9C1D247886E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08" name="フリーフォーム: 図形 1207">
                      <a:extLst>
                        <a:ext uri="{FF2B5EF4-FFF2-40B4-BE49-F238E27FC236}">
                          <a16:creationId xmlns:a16="http://schemas.microsoft.com/office/drawing/2014/main" id="{7B106B6C-4A3F-4BF1-9E49-EA8004409B9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01" name="グループ化 1200">
                    <a:extLst>
                      <a:ext uri="{FF2B5EF4-FFF2-40B4-BE49-F238E27FC236}">
                        <a16:creationId xmlns:a16="http://schemas.microsoft.com/office/drawing/2014/main" id="{A112F3B1-1FEB-45F4-ADB9-EF73C47E6D15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205" name="楕円 36">
                      <a:extLst>
                        <a:ext uri="{FF2B5EF4-FFF2-40B4-BE49-F238E27FC236}">
                          <a16:creationId xmlns:a16="http://schemas.microsoft.com/office/drawing/2014/main" id="{893B6D91-A1D1-4F76-A9AA-44C10F2B53C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06" name="フリーフォーム: 図形 1205">
                      <a:extLst>
                        <a:ext uri="{FF2B5EF4-FFF2-40B4-BE49-F238E27FC236}">
                          <a16:creationId xmlns:a16="http://schemas.microsoft.com/office/drawing/2014/main" id="{323B7070-D18D-4649-8BD4-F0E3FF8738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202" name="グループ化 1201">
                    <a:extLst>
                      <a:ext uri="{FF2B5EF4-FFF2-40B4-BE49-F238E27FC236}">
                        <a16:creationId xmlns:a16="http://schemas.microsoft.com/office/drawing/2014/main" id="{A2E5AD9E-AB57-40CD-BE99-81A3F64DCCF7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203" name="楕円 36">
                      <a:extLst>
                        <a:ext uri="{FF2B5EF4-FFF2-40B4-BE49-F238E27FC236}">
                          <a16:creationId xmlns:a16="http://schemas.microsoft.com/office/drawing/2014/main" id="{26C46752-205D-4C76-BC53-A7CBD1606853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204" name="フリーフォーム: 図形 1203">
                      <a:extLst>
                        <a:ext uri="{FF2B5EF4-FFF2-40B4-BE49-F238E27FC236}">
                          <a16:creationId xmlns:a16="http://schemas.microsoft.com/office/drawing/2014/main" id="{D92DD10D-817C-4521-93F6-B82C349DF2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  <p:grpSp>
              <p:nvGrpSpPr>
                <p:cNvPr id="1186" name="グループ化 1185">
                  <a:extLst>
                    <a:ext uri="{FF2B5EF4-FFF2-40B4-BE49-F238E27FC236}">
                      <a16:creationId xmlns:a16="http://schemas.microsoft.com/office/drawing/2014/main" id="{C12C732B-9DA7-4875-AA29-28B25D85F13D}"/>
                    </a:ext>
                  </a:extLst>
                </p:cNvPr>
                <p:cNvGrpSpPr/>
                <p:nvPr/>
              </p:nvGrpSpPr>
              <p:grpSpPr>
                <a:xfrm flipH="1">
                  <a:off x="7380383" y="4139456"/>
                  <a:ext cx="471126" cy="1207080"/>
                  <a:chOff x="5135380" y="3681346"/>
                  <a:chExt cx="607895" cy="1557496"/>
                </a:xfrm>
              </p:grpSpPr>
              <p:grpSp>
                <p:nvGrpSpPr>
                  <p:cNvPr id="1187" name="グループ化 1186">
                    <a:extLst>
                      <a:ext uri="{FF2B5EF4-FFF2-40B4-BE49-F238E27FC236}">
                        <a16:creationId xmlns:a16="http://schemas.microsoft.com/office/drawing/2014/main" id="{F5D62CB6-5833-4E40-88D0-41B7488EE797}"/>
                      </a:ext>
                    </a:extLst>
                  </p:cNvPr>
                  <p:cNvGrpSpPr/>
                  <p:nvPr/>
                </p:nvGrpSpPr>
                <p:grpSpPr>
                  <a:xfrm>
                    <a:off x="539573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197" name="楕円 36">
                      <a:extLst>
                        <a:ext uri="{FF2B5EF4-FFF2-40B4-BE49-F238E27FC236}">
                          <a16:creationId xmlns:a16="http://schemas.microsoft.com/office/drawing/2014/main" id="{D1F57BC3-0E62-47EB-B9CF-E120DDEB3FB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98" name="フリーフォーム: 図形 1197">
                      <a:extLst>
                        <a:ext uri="{FF2B5EF4-FFF2-40B4-BE49-F238E27FC236}">
                          <a16:creationId xmlns:a16="http://schemas.microsoft.com/office/drawing/2014/main" id="{452A2563-D065-476C-AB14-B0ED400DB8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188" name="グループ化 1187">
                    <a:extLst>
                      <a:ext uri="{FF2B5EF4-FFF2-40B4-BE49-F238E27FC236}">
                        <a16:creationId xmlns:a16="http://schemas.microsoft.com/office/drawing/2014/main" id="{8DCD87BE-42BA-47A6-91F6-873014A426FA}"/>
                      </a:ext>
                    </a:extLst>
                  </p:cNvPr>
                  <p:cNvGrpSpPr/>
                  <p:nvPr/>
                </p:nvGrpSpPr>
                <p:grpSpPr>
                  <a:xfrm>
                    <a:off x="551320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195" name="楕円 36">
                      <a:extLst>
                        <a:ext uri="{FF2B5EF4-FFF2-40B4-BE49-F238E27FC236}">
                          <a16:creationId xmlns:a16="http://schemas.microsoft.com/office/drawing/2014/main" id="{FCBC9D16-BF67-4C3C-AA9B-BBB2AFA61AEA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96" name="フリーフォーム: 図形 1195">
                      <a:extLst>
                        <a:ext uri="{FF2B5EF4-FFF2-40B4-BE49-F238E27FC236}">
                          <a16:creationId xmlns:a16="http://schemas.microsoft.com/office/drawing/2014/main" id="{01C2D084-2462-4D29-A421-BF89AD285C1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189" name="グループ化 1188">
                    <a:extLst>
                      <a:ext uri="{FF2B5EF4-FFF2-40B4-BE49-F238E27FC236}">
                        <a16:creationId xmlns:a16="http://schemas.microsoft.com/office/drawing/2014/main" id="{579A8CDF-D5F9-478C-9C44-4E320FC7F6BC}"/>
                      </a:ext>
                    </a:extLst>
                  </p:cNvPr>
                  <p:cNvGrpSpPr/>
                  <p:nvPr/>
                </p:nvGrpSpPr>
                <p:grpSpPr>
                  <a:xfrm>
                    <a:off x="5135380" y="3681346"/>
                    <a:ext cx="247160" cy="1557496"/>
                    <a:chOff x="5395730" y="3681346"/>
                    <a:chExt cx="247160" cy="1557496"/>
                  </a:xfrm>
                </p:grpSpPr>
                <p:sp>
                  <p:nvSpPr>
                    <p:cNvPr id="1193" name="楕円 36">
                      <a:extLst>
                        <a:ext uri="{FF2B5EF4-FFF2-40B4-BE49-F238E27FC236}">
                          <a16:creationId xmlns:a16="http://schemas.microsoft.com/office/drawing/2014/main" id="{9FFBBD3C-093F-4090-A75A-92F8EB42124B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94" name="フリーフォーム: 図形 1193">
                      <a:extLst>
                        <a:ext uri="{FF2B5EF4-FFF2-40B4-BE49-F238E27FC236}">
                          <a16:creationId xmlns:a16="http://schemas.microsoft.com/office/drawing/2014/main" id="{A1A2568C-05AB-4CB3-8B82-0D79B899CAF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solidFill>
                      <a:srgbClr val="FFFF99"/>
                    </a:solidFill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  <p:grpSp>
                <p:nvGrpSpPr>
                  <p:cNvPr id="1190" name="グループ化 1189">
                    <a:extLst>
                      <a:ext uri="{FF2B5EF4-FFF2-40B4-BE49-F238E27FC236}">
                        <a16:creationId xmlns:a16="http://schemas.microsoft.com/office/drawing/2014/main" id="{DEE6D34F-232D-48EE-8F7B-8C2241898BF1}"/>
                      </a:ext>
                    </a:extLst>
                  </p:cNvPr>
                  <p:cNvGrpSpPr/>
                  <p:nvPr/>
                </p:nvGrpSpPr>
                <p:grpSpPr>
                  <a:xfrm>
                    <a:off x="5252855" y="3789040"/>
                    <a:ext cx="230070" cy="1449802"/>
                    <a:chOff x="5395730" y="3681346"/>
                    <a:chExt cx="247160" cy="1557496"/>
                  </a:xfrm>
                  <a:solidFill>
                    <a:srgbClr val="FFFF66"/>
                  </a:solidFill>
                </p:grpSpPr>
                <p:sp>
                  <p:nvSpPr>
                    <p:cNvPr id="1191" name="楕円 36">
                      <a:extLst>
                        <a:ext uri="{FF2B5EF4-FFF2-40B4-BE49-F238E27FC236}">
                          <a16:creationId xmlns:a16="http://schemas.microsoft.com/office/drawing/2014/main" id="{A2E78107-7947-45BE-A0FF-0709668ABBF0}"/>
                        </a:ext>
                      </a:extLst>
                    </p:cNvPr>
                    <p:cNvSpPr/>
                    <p:nvPr/>
                  </p:nvSpPr>
                  <p:spPr bwMode="auto">
                    <a:xfrm rot="20700000">
                      <a:off x="5395730" y="3681346"/>
                      <a:ext cx="225026" cy="177154"/>
                    </a:xfrm>
                    <a:custGeom>
                      <a:avLst/>
                      <a:gdLst>
                        <a:gd name="connsiteX0" fmla="*/ 0 w 225025"/>
                        <a:gd name="connsiteY0" fmla="*/ 75877 h 151754"/>
                        <a:gd name="connsiteX1" fmla="*/ 112513 w 225025"/>
                        <a:gd name="connsiteY1" fmla="*/ 0 h 151754"/>
                        <a:gd name="connsiteX2" fmla="*/ 225026 w 225025"/>
                        <a:gd name="connsiteY2" fmla="*/ 75877 h 151754"/>
                        <a:gd name="connsiteX3" fmla="*/ 112513 w 225025"/>
                        <a:gd name="connsiteY3" fmla="*/ 151754 h 151754"/>
                        <a:gd name="connsiteX4" fmla="*/ 0 w 225025"/>
                        <a:gd name="connsiteY4" fmla="*/ 75877 h 151754"/>
                        <a:gd name="connsiteX0" fmla="*/ 0 w 225026"/>
                        <a:gd name="connsiteY0" fmla="*/ 101277 h 177154"/>
                        <a:gd name="connsiteX1" fmla="*/ 112513 w 225026"/>
                        <a:gd name="connsiteY1" fmla="*/ 0 h 177154"/>
                        <a:gd name="connsiteX2" fmla="*/ 225026 w 225026"/>
                        <a:gd name="connsiteY2" fmla="*/ 101277 h 177154"/>
                        <a:gd name="connsiteX3" fmla="*/ 112513 w 225026"/>
                        <a:gd name="connsiteY3" fmla="*/ 177154 h 177154"/>
                        <a:gd name="connsiteX4" fmla="*/ 0 w 225026"/>
                        <a:gd name="connsiteY4" fmla="*/ 101277 h 1771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5026" h="177154">
                          <a:moveTo>
                            <a:pt x="0" y="101277"/>
                          </a:moveTo>
                          <a:cubicBezTo>
                            <a:pt x="0" y="71751"/>
                            <a:pt x="50374" y="0"/>
                            <a:pt x="112513" y="0"/>
                          </a:cubicBezTo>
                          <a:cubicBezTo>
                            <a:pt x="174652" y="0"/>
                            <a:pt x="225026" y="59371"/>
                            <a:pt x="225026" y="101277"/>
                          </a:cubicBezTo>
                          <a:cubicBezTo>
                            <a:pt x="225026" y="143183"/>
                            <a:pt x="174652" y="177154"/>
                            <a:pt x="112513" y="177154"/>
                          </a:cubicBezTo>
                          <a:cubicBezTo>
                            <a:pt x="50374" y="177154"/>
                            <a:pt x="0" y="130803"/>
                            <a:pt x="0" y="101277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  <p:sp>
                  <p:nvSpPr>
                    <p:cNvPr id="1192" name="フリーフォーム: 図形 1191">
                      <a:extLst>
                        <a:ext uri="{FF2B5EF4-FFF2-40B4-BE49-F238E27FC236}">
                          <a16:creationId xmlns:a16="http://schemas.microsoft.com/office/drawing/2014/main" id="{3E22DB31-02A5-4EC7-B43E-ABDE6FD296E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5473086" y="3789040"/>
                      <a:ext cx="169804" cy="1449802"/>
                    </a:xfrm>
                    <a:custGeom>
                      <a:avLst/>
                      <a:gdLst>
                        <a:gd name="connsiteX0" fmla="*/ 39041 w 103105"/>
                        <a:gd name="connsiteY0" fmla="*/ 0 h 880329"/>
                        <a:gd name="connsiteX1" fmla="*/ 59300 w 103105"/>
                        <a:gd name="connsiteY1" fmla="*/ 782104 h 880329"/>
                        <a:gd name="connsiteX2" fmla="*/ 28933 w 103105"/>
                        <a:gd name="connsiteY2" fmla="*/ 880329 h 880329"/>
                        <a:gd name="connsiteX3" fmla="*/ 0 w 103105"/>
                        <a:gd name="connsiteY3" fmla="*/ 880329 h 880329"/>
                        <a:gd name="connsiteX4" fmla="*/ 32447 w 103105"/>
                        <a:gd name="connsiteY4" fmla="*/ 775376 h 880329"/>
                        <a:gd name="connsiteX5" fmla="*/ 12579 w 103105"/>
                        <a:gd name="connsiteY5" fmla="*/ 8132 h 880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3105" h="880329">
                          <a:moveTo>
                            <a:pt x="39041" y="0"/>
                          </a:moveTo>
                          <a:cubicBezTo>
                            <a:pt x="117802" y="256817"/>
                            <a:pt x="123211" y="527216"/>
                            <a:pt x="59300" y="782104"/>
                          </a:cubicBezTo>
                          <a:lnTo>
                            <a:pt x="28933" y="880329"/>
                          </a:lnTo>
                          <a:lnTo>
                            <a:pt x="0" y="880329"/>
                          </a:lnTo>
                          <a:lnTo>
                            <a:pt x="32447" y="775376"/>
                          </a:lnTo>
                          <a:cubicBezTo>
                            <a:pt x="95144" y="525330"/>
                            <a:pt x="89840" y="260069"/>
                            <a:pt x="12579" y="8132"/>
                          </a:cubicBezTo>
                          <a:close/>
                        </a:path>
                      </a:pathLst>
                    </a:custGeom>
                    <a:grpFill/>
                    <a:ln w="19050">
                      <a:solidFill>
                        <a:sysClr val="windowText" lastClr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1503" name="グループ化 1502">
            <a:extLst>
              <a:ext uri="{FF2B5EF4-FFF2-40B4-BE49-F238E27FC236}">
                <a16:creationId xmlns:a16="http://schemas.microsoft.com/office/drawing/2014/main" id="{2BED77DB-610B-457A-9E0D-6165A56B0A09}"/>
              </a:ext>
            </a:extLst>
          </p:cNvPr>
          <p:cNvGrpSpPr/>
          <p:nvPr/>
        </p:nvGrpSpPr>
        <p:grpSpPr>
          <a:xfrm>
            <a:off x="3695840" y="4322387"/>
            <a:ext cx="2562286" cy="1663860"/>
            <a:chOff x="2679840" y="3143166"/>
            <a:chExt cx="2562286" cy="1663860"/>
          </a:xfrm>
        </p:grpSpPr>
        <p:grpSp>
          <p:nvGrpSpPr>
            <p:cNvPr id="1504" name="グループ化 1503">
              <a:extLst>
                <a:ext uri="{FF2B5EF4-FFF2-40B4-BE49-F238E27FC236}">
                  <a16:creationId xmlns:a16="http://schemas.microsoft.com/office/drawing/2014/main" id="{72331924-D75B-48D7-B641-2F0D90CE3E39}"/>
                </a:ext>
              </a:extLst>
            </p:cNvPr>
            <p:cNvGrpSpPr/>
            <p:nvPr/>
          </p:nvGrpSpPr>
          <p:grpSpPr>
            <a:xfrm>
              <a:off x="2679840" y="3270327"/>
              <a:ext cx="2562286" cy="1536699"/>
              <a:chOff x="746064" y="1894185"/>
              <a:chExt cx="2562286" cy="1536699"/>
            </a:xfrm>
          </p:grpSpPr>
          <p:grpSp>
            <p:nvGrpSpPr>
              <p:cNvPr id="1525" name="グループ化 1524">
                <a:extLst>
                  <a:ext uri="{FF2B5EF4-FFF2-40B4-BE49-F238E27FC236}">
                    <a16:creationId xmlns:a16="http://schemas.microsoft.com/office/drawing/2014/main" id="{E7308B00-9DC6-453C-86CA-ACF5D466C2D1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528" name="フリーフォーム: 図形 1527">
                  <a:extLst>
                    <a:ext uri="{FF2B5EF4-FFF2-40B4-BE49-F238E27FC236}">
                      <a16:creationId xmlns:a16="http://schemas.microsoft.com/office/drawing/2014/main" id="{A4841821-1E4B-41DE-A632-19762BEDD43F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29" name="楕円 1528">
                  <a:extLst>
                    <a:ext uri="{FF2B5EF4-FFF2-40B4-BE49-F238E27FC236}">
                      <a16:creationId xmlns:a16="http://schemas.microsoft.com/office/drawing/2014/main" id="{96A50B0C-CFE1-4BAA-B579-EC60915B0473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526" name="楕円 1525">
                <a:extLst>
                  <a:ext uri="{FF2B5EF4-FFF2-40B4-BE49-F238E27FC236}">
                    <a16:creationId xmlns:a16="http://schemas.microsoft.com/office/drawing/2014/main" id="{4889CE58-D5D1-4670-9D37-E456703DB304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27" name="フリーフォーム: 図形 1526">
                <a:extLst>
                  <a:ext uri="{FF2B5EF4-FFF2-40B4-BE49-F238E27FC236}">
                    <a16:creationId xmlns:a16="http://schemas.microsoft.com/office/drawing/2014/main" id="{2EC9CFD6-D9F6-4E60-8132-AC4CBE3705AA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505" name="グループ化 1504">
              <a:extLst>
                <a:ext uri="{FF2B5EF4-FFF2-40B4-BE49-F238E27FC236}">
                  <a16:creationId xmlns:a16="http://schemas.microsoft.com/office/drawing/2014/main" id="{4E346B8B-EB5B-457B-9FA7-9B3B61ABE264}"/>
                </a:ext>
              </a:extLst>
            </p:cNvPr>
            <p:cNvGrpSpPr/>
            <p:nvPr/>
          </p:nvGrpSpPr>
          <p:grpSpPr>
            <a:xfrm>
              <a:off x="3051688" y="3143166"/>
              <a:ext cx="1818590" cy="1397161"/>
              <a:chOff x="328270" y="4742515"/>
              <a:chExt cx="1818590" cy="1397161"/>
            </a:xfrm>
          </p:grpSpPr>
          <p:grpSp>
            <p:nvGrpSpPr>
              <p:cNvPr id="1506" name="グループ化 1505">
                <a:extLst>
                  <a:ext uri="{FF2B5EF4-FFF2-40B4-BE49-F238E27FC236}">
                    <a16:creationId xmlns:a16="http://schemas.microsoft.com/office/drawing/2014/main" id="{A5BE6C37-9EE5-4AA5-82BA-68BC0A7D9EB9}"/>
                  </a:ext>
                </a:extLst>
              </p:cNvPr>
              <p:cNvGrpSpPr/>
              <p:nvPr/>
            </p:nvGrpSpPr>
            <p:grpSpPr>
              <a:xfrm>
                <a:off x="874998" y="4742515"/>
                <a:ext cx="1271862" cy="1212800"/>
                <a:chOff x="403989" y="2891154"/>
                <a:chExt cx="1553846" cy="1481689"/>
              </a:xfrm>
            </p:grpSpPr>
            <p:grpSp>
              <p:nvGrpSpPr>
                <p:cNvPr id="1516" name="グループ化 1515">
                  <a:extLst>
                    <a:ext uri="{FF2B5EF4-FFF2-40B4-BE49-F238E27FC236}">
                      <a16:creationId xmlns:a16="http://schemas.microsoft.com/office/drawing/2014/main" id="{6161C4FF-BB5E-4960-ACC6-A1D02F53FE5E}"/>
                    </a:ext>
                  </a:extLst>
                </p:cNvPr>
                <p:cNvGrpSpPr/>
                <p:nvPr/>
              </p:nvGrpSpPr>
              <p:grpSpPr>
                <a:xfrm rot="2700000">
                  <a:off x="1097932" y="2855237"/>
                  <a:ext cx="823986" cy="895820"/>
                  <a:chOff x="3216489" y="3034937"/>
                  <a:chExt cx="1125126" cy="1223215"/>
                </a:xfrm>
              </p:grpSpPr>
              <p:sp>
                <p:nvSpPr>
                  <p:cNvPr id="1523" name="フリーフォーム: 図形 1522">
                    <a:extLst>
                      <a:ext uri="{FF2B5EF4-FFF2-40B4-BE49-F238E27FC236}">
                        <a16:creationId xmlns:a16="http://schemas.microsoft.com/office/drawing/2014/main" id="{93202149-87AB-4E9F-9C68-63FC5BA17B8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393644" y="3221000"/>
                    <a:ext cx="770816" cy="1037152"/>
                  </a:xfrm>
                  <a:custGeom>
                    <a:avLst/>
                    <a:gdLst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54713 w 770816"/>
                      <a:gd name="connsiteY15" fmla="*/ 7588 h 908499"/>
                      <a:gd name="connsiteX16" fmla="*/ 192298 w 770816"/>
                      <a:gd name="connsiteY16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92298 w 770816"/>
                      <a:gd name="connsiteY15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92298 w 770816"/>
                      <a:gd name="connsiteY14" fmla="*/ 0 h 908499"/>
                      <a:gd name="connsiteX0" fmla="*/ 135015 w 770816"/>
                      <a:gd name="connsiteY0" fmla="*/ 8399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23458 w 770816"/>
                      <a:gd name="connsiteY2" fmla="*/ 4959 h 900911"/>
                      <a:gd name="connsiteX3" fmla="*/ 635801 w 770816"/>
                      <a:gd name="connsiteY3" fmla="*/ 811 h 900911"/>
                      <a:gd name="connsiteX4" fmla="*/ 770816 w 770816"/>
                      <a:gd name="connsiteY4" fmla="*/ 450861 h 900911"/>
                      <a:gd name="connsiteX5" fmla="*/ 635801 w 770816"/>
                      <a:gd name="connsiteY5" fmla="*/ 900911 h 900911"/>
                      <a:gd name="connsiteX6" fmla="*/ 614302 w 770816"/>
                      <a:gd name="connsiteY6" fmla="*/ 893687 h 900911"/>
                      <a:gd name="connsiteX7" fmla="*/ 578518 w 770816"/>
                      <a:gd name="connsiteY7" fmla="*/ 900911 h 900911"/>
                      <a:gd name="connsiteX8" fmla="*/ 192298 w 770816"/>
                      <a:gd name="connsiteY8" fmla="*/ 900911 h 900911"/>
                      <a:gd name="connsiteX9" fmla="*/ 156514 w 770816"/>
                      <a:gd name="connsiteY9" fmla="*/ 893687 h 900911"/>
                      <a:gd name="connsiteX10" fmla="*/ 135015 w 770816"/>
                      <a:gd name="connsiteY10" fmla="*/ 900911 h 900911"/>
                      <a:gd name="connsiteX11" fmla="*/ 0 w 770816"/>
                      <a:gd name="connsiteY11" fmla="*/ 450861 h 900911"/>
                      <a:gd name="connsiteX12" fmla="*/ 135015 w 770816"/>
                      <a:gd name="connsiteY12" fmla="*/ 811 h 900911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35801 w 770816"/>
                      <a:gd name="connsiteY2" fmla="*/ 811 h 900911"/>
                      <a:gd name="connsiteX3" fmla="*/ 770816 w 770816"/>
                      <a:gd name="connsiteY3" fmla="*/ 450861 h 900911"/>
                      <a:gd name="connsiteX4" fmla="*/ 635801 w 770816"/>
                      <a:gd name="connsiteY4" fmla="*/ 900911 h 900911"/>
                      <a:gd name="connsiteX5" fmla="*/ 614302 w 770816"/>
                      <a:gd name="connsiteY5" fmla="*/ 893687 h 900911"/>
                      <a:gd name="connsiteX6" fmla="*/ 578518 w 770816"/>
                      <a:gd name="connsiteY6" fmla="*/ 900911 h 900911"/>
                      <a:gd name="connsiteX7" fmla="*/ 192298 w 770816"/>
                      <a:gd name="connsiteY7" fmla="*/ 900911 h 900911"/>
                      <a:gd name="connsiteX8" fmla="*/ 156514 w 770816"/>
                      <a:gd name="connsiteY8" fmla="*/ 893687 h 900911"/>
                      <a:gd name="connsiteX9" fmla="*/ 135015 w 770816"/>
                      <a:gd name="connsiteY9" fmla="*/ 900911 h 900911"/>
                      <a:gd name="connsiteX10" fmla="*/ 0 w 770816"/>
                      <a:gd name="connsiteY10" fmla="*/ 450861 h 900911"/>
                      <a:gd name="connsiteX11" fmla="*/ 135015 w 770816"/>
                      <a:gd name="connsiteY11" fmla="*/ 811 h 900911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56514 w 770816"/>
                      <a:gd name="connsiteY7" fmla="*/ 892876 h 900100"/>
                      <a:gd name="connsiteX8" fmla="*/ 135015 w 770816"/>
                      <a:gd name="connsiteY8" fmla="*/ 900100 h 900100"/>
                      <a:gd name="connsiteX9" fmla="*/ 0 w 770816"/>
                      <a:gd name="connsiteY9" fmla="*/ 450050 h 900100"/>
                      <a:gd name="connsiteX10" fmla="*/ 135015 w 770816"/>
                      <a:gd name="connsiteY10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35015 w 770816"/>
                      <a:gd name="connsiteY7" fmla="*/ 900100 h 900100"/>
                      <a:gd name="connsiteX8" fmla="*/ 0 w 770816"/>
                      <a:gd name="connsiteY8" fmla="*/ 450050 h 900100"/>
                      <a:gd name="connsiteX9" fmla="*/ 135015 w 770816"/>
                      <a:gd name="connsiteY9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35015 w 770816"/>
                      <a:gd name="connsiteY6" fmla="*/ 900100 h 900100"/>
                      <a:gd name="connsiteX7" fmla="*/ 0 w 770816"/>
                      <a:gd name="connsiteY7" fmla="*/ 450050 h 900100"/>
                      <a:gd name="connsiteX8" fmla="*/ 135015 w 770816"/>
                      <a:gd name="connsiteY8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135015 w 770816"/>
                      <a:gd name="connsiteY5" fmla="*/ 900100 h 900100"/>
                      <a:gd name="connsiteX6" fmla="*/ 0 w 770816"/>
                      <a:gd name="connsiteY6" fmla="*/ 450050 h 900100"/>
                      <a:gd name="connsiteX7" fmla="*/ 135015 w 770816"/>
                      <a:gd name="connsiteY7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135015 w 770816"/>
                      <a:gd name="connsiteY4" fmla="*/ 900100 h 900100"/>
                      <a:gd name="connsiteX5" fmla="*/ 0 w 770816"/>
                      <a:gd name="connsiteY5" fmla="*/ 450050 h 900100"/>
                      <a:gd name="connsiteX6" fmla="*/ 135015 w 770816"/>
                      <a:gd name="connsiteY6" fmla="*/ 0 h 900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70816" h="900100">
                        <a:moveTo>
                          <a:pt x="135015" y="0"/>
                        </a:moveTo>
                        <a:lnTo>
                          <a:pt x="635801" y="0"/>
                        </a:lnTo>
                        <a:cubicBezTo>
                          <a:pt x="710368" y="0"/>
                          <a:pt x="770816" y="201494"/>
                          <a:pt x="770816" y="450050"/>
                        </a:cubicBezTo>
                        <a:cubicBezTo>
                          <a:pt x="770816" y="698606"/>
                          <a:pt x="710368" y="900100"/>
                          <a:pt x="635801" y="900100"/>
                        </a:cubicBezTo>
                        <a:lnTo>
                          <a:pt x="135015" y="900100"/>
                        </a:lnTo>
                        <a:cubicBezTo>
                          <a:pt x="60448" y="900100"/>
                          <a:pt x="0" y="698606"/>
                          <a:pt x="0" y="450050"/>
                        </a:cubicBezTo>
                        <a:cubicBezTo>
                          <a:pt x="0" y="201494"/>
                          <a:pt x="60448" y="0"/>
                          <a:pt x="135015" y="0"/>
                        </a:cubicBezTo>
                        <a:close/>
                      </a:path>
                    </a:pathLst>
                  </a:custGeom>
                  <a:solidFill>
                    <a:srgbClr val="FFFF99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24" name="楕円 27">
                    <a:extLst>
                      <a:ext uri="{FF2B5EF4-FFF2-40B4-BE49-F238E27FC236}">
                        <a16:creationId xmlns:a16="http://schemas.microsoft.com/office/drawing/2014/main" id="{5FB7BDAC-90BC-40AC-A264-025F0E921FE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16489" y="3034937"/>
                    <a:ext cx="1125126" cy="422907"/>
                  </a:xfrm>
                  <a:custGeom>
                    <a:avLst/>
                    <a:gdLst>
                      <a:gd name="connsiteX0" fmla="*/ 0 w 1125125"/>
                      <a:gd name="connsiteY0" fmla="*/ 90010 h 180020"/>
                      <a:gd name="connsiteX1" fmla="*/ 562563 w 1125125"/>
                      <a:gd name="connsiteY1" fmla="*/ 0 h 180020"/>
                      <a:gd name="connsiteX2" fmla="*/ 1125126 w 1125125"/>
                      <a:gd name="connsiteY2" fmla="*/ 90010 h 180020"/>
                      <a:gd name="connsiteX3" fmla="*/ 562563 w 1125125"/>
                      <a:gd name="connsiteY3" fmla="*/ 180020 h 180020"/>
                      <a:gd name="connsiteX4" fmla="*/ 0 w 1125125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332897 h 422907"/>
                      <a:gd name="connsiteX1" fmla="*/ 557800 w 1125126"/>
                      <a:gd name="connsiteY1" fmla="*/ 0 h 422907"/>
                      <a:gd name="connsiteX2" fmla="*/ 1125126 w 1125126"/>
                      <a:gd name="connsiteY2" fmla="*/ 332897 h 422907"/>
                      <a:gd name="connsiteX3" fmla="*/ 562563 w 1125126"/>
                      <a:gd name="connsiteY3" fmla="*/ 422907 h 422907"/>
                      <a:gd name="connsiteX4" fmla="*/ 0 w 1125126"/>
                      <a:gd name="connsiteY4" fmla="*/ 332897 h 42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126" h="422907">
                        <a:moveTo>
                          <a:pt x="0" y="332897"/>
                        </a:moveTo>
                        <a:cubicBezTo>
                          <a:pt x="0" y="283186"/>
                          <a:pt x="247105" y="0"/>
                          <a:pt x="557800" y="0"/>
                        </a:cubicBezTo>
                        <a:cubicBezTo>
                          <a:pt x="868495" y="0"/>
                          <a:pt x="1125126" y="283186"/>
                          <a:pt x="1125126" y="332897"/>
                        </a:cubicBezTo>
                        <a:cubicBezTo>
                          <a:pt x="1125126" y="382608"/>
                          <a:pt x="873258" y="422907"/>
                          <a:pt x="562563" y="422907"/>
                        </a:cubicBezTo>
                        <a:cubicBezTo>
                          <a:pt x="251868" y="422907"/>
                          <a:pt x="0" y="382608"/>
                          <a:pt x="0" y="332897"/>
                        </a:cubicBezTo>
                        <a:close/>
                      </a:path>
                    </a:pathLst>
                  </a:custGeom>
                  <a:solidFill>
                    <a:srgbClr val="99330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1517" name="グループ化 1516">
                  <a:extLst>
                    <a:ext uri="{FF2B5EF4-FFF2-40B4-BE49-F238E27FC236}">
                      <a16:creationId xmlns:a16="http://schemas.microsoft.com/office/drawing/2014/main" id="{47C5731D-0654-45E9-ABB9-A5ECD49C8CF3}"/>
                    </a:ext>
                  </a:extLst>
                </p:cNvPr>
                <p:cNvGrpSpPr/>
                <p:nvPr/>
              </p:nvGrpSpPr>
              <p:grpSpPr>
                <a:xfrm rot="2700000">
                  <a:off x="439906" y="2915058"/>
                  <a:ext cx="823986" cy="895820"/>
                  <a:chOff x="3216489" y="3034937"/>
                  <a:chExt cx="1125126" cy="1223215"/>
                </a:xfrm>
              </p:grpSpPr>
              <p:sp>
                <p:nvSpPr>
                  <p:cNvPr id="1521" name="フリーフォーム: 図形 1520">
                    <a:extLst>
                      <a:ext uri="{FF2B5EF4-FFF2-40B4-BE49-F238E27FC236}">
                        <a16:creationId xmlns:a16="http://schemas.microsoft.com/office/drawing/2014/main" id="{D81362B7-0FA8-4858-A0D2-FFA5226FF0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393644" y="3221000"/>
                    <a:ext cx="770816" cy="1037152"/>
                  </a:xfrm>
                  <a:custGeom>
                    <a:avLst/>
                    <a:gdLst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54713 w 770816"/>
                      <a:gd name="connsiteY15" fmla="*/ 7588 h 908499"/>
                      <a:gd name="connsiteX16" fmla="*/ 192298 w 770816"/>
                      <a:gd name="connsiteY16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92298 w 770816"/>
                      <a:gd name="connsiteY15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92298 w 770816"/>
                      <a:gd name="connsiteY14" fmla="*/ 0 h 908499"/>
                      <a:gd name="connsiteX0" fmla="*/ 135015 w 770816"/>
                      <a:gd name="connsiteY0" fmla="*/ 8399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23458 w 770816"/>
                      <a:gd name="connsiteY2" fmla="*/ 4959 h 900911"/>
                      <a:gd name="connsiteX3" fmla="*/ 635801 w 770816"/>
                      <a:gd name="connsiteY3" fmla="*/ 811 h 900911"/>
                      <a:gd name="connsiteX4" fmla="*/ 770816 w 770816"/>
                      <a:gd name="connsiteY4" fmla="*/ 450861 h 900911"/>
                      <a:gd name="connsiteX5" fmla="*/ 635801 w 770816"/>
                      <a:gd name="connsiteY5" fmla="*/ 900911 h 900911"/>
                      <a:gd name="connsiteX6" fmla="*/ 614302 w 770816"/>
                      <a:gd name="connsiteY6" fmla="*/ 893687 h 900911"/>
                      <a:gd name="connsiteX7" fmla="*/ 578518 w 770816"/>
                      <a:gd name="connsiteY7" fmla="*/ 900911 h 900911"/>
                      <a:gd name="connsiteX8" fmla="*/ 192298 w 770816"/>
                      <a:gd name="connsiteY8" fmla="*/ 900911 h 900911"/>
                      <a:gd name="connsiteX9" fmla="*/ 156514 w 770816"/>
                      <a:gd name="connsiteY9" fmla="*/ 893687 h 900911"/>
                      <a:gd name="connsiteX10" fmla="*/ 135015 w 770816"/>
                      <a:gd name="connsiteY10" fmla="*/ 900911 h 900911"/>
                      <a:gd name="connsiteX11" fmla="*/ 0 w 770816"/>
                      <a:gd name="connsiteY11" fmla="*/ 450861 h 900911"/>
                      <a:gd name="connsiteX12" fmla="*/ 135015 w 770816"/>
                      <a:gd name="connsiteY12" fmla="*/ 811 h 900911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35801 w 770816"/>
                      <a:gd name="connsiteY2" fmla="*/ 811 h 900911"/>
                      <a:gd name="connsiteX3" fmla="*/ 770816 w 770816"/>
                      <a:gd name="connsiteY3" fmla="*/ 450861 h 900911"/>
                      <a:gd name="connsiteX4" fmla="*/ 635801 w 770816"/>
                      <a:gd name="connsiteY4" fmla="*/ 900911 h 900911"/>
                      <a:gd name="connsiteX5" fmla="*/ 614302 w 770816"/>
                      <a:gd name="connsiteY5" fmla="*/ 893687 h 900911"/>
                      <a:gd name="connsiteX6" fmla="*/ 578518 w 770816"/>
                      <a:gd name="connsiteY6" fmla="*/ 900911 h 900911"/>
                      <a:gd name="connsiteX7" fmla="*/ 192298 w 770816"/>
                      <a:gd name="connsiteY7" fmla="*/ 900911 h 900911"/>
                      <a:gd name="connsiteX8" fmla="*/ 156514 w 770816"/>
                      <a:gd name="connsiteY8" fmla="*/ 893687 h 900911"/>
                      <a:gd name="connsiteX9" fmla="*/ 135015 w 770816"/>
                      <a:gd name="connsiteY9" fmla="*/ 900911 h 900911"/>
                      <a:gd name="connsiteX10" fmla="*/ 0 w 770816"/>
                      <a:gd name="connsiteY10" fmla="*/ 450861 h 900911"/>
                      <a:gd name="connsiteX11" fmla="*/ 135015 w 770816"/>
                      <a:gd name="connsiteY11" fmla="*/ 811 h 900911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56514 w 770816"/>
                      <a:gd name="connsiteY7" fmla="*/ 892876 h 900100"/>
                      <a:gd name="connsiteX8" fmla="*/ 135015 w 770816"/>
                      <a:gd name="connsiteY8" fmla="*/ 900100 h 900100"/>
                      <a:gd name="connsiteX9" fmla="*/ 0 w 770816"/>
                      <a:gd name="connsiteY9" fmla="*/ 450050 h 900100"/>
                      <a:gd name="connsiteX10" fmla="*/ 135015 w 770816"/>
                      <a:gd name="connsiteY10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35015 w 770816"/>
                      <a:gd name="connsiteY7" fmla="*/ 900100 h 900100"/>
                      <a:gd name="connsiteX8" fmla="*/ 0 w 770816"/>
                      <a:gd name="connsiteY8" fmla="*/ 450050 h 900100"/>
                      <a:gd name="connsiteX9" fmla="*/ 135015 w 770816"/>
                      <a:gd name="connsiteY9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35015 w 770816"/>
                      <a:gd name="connsiteY6" fmla="*/ 900100 h 900100"/>
                      <a:gd name="connsiteX7" fmla="*/ 0 w 770816"/>
                      <a:gd name="connsiteY7" fmla="*/ 450050 h 900100"/>
                      <a:gd name="connsiteX8" fmla="*/ 135015 w 770816"/>
                      <a:gd name="connsiteY8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135015 w 770816"/>
                      <a:gd name="connsiteY5" fmla="*/ 900100 h 900100"/>
                      <a:gd name="connsiteX6" fmla="*/ 0 w 770816"/>
                      <a:gd name="connsiteY6" fmla="*/ 450050 h 900100"/>
                      <a:gd name="connsiteX7" fmla="*/ 135015 w 770816"/>
                      <a:gd name="connsiteY7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135015 w 770816"/>
                      <a:gd name="connsiteY4" fmla="*/ 900100 h 900100"/>
                      <a:gd name="connsiteX5" fmla="*/ 0 w 770816"/>
                      <a:gd name="connsiteY5" fmla="*/ 450050 h 900100"/>
                      <a:gd name="connsiteX6" fmla="*/ 135015 w 770816"/>
                      <a:gd name="connsiteY6" fmla="*/ 0 h 900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70816" h="900100">
                        <a:moveTo>
                          <a:pt x="135015" y="0"/>
                        </a:moveTo>
                        <a:lnTo>
                          <a:pt x="635801" y="0"/>
                        </a:lnTo>
                        <a:cubicBezTo>
                          <a:pt x="710368" y="0"/>
                          <a:pt x="770816" y="201494"/>
                          <a:pt x="770816" y="450050"/>
                        </a:cubicBezTo>
                        <a:cubicBezTo>
                          <a:pt x="770816" y="698606"/>
                          <a:pt x="710368" y="900100"/>
                          <a:pt x="635801" y="900100"/>
                        </a:cubicBezTo>
                        <a:lnTo>
                          <a:pt x="135015" y="900100"/>
                        </a:lnTo>
                        <a:cubicBezTo>
                          <a:pt x="60448" y="900100"/>
                          <a:pt x="0" y="698606"/>
                          <a:pt x="0" y="450050"/>
                        </a:cubicBezTo>
                        <a:cubicBezTo>
                          <a:pt x="0" y="201494"/>
                          <a:pt x="60448" y="0"/>
                          <a:pt x="135015" y="0"/>
                        </a:cubicBezTo>
                        <a:close/>
                      </a:path>
                    </a:pathLst>
                  </a:custGeom>
                  <a:solidFill>
                    <a:srgbClr val="FFFF99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22" name="楕円 27">
                    <a:extLst>
                      <a:ext uri="{FF2B5EF4-FFF2-40B4-BE49-F238E27FC236}">
                        <a16:creationId xmlns:a16="http://schemas.microsoft.com/office/drawing/2014/main" id="{A3BD1E75-60CA-4EC7-A6AA-22910F7A42B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16489" y="3034937"/>
                    <a:ext cx="1125126" cy="422907"/>
                  </a:xfrm>
                  <a:custGeom>
                    <a:avLst/>
                    <a:gdLst>
                      <a:gd name="connsiteX0" fmla="*/ 0 w 1125125"/>
                      <a:gd name="connsiteY0" fmla="*/ 90010 h 180020"/>
                      <a:gd name="connsiteX1" fmla="*/ 562563 w 1125125"/>
                      <a:gd name="connsiteY1" fmla="*/ 0 h 180020"/>
                      <a:gd name="connsiteX2" fmla="*/ 1125126 w 1125125"/>
                      <a:gd name="connsiteY2" fmla="*/ 90010 h 180020"/>
                      <a:gd name="connsiteX3" fmla="*/ 562563 w 1125125"/>
                      <a:gd name="connsiteY3" fmla="*/ 180020 h 180020"/>
                      <a:gd name="connsiteX4" fmla="*/ 0 w 1125125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332897 h 422907"/>
                      <a:gd name="connsiteX1" fmla="*/ 557800 w 1125126"/>
                      <a:gd name="connsiteY1" fmla="*/ 0 h 422907"/>
                      <a:gd name="connsiteX2" fmla="*/ 1125126 w 1125126"/>
                      <a:gd name="connsiteY2" fmla="*/ 332897 h 422907"/>
                      <a:gd name="connsiteX3" fmla="*/ 562563 w 1125126"/>
                      <a:gd name="connsiteY3" fmla="*/ 422907 h 422907"/>
                      <a:gd name="connsiteX4" fmla="*/ 0 w 1125126"/>
                      <a:gd name="connsiteY4" fmla="*/ 332897 h 42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126" h="422907">
                        <a:moveTo>
                          <a:pt x="0" y="332897"/>
                        </a:moveTo>
                        <a:cubicBezTo>
                          <a:pt x="0" y="283186"/>
                          <a:pt x="247105" y="0"/>
                          <a:pt x="557800" y="0"/>
                        </a:cubicBezTo>
                        <a:cubicBezTo>
                          <a:pt x="868495" y="0"/>
                          <a:pt x="1125126" y="283186"/>
                          <a:pt x="1125126" y="332897"/>
                        </a:cubicBezTo>
                        <a:cubicBezTo>
                          <a:pt x="1125126" y="382608"/>
                          <a:pt x="873258" y="422907"/>
                          <a:pt x="562563" y="422907"/>
                        </a:cubicBezTo>
                        <a:cubicBezTo>
                          <a:pt x="251868" y="422907"/>
                          <a:pt x="0" y="382608"/>
                          <a:pt x="0" y="332897"/>
                        </a:cubicBezTo>
                        <a:close/>
                      </a:path>
                    </a:pathLst>
                  </a:custGeom>
                  <a:solidFill>
                    <a:srgbClr val="99330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  <p:grpSp>
              <p:nvGrpSpPr>
                <p:cNvPr id="1518" name="グループ化 1517">
                  <a:extLst>
                    <a:ext uri="{FF2B5EF4-FFF2-40B4-BE49-F238E27FC236}">
                      <a16:creationId xmlns:a16="http://schemas.microsoft.com/office/drawing/2014/main" id="{03435358-B088-4DCD-B278-5AB0FB1A06BF}"/>
                    </a:ext>
                  </a:extLst>
                </p:cNvPr>
                <p:cNvGrpSpPr/>
                <p:nvPr/>
              </p:nvGrpSpPr>
              <p:grpSpPr>
                <a:xfrm rot="4244271">
                  <a:off x="927952" y="3512940"/>
                  <a:ext cx="823986" cy="895820"/>
                  <a:chOff x="3216489" y="3034937"/>
                  <a:chExt cx="1125126" cy="1223215"/>
                </a:xfrm>
              </p:grpSpPr>
              <p:sp>
                <p:nvSpPr>
                  <p:cNvPr id="1519" name="フリーフォーム: 図形 1518">
                    <a:extLst>
                      <a:ext uri="{FF2B5EF4-FFF2-40B4-BE49-F238E27FC236}">
                        <a16:creationId xmlns:a16="http://schemas.microsoft.com/office/drawing/2014/main" id="{F49C3D91-E1F9-49CE-964C-4F9948763B5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393644" y="3221000"/>
                    <a:ext cx="770816" cy="1037152"/>
                  </a:xfrm>
                  <a:custGeom>
                    <a:avLst/>
                    <a:gdLst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54713 w 770816"/>
                      <a:gd name="connsiteY15" fmla="*/ 7588 h 908499"/>
                      <a:gd name="connsiteX16" fmla="*/ 192298 w 770816"/>
                      <a:gd name="connsiteY16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47358 w 770816"/>
                      <a:gd name="connsiteY14" fmla="*/ 12547 h 908499"/>
                      <a:gd name="connsiteX15" fmla="*/ 192298 w 770816"/>
                      <a:gd name="connsiteY15" fmla="*/ 0 h 908499"/>
                      <a:gd name="connsiteX0" fmla="*/ 192298 w 770816"/>
                      <a:gd name="connsiteY0" fmla="*/ 0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14" fmla="*/ 192298 w 770816"/>
                      <a:gd name="connsiteY14" fmla="*/ 0 h 908499"/>
                      <a:gd name="connsiteX0" fmla="*/ 135015 w 770816"/>
                      <a:gd name="connsiteY0" fmla="*/ 8399 h 908499"/>
                      <a:gd name="connsiteX1" fmla="*/ 578518 w 770816"/>
                      <a:gd name="connsiteY1" fmla="*/ 0 h 908499"/>
                      <a:gd name="connsiteX2" fmla="*/ 616103 w 770816"/>
                      <a:gd name="connsiteY2" fmla="*/ 7588 h 908499"/>
                      <a:gd name="connsiteX3" fmla="*/ 623458 w 770816"/>
                      <a:gd name="connsiteY3" fmla="*/ 12547 h 908499"/>
                      <a:gd name="connsiteX4" fmla="*/ 635801 w 770816"/>
                      <a:gd name="connsiteY4" fmla="*/ 8399 h 908499"/>
                      <a:gd name="connsiteX5" fmla="*/ 770816 w 770816"/>
                      <a:gd name="connsiteY5" fmla="*/ 458449 h 908499"/>
                      <a:gd name="connsiteX6" fmla="*/ 635801 w 770816"/>
                      <a:gd name="connsiteY6" fmla="*/ 908499 h 908499"/>
                      <a:gd name="connsiteX7" fmla="*/ 614302 w 770816"/>
                      <a:gd name="connsiteY7" fmla="*/ 901275 h 908499"/>
                      <a:gd name="connsiteX8" fmla="*/ 578518 w 770816"/>
                      <a:gd name="connsiteY8" fmla="*/ 908499 h 908499"/>
                      <a:gd name="connsiteX9" fmla="*/ 192298 w 770816"/>
                      <a:gd name="connsiteY9" fmla="*/ 908499 h 908499"/>
                      <a:gd name="connsiteX10" fmla="*/ 156514 w 770816"/>
                      <a:gd name="connsiteY10" fmla="*/ 901275 h 908499"/>
                      <a:gd name="connsiteX11" fmla="*/ 135015 w 770816"/>
                      <a:gd name="connsiteY11" fmla="*/ 908499 h 908499"/>
                      <a:gd name="connsiteX12" fmla="*/ 0 w 770816"/>
                      <a:gd name="connsiteY12" fmla="*/ 458449 h 908499"/>
                      <a:gd name="connsiteX13" fmla="*/ 135015 w 770816"/>
                      <a:gd name="connsiteY13" fmla="*/ 8399 h 908499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23458 w 770816"/>
                      <a:gd name="connsiteY2" fmla="*/ 4959 h 900911"/>
                      <a:gd name="connsiteX3" fmla="*/ 635801 w 770816"/>
                      <a:gd name="connsiteY3" fmla="*/ 811 h 900911"/>
                      <a:gd name="connsiteX4" fmla="*/ 770816 w 770816"/>
                      <a:gd name="connsiteY4" fmla="*/ 450861 h 900911"/>
                      <a:gd name="connsiteX5" fmla="*/ 635801 w 770816"/>
                      <a:gd name="connsiteY5" fmla="*/ 900911 h 900911"/>
                      <a:gd name="connsiteX6" fmla="*/ 614302 w 770816"/>
                      <a:gd name="connsiteY6" fmla="*/ 893687 h 900911"/>
                      <a:gd name="connsiteX7" fmla="*/ 578518 w 770816"/>
                      <a:gd name="connsiteY7" fmla="*/ 900911 h 900911"/>
                      <a:gd name="connsiteX8" fmla="*/ 192298 w 770816"/>
                      <a:gd name="connsiteY8" fmla="*/ 900911 h 900911"/>
                      <a:gd name="connsiteX9" fmla="*/ 156514 w 770816"/>
                      <a:gd name="connsiteY9" fmla="*/ 893687 h 900911"/>
                      <a:gd name="connsiteX10" fmla="*/ 135015 w 770816"/>
                      <a:gd name="connsiteY10" fmla="*/ 900911 h 900911"/>
                      <a:gd name="connsiteX11" fmla="*/ 0 w 770816"/>
                      <a:gd name="connsiteY11" fmla="*/ 450861 h 900911"/>
                      <a:gd name="connsiteX12" fmla="*/ 135015 w 770816"/>
                      <a:gd name="connsiteY12" fmla="*/ 811 h 900911"/>
                      <a:gd name="connsiteX0" fmla="*/ 135015 w 770816"/>
                      <a:gd name="connsiteY0" fmla="*/ 811 h 900911"/>
                      <a:gd name="connsiteX1" fmla="*/ 616103 w 770816"/>
                      <a:gd name="connsiteY1" fmla="*/ 0 h 900911"/>
                      <a:gd name="connsiteX2" fmla="*/ 635801 w 770816"/>
                      <a:gd name="connsiteY2" fmla="*/ 811 h 900911"/>
                      <a:gd name="connsiteX3" fmla="*/ 770816 w 770816"/>
                      <a:gd name="connsiteY3" fmla="*/ 450861 h 900911"/>
                      <a:gd name="connsiteX4" fmla="*/ 635801 w 770816"/>
                      <a:gd name="connsiteY4" fmla="*/ 900911 h 900911"/>
                      <a:gd name="connsiteX5" fmla="*/ 614302 w 770816"/>
                      <a:gd name="connsiteY5" fmla="*/ 893687 h 900911"/>
                      <a:gd name="connsiteX6" fmla="*/ 578518 w 770816"/>
                      <a:gd name="connsiteY6" fmla="*/ 900911 h 900911"/>
                      <a:gd name="connsiteX7" fmla="*/ 192298 w 770816"/>
                      <a:gd name="connsiteY7" fmla="*/ 900911 h 900911"/>
                      <a:gd name="connsiteX8" fmla="*/ 156514 w 770816"/>
                      <a:gd name="connsiteY8" fmla="*/ 893687 h 900911"/>
                      <a:gd name="connsiteX9" fmla="*/ 135015 w 770816"/>
                      <a:gd name="connsiteY9" fmla="*/ 900911 h 900911"/>
                      <a:gd name="connsiteX10" fmla="*/ 0 w 770816"/>
                      <a:gd name="connsiteY10" fmla="*/ 450861 h 900911"/>
                      <a:gd name="connsiteX11" fmla="*/ 135015 w 770816"/>
                      <a:gd name="connsiteY11" fmla="*/ 811 h 900911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56514 w 770816"/>
                      <a:gd name="connsiteY7" fmla="*/ 892876 h 900100"/>
                      <a:gd name="connsiteX8" fmla="*/ 135015 w 770816"/>
                      <a:gd name="connsiteY8" fmla="*/ 900100 h 900100"/>
                      <a:gd name="connsiteX9" fmla="*/ 0 w 770816"/>
                      <a:gd name="connsiteY9" fmla="*/ 450050 h 900100"/>
                      <a:gd name="connsiteX10" fmla="*/ 135015 w 770816"/>
                      <a:gd name="connsiteY10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92298 w 770816"/>
                      <a:gd name="connsiteY6" fmla="*/ 900100 h 900100"/>
                      <a:gd name="connsiteX7" fmla="*/ 135015 w 770816"/>
                      <a:gd name="connsiteY7" fmla="*/ 900100 h 900100"/>
                      <a:gd name="connsiteX8" fmla="*/ 0 w 770816"/>
                      <a:gd name="connsiteY8" fmla="*/ 450050 h 900100"/>
                      <a:gd name="connsiteX9" fmla="*/ 135015 w 770816"/>
                      <a:gd name="connsiteY9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578518 w 770816"/>
                      <a:gd name="connsiteY5" fmla="*/ 900100 h 900100"/>
                      <a:gd name="connsiteX6" fmla="*/ 135015 w 770816"/>
                      <a:gd name="connsiteY6" fmla="*/ 900100 h 900100"/>
                      <a:gd name="connsiteX7" fmla="*/ 0 w 770816"/>
                      <a:gd name="connsiteY7" fmla="*/ 450050 h 900100"/>
                      <a:gd name="connsiteX8" fmla="*/ 135015 w 770816"/>
                      <a:gd name="connsiteY8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614302 w 770816"/>
                      <a:gd name="connsiteY4" fmla="*/ 892876 h 900100"/>
                      <a:gd name="connsiteX5" fmla="*/ 135015 w 770816"/>
                      <a:gd name="connsiteY5" fmla="*/ 900100 h 900100"/>
                      <a:gd name="connsiteX6" fmla="*/ 0 w 770816"/>
                      <a:gd name="connsiteY6" fmla="*/ 450050 h 900100"/>
                      <a:gd name="connsiteX7" fmla="*/ 135015 w 770816"/>
                      <a:gd name="connsiteY7" fmla="*/ 0 h 900100"/>
                      <a:gd name="connsiteX0" fmla="*/ 135015 w 770816"/>
                      <a:gd name="connsiteY0" fmla="*/ 0 h 900100"/>
                      <a:gd name="connsiteX1" fmla="*/ 635801 w 770816"/>
                      <a:gd name="connsiteY1" fmla="*/ 0 h 900100"/>
                      <a:gd name="connsiteX2" fmla="*/ 770816 w 770816"/>
                      <a:gd name="connsiteY2" fmla="*/ 450050 h 900100"/>
                      <a:gd name="connsiteX3" fmla="*/ 635801 w 770816"/>
                      <a:gd name="connsiteY3" fmla="*/ 900100 h 900100"/>
                      <a:gd name="connsiteX4" fmla="*/ 135015 w 770816"/>
                      <a:gd name="connsiteY4" fmla="*/ 900100 h 900100"/>
                      <a:gd name="connsiteX5" fmla="*/ 0 w 770816"/>
                      <a:gd name="connsiteY5" fmla="*/ 450050 h 900100"/>
                      <a:gd name="connsiteX6" fmla="*/ 135015 w 770816"/>
                      <a:gd name="connsiteY6" fmla="*/ 0 h 900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70816" h="900100">
                        <a:moveTo>
                          <a:pt x="135015" y="0"/>
                        </a:moveTo>
                        <a:lnTo>
                          <a:pt x="635801" y="0"/>
                        </a:lnTo>
                        <a:cubicBezTo>
                          <a:pt x="710368" y="0"/>
                          <a:pt x="770816" y="201494"/>
                          <a:pt x="770816" y="450050"/>
                        </a:cubicBezTo>
                        <a:cubicBezTo>
                          <a:pt x="770816" y="698606"/>
                          <a:pt x="710368" y="900100"/>
                          <a:pt x="635801" y="900100"/>
                        </a:cubicBezTo>
                        <a:lnTo>
                          <a:pt x="135015" y="900100"/>
                        </a:lnTo>
                        <a:cubicBezTo>
                          <a:pt x="60448" y="900100"/>
                          <a:pt x="0" y="698606"/>
                          <a:pt x="0" y="450050"/>
                        </a:cubicBezTo>
                        <a:cubicBezTo>
                          <a:pt x="0" y="201494"/>
                          <a:pt x="60448" y="0"/>
                          <a:pt x="135015" y="0"/>
                        </a:cubicBezTo>
                        <a:close/>
                      </a:path>
                    </a:pathLst>
                  </a:custGeom>
                  <a:solidFill>
                    <a:srgbClr val="FFFF99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520" name="楕円 27">
                    <a:extLst>
                      <a:ext uri="{FF2B5EF4-FFF2-40B4-BE49-F238E27FC236}">
                        <a16:creationId xmlns:a16="http://schemas.microsoft.com/office/drawing/2014/main" id="{DBD43A6E-504B-4C1E-AAA5-92A5B234F52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216489" y="3034937"/>
                    <a:ext cx="1125126" cy="422907"/>
                  </a:xfrm>
                  <a:custGeom>
                    <a:avLst/>
                    <a:gdLst>
                      <a:gd name="connsiteX0" fmla="*/ 0 w 1125125"/>
                      <a:gd name="connsiteY0" fmla="*/ 90010 h 180020"/>
                      <a:gd name="connsiteX1" fmla="*/ 562563 w 1125125"/>
                      <a:gd name="connsiteY1" fmla="*/ 0 h 180020"/>
                      <a:gd name="connsiteX2" fmla="*/ 1125126 w 1125125"/>
                      <a:gd name="connsiteY2" fmla="*/ 90010 h 180020"/>
                      <a:gd name="connsiteX3" fmla="*/ 562563 w 1125125"/>
                      <a:gd name="connsiteY3" fmla="*/ 180020 h 180020"/>
                      <a:gd name="connsiteX4" fmla="*/ 0 w 1125125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90010 h 180020"/>
                      <a:gd name="connsiteX1" fmla="*/ 562563 w 1125126"/>
                      <a:gd name="connsiteY1" fmla="*/ 0 h 180020"/>
                      <a:gd name="connsiteX2" fmla="*/ 1125126 w 1125126"/>
                      <a:gd name="connsiteY2" fmla="*/ 90010 h 180020"/>
                      <a:gd name="connsiteX3" fmla="*/ 562563 w 1125126"/>
                      <a:gd name="connsiteY3" fmla="*/ 180020 h 180020"/>
                      <a:gd name="connsiteX4" fmla="*/ 0 w 1125126"/>
                      <a:gd name="connsiteY4" fmla="*/ 90010 h 180020"/>
                      <a:gd name="connsiteX0" fmla="*/ 0 w 1125126"/>
                      <a:gd name="connsiteY0" fmla="*/ 332897 h 422907"/>
                      <a:gd name="connsiteX1" fmla="*/ 557800 w 1125126"/>
                      <a:gd name="connsiteY1" fmla="*/ 0 h 422907"/>
                      <a:gd name="connsiteX2" fmla="*/ 1125126 w 1125126"/>
                      <a:gd name="connsiteY2" fmla="*/ 332897 h 422907"/>
                      <a:gd name="connsiteX3" fmla="*/ 562563 w 1125126"/>
                      <a:gd name="connsiteY3" fmla="*/ 422907 h 422907"/>
                      <a:gd name="connsiteX4" fmla="*/ 0 w 1125126"/>
                      <a:gd name="connsiteY4" fmla="*/ 332897 h 42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126" h="422907">
                        <a:moveTo>
                          <a:pt x="0" y="332897"/>
                        </a:moveTo>
                        <a:cubicBezTo>
                          <a:pt x="0" y="283186"/>
                          <a:pt x="247105" y="0"/>
                          <a:pt x="557800" y="0"/>
                        </a:cubicBezTo>
                        <a:cubicBezTo>
                          <a:pt x="868495" y="0"/>
                          <a:pt x="1125126" y="283186"/>
                          <a:pt x="1125126" y="332897"/>
                        </a:cubicBezTo>
                        <a:cubicBezTo>
                          <a:pt x="1125126" y="382608"/>
                          <a:pt x="873258" y="422907"/>
                          <a:pt x="562563" y="422907"/>
                        </a:cubicBezTo>
                        <a:cubicBezTo>
                          <a:pt x="251868" y="422907"/>
                          <a:pt x="0" y="382608"/>
                          <a:pt x="0" y="332897"/>
                        </a:cubicBezTo>
                        <a:close/>
                      </a:path>
                    </a:pathLst>
                  </a:custGeom>
                  <a:solidFill>
                    <a:srgbClr val="993300"/>
                  </a:solidFill>
                  <a:ln w="1905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</p:grpSp>
          </p:grpSp>
          <p:grpSp>
            <p:nvGrpSpPr>
              <p:cNvPr id="1507" name="グループ化 1506">
                <a:extLst>
                  <a:ext uri="{FF2B5EF4-FFF2-40B4-BE49-F238E27FC236}">
                    <a16:creationId xmlns:a16="http://schemas.microsoft.com/office/drawing/2014/main" id="{EABA221A-66C8-4F0B-B336-BF833C3A7EF6}"/>
                  </a:ext>
                </a:extLst>
              </p:cNvPr>
              <p:cNvGrpSpPr/>
              <p:nvPr/>
            </p:nvGrpSpPr>
            <p:grpSpPr>
              <a:xfrm rot="16529503">
                <a:off x="357669" y="5051419"/>
                <a:ext cx="674453" cy="733251"/>
                <a:chOff x="3216489" y="3034937"/>
                <a:chExt cx="1125126" cy="1223215"/>
              </a:xfrm>
            </p:grpSpPr>
            <p:sp>
              <p:nvSpPr>
                <p:cNvPr id="1514" name="フリーフォーム: 図形 1513">
                  <a:extLst>
                    <a:ext uri="{FF2B5EF4-FFF2-40B4-BE49-F238E27FC236}">
                      <a16:creationId xmlns:a16="http://schemas.microsoft.com/office/drawing/2014/main" id="{02C24651-5709-46C0-A8C1-6B02AE158511}"/>
                    </a:ext>
                  </a:extLst>
                </p:cNvPr>
                <p:cNvSpPr/>
                <p:nvPr/>
              </p:nvSpPr>
              <p:spPr bwMode="auto">
                <a:xfrm>
                  <a:off x="3393644" y="3221000"/>
                  <a:ext cx="770816" cy="1037152"/>
                </a:xfrm>
                <a:custGeom>
                  <a:avLst/>
                  <a:gdLst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54713 w 770816"/>
                    <a:gd name="connsiteY15" fmla="*/ 7588 h 908499"/>
                    <a:gd name="connsiteX16" fmla="*/ 192298 w 770816"/>
                    <a:gd name="connsiteY16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92298 w 770816"/>
                    <a:gd name="connsiteY15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92298 w 770816"/>
                    <a:gd name="connsiteY14" fmla="*/ 0 h 908499"/>
                    <a:gd name="connsiteX0" fmla="*/ 135015 w 770816"/>
                    <a:gd name="connsiteY0" fmla="*/ 8399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23458 w 770816"/>
                    <a:gd name="connsiteY2" fmla="*/ 4959 h 900911"/>
                    <a:gd name="connsiteX3" fmla="*/ 635801 w 770816"/>
                    <a:gd name="connsiteY3" fmla="*/ 811 h 900911"/>
                    <a:gd name="connsiteX4" fmla="*/ 770816 w 770816"/>
                    <a:gd name="connsiteY4" fmla="*/ 450861 h 900911"/>
                    <a:gd name="connsiteX5" fmla="*/ 635801 w 770816"/>
                    <a:gd name="connsiteY5" fmla="*/ 900911 h 900911"/>
                    <a:gd name="connsiteX6" fmla="*/ 614302 w 770816"/>
                    <a:gd name="connsiteY6" fmla="*/ 893687 h 900911"/>
                    <a:gd name="connsiteX7" fmla="*/ 578518 w 770816"/>
                    <a:gd name="connsiteY7" fmla="*/ 900911 h 900911"/>
                    <a:gd name="connsiteX8" fmla="*/ 192298 w 770816"/>
                    <a:gd name="connsiteY8" fmla="*/ 900911 h 900911"/>
                    <a:gd name="connsiteX9" fmla="*/ 156514 w 770816"/>
                    <a:gd name="connsiteY9" fmla="*/ 893687 h 900911"/>
                    <a:gd name="connsiteX10" fmla="*/ 135015 w 770816"/>
                    <a:gd name="connsiteY10" fmla="*/ 900911 h 900911"/>
                    <a:gd name="connsiteX11" fmla="*/ 0 w 770816"/>
                    <a:gd name="connsiteY11" fmla="*/ 450861 h 900911"/>
                    <a:gd name="connsiteX12" fmla="*/ 135015 w 770816"/>
                    <a:gd name="connsiteY12" fmla="*/ 811 h 900911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35801 w 770816"/>
                    <a:gd name="connsiteY2" fmla="*/ 811 h 900911"/>
                    <a:gd name="connsiteX3" fmla="*/ 770816 w 770816"/>
                    <a:gd name="connsiteY3" fmla="*/ 450861 h 900911"/>
                    <a:gd name="connsiteX4" fmla="*/ 635801 w 770816"/>
                    <a:gd name="connsiteY4" fmla="*/ 900911 h 900911"/>
                    <a:gd name="connsiteX5" fmla="*/ 614302 w 770816"/>
                    <a:gd name="connsiteY5" fmla="*/ 893687 h 900911"/>
                    <a:gd name="connsiteX6" fmla="*/ 578518 w 770816"/>
                    <a:gd name="connsiteY6" fmla="*/ 900911 h 900911"/>
                    <a:gd name="connsiteX7" fmla="*/ 192298 w 770816"/>
                    <a:gd name="connsiteY7" fmla="*/ 900911 h 900911"/>
                    <a:gd name="connsiteX8" fmla="*/ 156514 w 770816"/>
                    <a:gd name="connsiteY8" fmla="*/ 893687 h 900911"/>
                    <a:gd name="connsiteX9" fmla="*/ 135015 w 770816"/>
                    <a:gd name="connsiteY9" fmla="*/ 900911 h 900911"/>
                    <a:gd name="connsiteX10" fmla="*/ 0 w 770816"/>
                    <a:gd name="connsiteY10" fmla="*/ 450861 h 900911"/>
                    <a:gd name="connsiteX11" fmla="*/ 135015 w 770816"/>
                    <a:gd name="connsiteY11" fmla="*/ 811 h 900911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56514 w 770816"/>
                    <a:gd name="connsiteY7" fmla="*/ 892876 h 900100"/>
                    <a:gd name="connsiteX8" fmla="*/ 135015 w 770816"/>
                    <a:gd name="connsiteY8" fmla="*/ 900100 h 900100"/>
                    <a:gd name="connsiteX9" fmla="*/ 0 w 770816"/>
                    <a:gd name="connsiteY9" fmla="*/ 450050 h 900100"/>
                    <a:gd name="connsiteX10" fmla="*/ 135015 w 770816"/>
                    <a:gd name="connsiteY10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35015 w 770816"/>
                    <a:gd name="connsiteY7" fmla="*/ 900100 h 900100"/>
                    <a:gd name="connsiteX8" fmla="*/ 0 w 770816"/>
                    <a:gd name="connsiteY8" fmla="*/ 450050 h 900100"/>
                    <a:gd name="connsiteX9" fmla="*/ 135015 w 770816"/>
                    <a:gd name="connsiteY9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35015 w 770816"/>
                    <a:gd name="connsiteY6" fmla="*/ 900100 h 900100"/>
                    <a:gd name="connsiteX7" fmla="*/ 0 w 770816"/>
                    <a:gd name="connsiteY7" fmla="*/ 450050 h 900100"/>
                    <a:gd name="connsiteX8" fmla="*/ 135015 w 770816"/>
                    <a:gd name="connsiteY8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135015 w 770816"/>
                    <a:gd name="connsiteY5" fmla="*/ 900100 h 900100"/>
                    <a:gd name="connsiteX6" fmla="*/ 0 w 770816"/>
                    <a:gd name="connsiteY6" fmla="*/ 450050 h 900100"/>
                    <a:gd name="connsiteX7" fmla="*/ 135015 w 770816"/>
                    <a:gd name="connsiteY7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135015 w 770816"/>
                    <a:gd name="connsiteY4" fmla="*/ 900100 h 900100"/>
                    <a:gd name="connsiteX5" fmla="*/ 0 w 770816"/>
                    <a:gd name="connsiteY5" fmla="*/ 450050 h 900100"/>
                    <a:gd name="connsiteX6" fmla="*/ 135015 w 770816"/>
                    <a:gd name="connsiteY6" fmla="*/ 0 h 9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0816" h="900100">
                      <a:moveTo>
                        <a:pt x="135015" y="0"/>
                      </a:moveTo>
                      <a:lnTo>
                        <a:pt x="635801" y="0"/>
                      </a:lnTo>
                      <a:cubicBezTo>
                        <a:pt x="710368" y="0"/>
                        <a:pt x="770816" y="201494"/>
                        <a:pt x="770816" y="450050"/>
                      </a:cubicBezTo>
                      <a:cubicBezTo>
                        <a:pt x="770816" y="698606"/>
                        <a:pt x="710368" y="900100"/>
                        <a:pt x="635801" y="900100"/>
                      </a:cubicBezTo>
                      <a:lnTo>
                        <a:pt x="135015" y="900100"/>
                      </a:lnTo>
                      <a:cubicBezTo>
                        <a:pt x="60448" y="900100"/>
                        <a:pt x="0" y="698606"/>
                        <a:pt x="0" y="450050"/>
                      </a:cubicBezTo>
                      <a:cubicBezTo>
                        <a:pt x="0" y="201494"/>
                        <a:pt x="60448" y="0"/>
                        <a:pt x="135015" y="0"/>
                      </a:cubicBezTo>
                      <a:close/>
                    </a:path>
                  </a:pathLst>
                </a:custGeom>
                <a:solidFill>
                  <a:srgbClr val="FFFF99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15" name="楕円 27">
                  <a:extLst>
                    <a:ext uri="{FF2B5EF4-FFF2-40B4-BE49-F238E27FC236}">
                      <a16:creationId xmlns:a16="http://schemas.microsoft.com/office/drawing/2014/main" id="{241858DA-F3F1-4832-B7B6-0E7521FA5DAA}"/>
                    </a:ext>
                  </a:extLst>
                </p:cNvPr>
                <p:cNvSpPr/>
                <p:nvPr/>
              </p:nvSpPr>
              <p:spPr bwMode="auto">
                <a:xfrm>
                  <a:off x="3216489" y="3034937"/>
                  <a:ext cx="1125126" cy="422907"/>
                </a:xfrm>
                <a:custGeom>
                  <a:avLst/>
                  <a:gdLst>
                    <a:gd name="connsiteX0" fmla="*/ 0 w 1125125"/>
                    <a:gd name="connsiteY0" fmla="*/ 90010 h 180020"/>
                    <a:gd name="connsiteX1" fmla="*/ 562563 w 1125125"/>
                    <a:gd name="connsiteY1" fmla="*/ 0 h 180020"/>
                    <a:gd name="connsiteX2" fmla="*/ 1125126 w 1125125"/>
                    <a:gd name="connsiteY2" fmla="*/ 90010 h 180020"/>
                    <a:gd name="connsiteX3" fmla="*/ 562563 w 1125125"/>
                    <a:gd name="connsiteY3" fmla="*/ 180020 h 180020"/>
                    <a:gd name="connsiteX4" fmla="*/ 0 w 1125125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332897 h 422907"/>
                    <a:gd name="connsiteX1" fmla="*/ 557800 w 1125126"/>
                    <a:gd name="connsiteY1" fmla="*/ 0 h 422907"/>
                    <a:gd name="connsiteX2" fmla="*/ 1125126 w 1125126"/>
                    <a:gd name="connsiteY2" fmla="*/ 332897 h 422907"/>
                    <a:gd name="connsiteX3" fmla="*/ 562563 w 1125126"/>
                    <a:gd name="connsiteY3" fmla="*/ 422907 h 422907"/>
                    <a:gd name="connsiteX4" fmla="*/ 0 w 1125126"/>
                    <a:gd name="connsiteY4" fmla="*/ 332897 h 4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126" h="422907">
                      <a:moveTo>
                        <a:pt x="0" y="332897"/>
                      </a:moveTo>
                      <a:cubicBezTo>
                        <a:pt x="0" y="283186"/>
                        <a:pt x="247105" y="0"/>
                        <a:pt x="557800" y="0"/>
                      </a:cubicBezTo>
                      <a:cubicBezTo>
                        <a:pt x="868495" y="0"/>
                        <a:pt x="1125126" y="283186"/>
                        <a:pt x="1125126" y="332897"/>
                      </a:cubicBezTo>
                      <a:cubicBezTo>
                        <a:pt x="1125126" y="382608"/>
                        <a:pt x="873258" y="422907"/>
                        <a:pt x="562563" y="422907"/>
                      </a:cubicBezTo>
                      <a:cubicBezTo>
                        <a:pt x="251868" y="422907"/>
                        <a:pt x="0" y="382608"/>
                        <a:pt x="0" y="332897"/>
                      </a:cubicBezTo>
                      <a:close/>
                    </a:path>
                  </a:pathLst>
                </a:custGeom>
                <a:solidFill>
                  <a:srgbClr val="9933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508" name="グループ化 1507">
                <a:extLst>
                  <a:ext uri="{FF2B5EF4-FFF2-40B4-BE49-F238E27FC236}">
                    <a16:creationId xmlns:a16="http://schemas.microsoft.com/office/drawing/2014/main" id="{72C72902-0733-40D1-AFD7-15B84C721916}"/>
                  </a:ext>
                </a:extLst>
              </p:cNvPr>
              <p:cNvGrpSpPr/>
              <p:nvPr/>
            </p:nvGrpSpPr>
            <p:grpSpPr>
              <a:xfrm rot="16529503">
                <a:off x="738106" y="5435824"/>
                <a:ext cx="674453" cy="733251"/>
                <a:chOff x="3216489" y="3034937"/>
                <a:chExt cx="1125126" cy="1223215"/>
              </a:xfrm>
            </p:grpSpPr>
            <p:sp>
              <p:nvSpPr>
                <p:cNvPr id="1512" name="フリーフォーム: 図形 1511">
                  <a:extLst>
                    <a:ext uri="{FF2B5EF4-FFF2-40B4-BE49-F238E27FC236}">
                      <a16:creationId xmlns:a16="http://schemas.microsoft.com/office/drawing/2014/main" id="{AF24BA09-7222-4D11-B9E6-773B098AEBAA}"/>
                    </a:ext>
                  </a:extLst>
                </p:cNvPr>
                <p:cNvSpPr/>
                <p:nvPr/>
              </p:nvSpPr>
              <p:spPr bwMode="auto">
                <a:xfrm>
                  <a:off x="3393644" y="3221000"/>
                  <a:ext cx="770816" cy="1037152"/>
                </a:xfrm>
                <a:custGeom>
                  <a:avLst/>
                  <a:gdLst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54713 w 770816"/>
                    <a:gd name="connsiteY15" fmla="*/ 7588 h 908499"/>
                    <a:gd name="connsiteX16" fmla="*/ 192298 w 770816"/>
                    <a:gd name="connsiteY16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92298 w 770816"/>
                    <a:gd name="connsiteY15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92298 w 770816"/>
                    <a:gd name="connsiteY14" fmla="*/ 0 h 908499"/>
                    <a:gd name="connsiteX0" fmla="*/ 135015 w 770816"/>
                    <a:gd name="connsiteY0" fmla="*/ 8399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23458 w 770816"/>
                    <a:gd name="connsiteY2" fmla="*/ 4959 h 900911"/>
                    <a:gd name="connsiteX3" fmla="*/ 635801 w 770816"/>
                    <a:gd name="connsiteY3" fmla="*/ 811 h 900911"/>
                    <a:gd name="connsiteX4" fmla="*/ 770816 w 770816"/>
                    <a:gd name="connsiteY4" fmla="*/ 450861 h 900911"/>
                    <a:gd name="connsiteX5" fmla="*/ 635801 w 770816"/>
                    <a:gd name="connsiteY5" fmla="*/ 900911 h 900911"/>
                    <a:gd name="connsiteX6" fmla="*/ 614302 w 770816"/>
                    <a:gd name="connsiteY6" fmla="*/ 893687 h 900911"/>
                    <a:gd name="connsiteX7" fmla="*/ 578518 w 770816"/>
                    <a:gd name="connsiteY7" fmla="*/ 900911 h 900911"/>
                    <a:gd name="connsiteX8" fmla="*/ 192298 w 770816"/>
                    <a:gd name="connsiteY8" fmla="*/ 900911 h 900911"/>
                    <a:gd name="connsiteX9" fmla="*/ 156514 w 770816"/>
                    <a:gd name="connsiteY9" fmla="*/ 893687 h 900911"/>
                    <a:gd name="connsiteX10" fmla="*/ 135015 w 770816"/>
                    <a:gd name="connsiteY10" fmla="*/ 900911 h 900911"/>
                    <a:gd name="connsiteX11" fmla="*/ 0 w 770816"/>
                    <a:gd name="connsiteY11" fmla="*/ 450861 h 900911"/>
                    <a:gd name="connsiteX12" fmla="*/ 135015 w 770816"/>
                    <a:gd name="connsiteY12" fmla="*/ 811 h 900911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35801 w 770816"/>
                    <a:gd name="connsiteY2" fmla="*/ 811 h 900911"/>
                    <a:gd name="connsiteX3" fmla="*/ 770816 w 770816"/>
                    <a:gd name="connsiteY3" fmla="*/ 450861 h 900911"/>
                    <a:gd name="connsiteX4" fmla="*/ 635801 w 770816"/>
                    <a:gd name="connsiteY4" fmla="*/ 900911 h 900911"/>
                    <a:gd name="connsiteX5" fmla="*/ 614302 w 770816"/>
                    <a:gd name="connsiteY5" fmla="*/ 893687 h 900911"/>
                    <a:gd name="connsiteX6" fmla="*/ 578518 w 770816"/>
                    <a:gd name="connsiteY6" fmla="*/ 900911 h 900911"/>
                    <a:gd name="connsiteX7" fmla="*/ 192298 w 770816"/>
                    <a:gd name="connsiteY7" fmla="*/ 900911 h 900911"/>
                    <a:gd name="connsiteX8" fmla="*/ 156514 w 770816"/>
                    <a:gd name="connsiteY8" fmla="*/ 893687 h 900911"/>
                    <a:gd name="connsiteX9" fmla="*/ 135015 w 770816"/>
                    <a:gd name="connsiteY9" fmla="*/ 900911 h 900911"/>
                    <a:gd name="connsiteX10" fmla="*/ 0 w 770816"/>
                    <a:gd name="connsiteY10" fmla="*/ 450861 h 900911"/>
                    <a:gd name="connsiteX11" fmla="*/ 135015 w 770816"/>
                    <a:gd name="connsiteY11" fmla="*/ 811 h 900911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56514 w 770816"/>
                    <a:gd name="connsiteY7" fmla="*/ 892876 h 900100"/>
                    <a:gd name="connsiteX8" fmla="*/ 135015 w 770816"/>
                    <a:gd name="connsiteY8" fmla="*/ 900100 h 900100"/>
                    <a:gd name="connsiteX9" fmla="*/ 0 w 770816"/>
                    <a:gd name="connsiteY9" fmla="*/ 450050 h 900100"/>
                    <a:gd name="connsiteX10" fmla="*/ 135015 w 770816"/>
                    <a:gd name="connsiteY10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35015 w 770816"/>
                    <a:gd name="connsiteY7" fmla="*/ 900100 h 900100"/>
                    <a:gd name="connsiteX8" fmla="*/ 0 w 770816"/>
                    <a:gd name="connsiteY8" fmla="*/ 450050 h 900100"/>
                    <a:gd name="connsiteX9" fmla="*/ 135015 w 770816"/>
                    <a:gd name="connsiteY9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35015 w 770816"/>
                    <a:gd name="connsiteY6" fmla="*/ 900100 h 900100"/>
                    <a:gd name="connsiteX7" fmla="*/ 0 w 770816"/>
                    <a:gd name="connsiteY7" fmla="*/ 450050 h 900100"/>
                    <a:gd name="connsiteX8" fmla="*/ 135015 w 770816"/>
                    <a:gd name="connsiteY8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135015 w 770816"/>
                    <a:gd name="connsiteY5" fmla="*/ 900100 h 900100"/>
                    <a:gd name="connsiteX6" fmla="*/ 0 w 770816"/>
                    <a:gd name="connsiteY6" fmla="*/ 450050 h 900100"/>
                    <a:gd name="connsiteX7" fmla="*/ 135015 w 770816"/>
                    <a:gd name="connsiteY7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135015 w 770816"/>
                    <a:gd name="connsiteY4" fmla="*/ 900100 h 900100"/>
                    <a:gd name="connsiteX5" fmla="*/ 0 w 770816"/>
                    <a:gd name="connsiteY5" fmla="*/ 450050 h 900100"/>
                    <a:gd name="connsiteX6" fmla="*/ 135015 w 770816"/>
                    <a:gd name="connsiteY6" fmla="*/ 0 h 9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0816" h="900100">
                      <a:moveTo>
                        <a:pt x="135015" y="0"/>
                      </a:moveTo>
                      <a:lnTo>
                        <a:pt x="635801" y="0"/>
                      </a:lnTo>
                      <a:cubicBezTo>
                        <a:pt x="710368" y="0"/>
                        <a:pt x="770816" y="201494"/>
                        <a:pt x="770816" y="450050"/>
                      </a:cubicBezTo>
                      <a:cubicBezTo>
                        <a:pt x="770816" y="698606"/>
                        <a:pt x="710368" y="900100"/>
                        <a:pt x="635801" y="900100"/>
                      </a:cubicBezTo>
                      <a:lnTo>
                        <a:pt x="135015" y="900100"/>
                      </a:lnTo>
                      <a:cubicBezTo>
                        <a:pt x="60448" y="900100"/>
                        <a:pt x="0" y="698606"/>
                        <a:pt x="0" y="450050"/>
                      </a:cubicBezTo>
                      <a:cubicBezTo>
                        <a:pt x="0" y="201494"/>
                        <a:pt x="60448" y="0"/>
                        <a:pt x="135015" y="0"/>
                      </a:cubicBezTo>
                      <a:close/>
                    </a:path>
                  </a:pathLst>
                </a:custGeom>
                <a:solidFill>
                  <a:srgbClr val="FFFF99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13" name="楕円 27">
                  <a:extLst>
                    <a:ext uri="{FF2B5EF4-FFF2-40B4-BE49-F238E27FC236}">
                      <a16:creationId xmlns:a16="http://schemas.microsoft.com/office/drawing/2014/main" id="{33F20F28-29F4-4EE6-A274-F85C6009A243}"/>
                    </a:ext>
                  </a:extLst>
                </p:cNvPr>
                <p:cNvSpPr/>
                <p:nvPr/>
              </p:nvSpPr>
              <p:spPr bwMode="auto">
                <a:xfrm>
                  <a:off x="3216489" y="3034937"/>
                  <a:ext cx="1125126" cy="422907"/>
                </a:xfrm>
                <a:custGeom>
                  <a:avLst/>
                  <a:gdLst>
                    <a:gd name="connsiteX0" fmla="*/ 0 w 1125125"/>
                    <a:gd name="connsiteY0" fmla="*/ 90010 h 180020"/>
                    <a:gd name="connsiteX1" fmla="*/ 562563 w 1125125"/>
                    <a:gd name="connsiteY1" fmla="*/ 0 h 180020"/>
                    <a:gd name="connsiteX2" fmla="*/ 1125126 w 1125125"/>
                    <a:gd name="connsiteY2" fmla="*/ 90010 h 180020"/>
                    <a:gd name="connsiteX3" fmla="*/ 562563 w 1125125"/>
                    <a:gd name="connsiteY3" fmla="*/ 180020 h 180020"/>
                    <a:gd name="connsiteX4" fmla="*/ 0 w 1125125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332897 h 422907"/>
                    <a:gd name="connsiteX1" fmla="*/ 557800 w 1125126"/>
                    <a:gd name="connsiteY1" fmla="*/ 0 h 422907"/>
                    <a:gd name="connsiteX2" fmla="*/ 1125126 w 1125126"/>
                    <a:gd name="connsiteY2" fmla="*/ 332897 h 422907"/>
                    <a:gd name="connsiteX3" fmla="*/ 562563 w 1125126"/>
                    <a:gd name="connsiteY3" fmla="*/ 422907 h 422907"/>
                    <a:gd name="connsiteX4" fmla="*/ 0 w 1125126"/>
                    <a:gd name="connsiteY4" fmla="*/ 332897 h 4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126" h="422907">
                      <a:moveTo>
                        <a:pt x="0" y="332897"/>
                      </a:moveTo>
                      <a:cubicBezTo>
                        <a:pt x="0" y="283186"/>
                        <a:pt x="247105" y="0"/>
                        <a:pt x="557800" y="0"/>
                      </a:cubicBezTo>
                      <a:cubicBezTo>
                        <a:pt x="868495" y="0"/>
                        <a:pt x="1125126" y="283186"/>
                        <a:pt x="1125126" y="332897"/>
                      </a:cubicBezTo>
                      <a:cubicBezTo>
                        <a:pt x="1125126" y="382608"/>
                        <a:pt x="873258" y="422907"/>
                        <a:pt x="562563" y="422907"/>
                      </a:cubicBezTo>
                      <a:cubicBezTo>
                        <a:pt x="251868" y="422907"/>
                        <a:pt x="0" y="382608"/>
                        <a:pt x="0" y="332897"/>
                      </a:cubicBezTo>
                      <a:close/>
                    </a:path>
                  </a:pathLst>
                </a:custGeom>
                <a:solidFill>
                  <a:srgbClr val="9933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509" name="グループ化 1508">
                <a:extLst>
                  <a:ext uri="{FF2B5EF4-FFF2-40B4-BE49-F238E27FC236}">
                    <a16:creationId xmlns:a16="http://schemas.microsoft.com/office/drawing/2014/main" id="{55289A5B-3542-4747-9BEC-CABC98D14D80}"/>
                  </a:ext>
                </a:extLst>
              </p:cNvPr>
              <p:cNvGrpSpPr/>
              <p:nvPr/>
            </p:nvGrpSpPr>
            <p:grpSpPr>
              <a:xfrm rot="18073774">
                <a:off x="861536" y="4816274"/>
                <a:ext cx="674453" cy="733251"/>
                <a:chOff x="3216489" y="3034937"/>
                <a:chExt cx="1125126" cy="1223215"/>
              </a:xfrm>
            </p:grpSpPr>
            <p:sp>
              <p:nvSpPr>
                <p:cNvPr id="1510" name="フリーフォーム: 図形 1509">
                  <a:extLst>
                    <a:ext uri="{FF2B5EF4-FFF2-40B4-BE49-F238E27FC236}">
                      <a16:creationId xmlns:a16="http://schemas.microsoft.com/office/drawing/2014/main" id="{A27B18A2-68F2-48E9-AD45-5078C81F70E0}"/>
                    </a:ext>
                  </a:extLst>
                </p:cNvPr>
                <p:cNvSpPr/>
                <p:nvPr/>
              </p:nvSpPr>
              <p:spPr bwMode="auto">
                <a:xfrm>
                  <a:off x="3393644" y="3221000"/>
                  <a:ext cx="770816" cy="1037152"/>
                </a:xfrm>
                <a:custGeom>
                  <a:avLst/>
                  <a:gdLst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54713 w 770816"/>
                    <a:gd name="connsiteY15" fmla="*/ 7588 h 908499"/>
                    <a:gd name="connsiteX16" fmla="*/ 192298 w 770816"/>
                    <a:gd name="connsiteY16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47358 w 770816"/>
                    <a:gd name="connsiteY14" fmla="*/ 12547 h 908499"/>
                    <a:gd name="connsiteX15" fmla="*/ 192298 w 770816"/>
                    <a:gd name="connsiteY15" fmla="*/ 0 h 908499"/>
                    <a:gd name="connsiteX0" fmla="*/ 192298 w 770816"/>
                    <a:gd name="connsiteY0" fmla="*/ 0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14" fmla="*/ 192298 w 770816"/>
                    <a:gd name="connsiteY14" fmla="*/ 0 h 908499"/>
                    <a:gd name="connsiteX0" fmla="*/ 135015 w 770816"/>
                    <a:gd name="connsiteY0" fmla="*/ 8399 h 908499"/>
                    <a:gd name="connsiteX1" fmla="*/ 578518 w 770816"/>
                    <a:gd name="connsiteY1" fmla="*/ 0 h 908499"/>
                    <a:gd name="connsiteX2" fmla="*/ 616103 w 770816"/>
                    <a:gd name="connsiteY2" fmla="*/ 7588 h 908499"/>
                    <a:gd name="connsiteX3" fmla="*/ 623458 w 770816"/>
                    <a:gd name="connsiteY3" fmla="*/ 12547 h 908499"/>
                    <a:gd name="connsiteX4" fmla="*/ 635801 w 770816"/>
                    <a:gd name="connsiteY4" fmla="*/ 8399 h 908499"/>
                    <a:gd name="connsiteX5" fmla="*/ 770816 w 770816"/>
                    <a:gd name="connsiteY5" fmla="*/ 458449 h 908499"/>
                    <a:gd name="connsiteX6" fmla="*/ 635801 w 770816"/>
                    <a:gd name="connsiteY6" fmla="*/ 908499 h 908499"/>
                    <a:gd name="connsiteX7" fmla="*/ 614302 w 770816"/>
                    <a:gd name="connsiteY7" fmla="*/ 901275 h 908499"/>
                    <a:gd name="connsiteX8" fmla="*/ 578518 w 770816"/>
                    <a:gd name="connsiteY8" fmla="*/ 908499 h 908499"/>
                    <a:gd name="connsiteX9" fmla="*/ 192298 w 770816"/>
                    <a:gd name="connsiteY9" fmla="*/ 908499 h 908499"/>
                    <a:gd name="connsiteX10" fmla="*/ 156514 w 770816"/>
                    <a:gd name="connsiteY10" fmla="*/ 901275 h 908499"/>
                    <a:gd name="connsiteX11" fmla="*/ 135015 w 770816"/>
                    <a:gd name="connsiteY11" fmla="*/ 908499 h 908499"/>
                    <a:gd name="connsiteX12" fmla="*/ 0 w 770816"/>
                    <a:gd name="connsiteY12" fmla="*/ 458449 h 908499"/>
                    <a:gd name="connsiteX13" fmla="*/ 135015 w 770816"/>
                    <a:gd name="connsiteY13" fmla="*/ 8399 h 908499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23458 w 770816"/>
                    <a:gd name="connsiteY2" fmla="*/ 4959 h 900911"/>
                    <a:gd name="connsiteX3" fmla="*/ 635801 w 770816"/>
                    <a:gd name="connsiteY3" fmla="*/ 811 h 900911"/>
                    <a:gd name="connsiteX4" fmla="*/ 770816 w 770816"/>
                    <a:gd name="connsiteY4" fmla="*/ 450861 h 900911"/>
                    <a:gd name="connsiteX5" fmla="*/ 635801 w 770816"/>
                    <a:gd name="connsiteY5" fmla="*/ 900911 h 900911"/>
                    <a:gd name="connsiteX6" fmla="*/ 614302 w 770816"/>
                    <a:gd name="connsiteY6" fmla="*/ 893687 h 900911"/>
                    <a:gd name="connsiteX7" fmla="*/ 578518 w 770816"/>
                    <a:gd name="connsiteY7" fmla="*/ 900911 h 900911"/>
                    <a:gd name="connsiteX8" fmla="*/ 192298 w 770816"/>
                    <a:gd name="connsiteY8" fmla="*/ 900911 h 900911"/>
                    <a:gd name="connsiteX9" fmla="*/ 156514 w 770816"/>
                    <a:gd name="connsiteY9" fmla="*/ 893687 h 900911"/>
                    <a:gd name="connsiteX10" fmla="*/ 135015 w 770816"/>
                    <a:gd name="connsiteY10" fmla="*/ 900911 h 900911"/>
                    <a:gd name="connsiteX11" fmla="*/ 0 w 770816"/>
                    <a:gd name="connsiteY11" fmla="*/ 450861 h 900911"/>
                    <a:gd name="connsiteX12" fmla="*/ 135015 w 770816"/>
                    <a:gd name="connsiteY12" fmla="*/ 811 h 900911"/>
                    <a:gd name="connsiteX0" fmla="*/ 135015 w 770816"/>
                    <a:gd name="connsiteY0" fmla="*/ 811 h 900911"/>
                    <a:gd name="connsiteX1" fmla="*/ 616103 w 770816"/>
                    <a:gd name="connsiteY1" fmla="*/ 0 h 900911"/>
                    <a:gd name="connsiteX2" fmla="*/ 635801 w 770816"/>
                    <a:gd name="connsiteY2" fmla="*/ 811 h 900911"/>
                    <a:gd name="connsiteX3" fmla="*/ 770816 w 770816"/>
                    <a:gd name="connsiteY3" fmla="*/ 450861 h 900911"/>
                    <a:gd name="connsiteX4" fmla="*/ 635801 w 770816"/>
                    <a:gd name="connsiteY4" fmla="*/ 900911 h 900911"/>
                    <a:gd name="connsiteX5" fmla="*/ 614302 w 770816"/>
                    <a:gd name="connsiteY5" fmla="*/ 893687 h 900911"/>
                    <a:gd name="connsiteX6" fmla="*/ 578518 w 770816"/>
                    <a:gd name="connsiteY6" fmla="*/ 900911 h 900911"/>
                    <a:gd name="connsiteX7" fmla="*/ 192298 w 770816"/>
                    <a:gd name="connsiteY7" fmla="*/ 900911 h 900911"/>
                    <a:gd name="connsiteX8" fmla="*/ 156514 w 770816"/>
                    <a:gd name="connsiteY8" fmla="*/ 893687 h 900911"/>
                    <a:gd name="connsiteX9" fmla="*/ 135015 w 770816"/>
                    <a:gd name="connsiteY9" fmla="*/ 900911 h 900911"/>
                    <a:gd name="connsiteX10" fmla="*/ 0 w 770816"/>
                    <a:gd name="connsiteY10" fmla="*/ 450861 h 900911"/>
                    <a:gd name="connsiteX11" fmla="*/ 135015 w 770816"/>
                    <a:gd name="connsiteY11" fmla="*/ 811 h 900911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56514 w 770816"/>
                    <a:gd name="connsiteY7" fmla="*/ 892876 h 900100"/>
                    <a:gd name="connsiteX8" fmla="*/ 135015 w 770816"/>
                    <a:gd name="connsiteY8" fmla="*/ 900100 h 900100"/>
                    <a:gd name="connsiteX9" fmla="*/ 0 w 770816"/>
                    <a:gd name="connsiteY9" fmla="*/ 450050 h 900100"/>
                    <a:gd name="connsiteX10" fmla="*/ 135015 w 770816"/>
                    <a:gd name="connsiteY10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92298 w 770816"/>
                    <a:gd name="connsiteY6" fmla="*/ 900100 h 900100"/>
                    <a:gd name="connsiteX7" fmla="*/ 135015 w 770816"/>
                    <a:gd name="connsiteY7" fmla="*/ 900100 h 900100"/>
                    <a:gd name="connsiteX8" fmla="*/ 0 w 770816"/>
                    <a:gd name="connsiteY8" fmla="*/ 450050 h 900100"/>
                    <a:gd name="connsiteX9" fmla="*/ 135015 w 770816"/>
                    <a:gd name="connsiteY9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578518 w 770816"/>
                    <a:gd name="connsiteY5" fmla="*/ 900100 h 900100"/>
                    <a:gd name="connsiteX6" fmla="*/ 135015 w 770816"/>
                    <a:gd name="connsiteY6" fmla="*/ 900100 h 900100"/>
                    <a:gd name="connsiteX7" fmla="*/ 0 w 770816"/>
                    <a:gd name="connsiteY7" fmla="*/ 450050 h 900100"/>
                    <a:gd name="connsiteX8" fmla="*/ 135015 w 770816"/>
                    <a:gd name="connsiteY8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614302 w 770816"/>
                    <a:gd name="connsiteY4" fmla="*/ 892876 h 900100"/>
                    <a:gd name="connsiteX5" fmla="*/ 135015 w 770816"/>
                    <a:gd name="connsiteY5" fmla="*/ 900100 h 900100"/>
                    <a:gd name="connsiteX6" fmla="*/ 0 w 770816"/>
                    <a:gd name="connsiteY6" fmla="*/ 450050 h 900100"/>
                    <a:gd name="connsiteX7" fmla="*/ 135015 w 770816"/>
                    <a:gd name="connsiteY7" fmla="*/ 0 h 900100"/>
                    <a:gd name="connsiteX0" fmla="*/ 135015 w 770816"/>
                    <a:gd name="connsiteY0" fmla="*/ 0 h 900100"/>
                    <a:gd name="connsiteX1" fmla="*/ 635801 w 770816"/>
                    <a:gd name="connsiteY1" fmla="*/ 0 h 900100"/>
                    <a:gd name="connsiteX2" fmla="*/ 770816 w 770816"/>
                    <a:gd name="connsiteY2" fmla="*/ 450050 h 900100"/>
                    <a:gd name="connsiteX3" fmla="*/ 635801 w 770816"/>
                    <a:gd name="connsiteY3" fmla="*/ 900100 h 900100"/>
                    <a:gd name="connsiteX4" fmla="*/ 135015 w 770816"/>
                    <a:gd name="connsiteY4" fmla="*/ 900100 h 900100"/>
                    <a:gd name="connsiteX5" fmla="*/ 0 w 770816"/>
                    <a:gd name="connsiteY5" fmla="*/ 450050 h 900100"/>
                    <a:gd name="connsiteX6" fmla="*/ 135015 w 770816"/>
                    <a:gd name="connsiteY6" fmla="*/ 0 h 9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0816" h="900100">
                      <a:moveTo>
                        <a:pt x="135015" y="0"/>
                      </a:moveTo>
                      <a:lnTo>
                        <a:pt x="635801" y="0"/>
                      </a:lnTo>
                      <a:cubicBezTo>
                        <a:pt x="710368" y="0"/>
                        <a:pt x="770816" y="201494"/>
                        <a:pt x="770816" y="450050"/>
                      </a:cubicBezTo>
                      <a:cubicBezTo>
                        <a:pt x="770816" y="698606"/>
                        <a:pt x="710368" y="900100"/>
                        <a:pt x="635801" y="900100"/>
                      </a:cubicBezTo>
                      <a:lnTo>
                        <a:pt x="135015" y="900100"/>
                      </a:lnTo>
                      <a:cubicBezTo>
                        <a:pt x="60448" y="900100"/>
                        <a:pt x="0" y="698606"/>
                        <a:pt x="0" y="450050"/>
                      </a:cubicBezTo>
                      <a:cubicBezTo>
                        <a:pt x="0" y="201494"/>
                        <a:pt x="60448" y="0"/>
                        <a:pt x="135015" y="0"/>
                      </a:cubicBezTo>
                      <a:close/>
                    </a:path>
                  </a:pathLst>
                </a:custGeom>
                <a:solidFill>
                  <a:srgbClr val="FFFF99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511" name="楕円 27">
                  <a:extLst>
                    <a:ext uri="{FF2B5EF4-FFF2-40B4-BE49-F238E27FC236}">
                      <a16:creationId xmlns:a16="http://schemas.microsoft.com/office/drawing/2014/main" id="{BCE5CE6E-D69C-4277-8173-C920430ECBEA}"/>
                    </a:ext>
                  </a:extLst>
                </p:cNvPr>
                <p:cNvSpPr/>
                <p:nvPr/>
              </p:nvSpPr>
              <p:spPr bwMode="auto">
                <a:xfrm>
                  <a:off x="3216489" y="3034937"/>
                  <a:ext cx="1125126" cy="422907"/>
                </a:xfrm>
                <a:custGeom>
                  <a:avLst/>
                  <a:gdLst>
                    <a:gd name="connsiteX0" fmla="*/ 0 w 1125125"/>
                    <a:gd name="connsiteY0" fmla="*/ 90010 h 180020"/>
                    <a:gd name="connsiteX1" fmla="*/ 562563 w 1125125"/>
                    <a:gd name="connsiteY1" fmla="*/ 0 h 180020"/>
                    <a:gd name="connsiteX2" fmla="*/ 1125126 w 1125125"/>
                    <a:gd name="connsiteY2" fmla="*/ 90010 h 180020"/>
                    <a:gd name="connsiteX3" fmla="*/ 562563 w 1125125"/>
                    <a:gd name="connsiteY3" fmla="*/ 180020 h 180020"/>
                    <a:gd name="connsiteX4" fmla="*/ 0 w 1125125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90010 h 180020"/>
                    <a:gd name="connsiteX1" fmla="*/ 562563 w 1125126"/>
                    <a:gd name="connsiteY1" fmla="*/ 0 h 180020"/>
                    <a:gd name="connsiteX2" fmla="*/ 1125126 w 1125126"/>
                    <a:gd name="connsiteY2" fmla="*/ 90010 h 180020"/>
                    <a:gd name="connsiteX3" fmla="*/ 562563 w 1125126"/>
                    <a:gd name="connsiteY3" fmla="*/ 180020 h 180020"/>
                    <a:gd name="connsiteX4" fmla="*/ 0 w 1125126"/>
                    <a:gd name="connsiteY4" fmla="*/ 90010 h 180020"/>
                    <a:gd name="connsiteX0" fmla="*/ 0 w 1125126"/>
                    <a:gd name="connsiteY0" fmla="*/ 332897 h 422907"/>
                    <a:gd name="connsiteX1" fmla="*/ 557800 w 1125126"/>
                    <a:gd name="connsiteY1" fmla="*/ 0 h 422907"/>
                    <a:gd name="connsiteX2" fmla="*/ 1125126 w 1125126"/>
                    <a:gd name="connsiteY2" fmla="*/ 332897 h 422907"/>
                    <a:gd name="connsiteX3" fmla="*/ 562563 w 1125126"/>
                    <a:gd name="connsiteY3" fmla="*/ 422907 h 422907"/>
                    <a:gd name="connsiteX4" fmla="*/ 0 w 1125126"/>
                    <a:gd name="connsiteY4" fmla="*/ 332897 h 4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126" h="422907">
                      <a:moveTo>
                        <a:pt x="0" y="332897"/>
                      </a:moveTo>
                      <a:cubicBezTo>
                        <a:pt x="0" y="283186"/>
                        <a:pt x="247105" y="0"/>
                        <a:pt x="557800" y="0"/>
                      </a:cubicBezTo>
                      <a:cubicBezTo>
                        <a:pt x="868495" y="0"/>
                        <a:pt x="1125126" y="283186"/>
                        <a:pt x="1125126" y="332897"/>
                      </a:cubicBezTo>
                      <a:cubicBezTo>
                        <a:pt x="1125126" y="382608"/>
                        <a:pt x="873258" y="422907"/>
                        <a:pt x="562563" y="422907"/>
                      </a:cubicBezTo>
                      <a:cubicBezTo>
                        <a:pt x="251868" y="422907"/>
                        <a:pt x="0" y="382608"/>
                        <a:pt x="0" y="332897"/>
                      </a:cubicBezTo>
                      <a:close/>
                    </a:path>
                  </a:pathLst>
                </a:custGeom>
                <a:solidFill>
                  <a:srgbClr val="993300"/>
                </a:soli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1530" name="グループ化 1529">
            <a:extLst>
              <a:ext uri="{FF2B5EF4-FFF2-40B4-BE49-F238E27FC236}">
                <a16:creationId xmlns:a16="http://schemas.microsoft.com/office/drawing/2014/main" id="{0D109654-DD99-4580-8663-2CD0159480C8}"/>
              </a:ext>
            </a:extLst>
          </p:cNvPr>
          <p:cNvGrpSpPr/>
          <p:nvPr/>
        </p:nvGrpSpPr>
        <p:grpSpPr>
          <a:xfrm>
            <a:off x="901402" y="1488449"/>
            <a:ext cx="2133396" cy="1663635"/>
            <a:chOff x="1798524" y="3922490"/>
            <a:chExt cx="2133396" cy="1663635"/>
          </a:xfrm>
        </p:grpSpPr>
        <p:grpSp>
          <p:nvGrpSpPr>
            <p:cNvPr id="1531" name="グループ化 1530">
              <a:extLst>
                <a:ext uri="{FF2B5EF4-FFF2-40B4-BE49-F238E27FC236}">
                  <a16:creationId xmlns:a16="http://schemas.microsoft.com/office/drawing/2014/main" id="{01B11847-1C8B-48EA-B7F3-75AE0F65616F}"/>
                </a:ext>
              </a:extLst>
            </p:cNvPr>
            <p:cNvGrpSpPr/>
            <p:nvPr/>
          </p:nvGrpSpPr>
          <p:grpSpPr>
            <a:xfrm rot="423287">
              <a:off x="2849752" y="3922490"/>
              <a:ext cx="413460" cy="646584"/>
              <a:chOff x="2938265" y="4475537"/>
              <a:chExt cx="513117" cy="748890"/>
            </a:xfrm>
          </p:grpSpPr>
          <p:sp>
            <p:nvSpPr>
              <p:cNvPr id="1592" name="フリーフォーム: 図形 1591">
                <a:extLst>
                  <a:ext uri="{FF2B5EF4-FFF2-40B4-BE49-F238E27FC236}">
                    <a16:creationId xmlns:a16="http://schemas.microsoft.com/office/drawing/2014/main" id="{2FE027A5-CDC5-4B2A-8AC1-006104B66083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93" name="楕円 27">
                <a:extLst>
                  <a:ext uri="{FF2B5EF4-FFF2-40B4-BE49-F238E27FC236}">
                    <a16:creationId xmlns:a16="http://schemas.microsoft.com/office/drawing/2014/main" id="{9B1BAF2C-C912-42EF-86C2-F8C11E8E74D5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32" name="グループ化 1531">
              <a:extLst>
                <a:ext uri="{FF2B5EF4-FFF2-40B4-BE49-F238E27FC236}">
                  <a16:creationId xmlns:a16="http://schemas.microsoft.com/office/drawing/2014/main" id="{3EFDC9DF-DBF6-4152-B904-B40C38A35F15}"/>
                </a:ext>
              </a:extLst>
            </p:cNvPr>
            <p:cNvGrpSpPr/>
            <p:nvPr/>
          </p:nvGrpSpPr>
          <p:grpSpPr>
            <a:xfrm rot="423287">
              <a:off x="3011676" y="4033615"/>
              <a:ext cx="413460" cy="646584"/>
              <a:chOff x="2938265" y="4475537"/>
              <a:chExt cx="513117" cy="748890"/>
            </a:xfrm>
          </p:grpSpPr>
          <p:sp>
            <p:nvSpPr>
              <p:cNvPr id="1590" name="フリーフォーム: 図形 1589">
                <a:extLst>
                  <a:ext uri="{FF2B5EF4-FFF2-40B4-BE49-F238E27FC236}">
                    <a16:creationId xmlns:a16="http://schemas.microsoft.com/office/drawing/2014/main" id="{4E2052AE-B2EB-4322-B48D-3C371688AE18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91" name="楕円 27">
                <a:extLst>
                  <a:ext uri="{FF2B5EF4-FFF2-40B4-BE49-F238E27FC236}">
                    <a16:creationId xmlns:a16="http://schemas.microsoft.com/office/drawing/2014/main" id="{C83FD900-E60E-4D30-BD10-D440D336A005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33" name="グループ化 1532">
              <a:extLst>
                <a:ext uri="{FF2B5EF4-FFF2-40B4-BE49-F238E27FC236}">
                  <a16:creationId xmlns:a16="http://schemas.microsoft.com/office/drawing/2014/main" id="{474D5DFF-CE2D-45EE-BC93-A923070479B5}"/>
                </a:ext>
              </a:extLst>
            </p:cNvPr>
            <p:cNvGrpSpPr/>
            <p:nvPr/>
          </p:nvGrpSpPr>
          <p:grpSpPr>
            <a:xfrm rot="423287">
              <a:off x="3210060" y="4121896"/>
              <a:ext cx="403120" cy="704604"/>
              <a:chOff x="2938265" y="4475537"/>
              <a:chExt cx="513117" cy="748890"/>
            </a:xfrm>
          </p:grpSpPr>
          <p:sp>
            <p:nvSpPr>
              <p:cNvPr id="1588" name="フリーフォーム: 図形 1587">
                <a:extLst>
                  <a:ext uri="{FF2B5EF4-FFF2-40B4-BE49-F238E27FC236}">
                    <a16:creationId xmlns:a16="http://schemas.microsoft.com/office/drawing/2014/main" id="{E102642E-8698-4E86-AAED-71E3B3FD7976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89" name="楕円 27">
                <a:extLst>
                  <a:ext uri="{FF2B5EF4-FFF2-40B4-BE49-F238E27FC236}">
                    <a16:creationId xmlns:a16="http://schemas.microsoft.com/office/drawing/2014/main" id="{041EE6EC-5A98-45E6-BDBD-C8735609CE33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34" name="グループ化 1533">
              <a:extLst>
                <a:ext uri="{FF2B5EF4-FFF2-40B4-BE49-F238E27FC236}">
                  <a16:creationId xmlns:a16="http://schemas.microsoft.com/office/drawing/2014/main" id="{B01BA152-3F43-40C2-A6F8-9378775B776B}"/>
                </a:ext>
              </a:extLst>
            </p:cNvPr>
            <p:cNvGrpSpPr/>
            <p:nvPr/>
          </p:nvGrpSpPr>
          <p:grpSpPr>
            <a:xfrm rot="20396436">
              <a:off x="2040623" y="4068291"/>
              <a:ext cx="413460" cy="646584"/>
              <a:chOff x="2938265" y="4475537"/>
              <a:chExt cx="513117" cy="748890"/>
            </a:xfrm>
          </p:grpSpPr>
          <p:sp>
            <p:nvSpPr>
              <p:cNvPr id="1586" name="フリーフォーム: 図形 1585">
                <a:extLst>
                  <a:ext uri="{FF2B5EF4-FFF2-40B4-BE49-F238E27FC236}">
                    <a16:creationId xmlns:a16="http://schemas.microsoft.com/office/drawing/2014/main" id="{C762A2FB-BCBC-46E1-8C9C-98FDF0D50EBE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87" name="楕円 27">
                <a:extLst>
                  <a:ext uri="{FF2B5EF4-FFF2-40B4-BE49-F238E27FC236}">
                    <a16:creationId xmlns:a16="http://schemas.microsoft.com/office/drawing/2014/main" id="{3BCAFE44-0326-4513-ACAA-871A6050A87B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35" name="グループ化 1534">
              <a:extLst>
                <a:ext uri="{FF2B5EF4-FFF2-40B4-BE49-F238E27FC236}">
                  <a16:creationId xmlns:a16="http://schemas.microsoft.com/office/drawing/2014/main" id="{D4B4395C-6122-4E33-B3F8-643A154D635D}"/>
                </a:ext>
              </a:extLst>
            </p:cNvPr>
            <p:cNvGrpSpPr/>
            <p:nvPr/>
          </p:nvGrpSpPr>
          <p:grpSpPr>
            <a:xfrm rot="20652085">
              <a:off x="1930536" y="4290171"/>
              <a:ext cx="403120" cy="704604"/>
              <a:chOff x="2938265" y="4475537"/>
              <a:chExt cx="513117" cy="748890"/>
            </a:xfrm>
          </p:grpSpPr>
          <p:sp>
            <p:nvSpPr>
              <p:cNvPr id="1584" name="フリーフォーム: 図形 1583">
                <a:extLst>
                  <a:ext uri="{FF2B5EF4-FFF2-40B4-BE49-F238E27FC236}">
                    <a16:creationId xmlns:a16="http://schemas.microsoft.com/office/drawing/2014/main" id="{5AB12B2A-646F-41D8-8D22-A29F35CAA523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85" name="楕円 27">
                <a:extLst>
                  <a:ext uri="{FF2B5EF4-FFF2-40B4-BE49-F238E27FC236}">
                    <a16:creationId xmlns:a16="http://schemas.microsoft.com/office/drawing/2014/main" id="{920F6B3B-A105-40B4-A053-3265018E4D44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36" name="グループ化 1535">
              <a:extLst>
                <a:ext uri="{FF2B5EF4-FFF2-40B4-BE49-F238E27FC236}">
                  <a16:creationId xmlns:a16="http://schemas.microsoft.com/office/drawing/2014/main" id="{17A0864B-6E1C-4957-88DC-D3FA00BFE8E8}"/>
                </a:ext>
              </a:extLst>
            </p:cNvPr>
            <p:cNvGrpSpPr/>
            <p:nvPr/>
          </p:nvGrpSpPr>
          <p:grpSpPr>
            <a:xfrm>
              <a:off x="3467235" y="4248896"/>
              <a:ext cx="403120" cy="704604"/>
              <a:chOff x="2938265" y="4475537"/>
              <a:chExt cx="513117" cy="748890"/>
            </a:xfrm>
          </p:grpSpPr>
          <p:sp>
            <p:nvSpPr>
              <p:cNvPr id="1582" name="フリーフォーム: 図形 1581">
                <a:extLst>
                  <a:ext uri="{FF2B5EF4-FFF2-40B4-BE49-F238E27FC236}">
                    <a16:creationId xmlns:a16="http://schemas.microsoft.com/office/drawing/2014/main" id="{E5CF72FE-6E16-4B01-9110-27F55303E4A8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83" name="楕円 27">
                <a:extLst>
                  <a:ext uri="{FF2B5EF4-FFF2-40B4-BE49-F238E27FC236}">
                    <a16:creationId xmlns:a16="http://schemas.microsoft.com/office/drawing/2014/main" id="{3ADF61B5-6C61-4C00-8877-AE0DEC37599D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37" name="グループ化 1536">
              <a:extLst>
                <a:ext uri="{FF2B5EF4-FFF2-40B4-BE49-F238E27FC236}">
                  <a16:creationId xmlns:a16="http://schemas.microsoft.com/office/drawing/2014/main" id="{A33C7B85-C17D-46A8-952D-C351D87FD103}"/>
                </a:ext>
              </a:extLst>
            </p:cNvPr>
            <p:cNvGrpSpPr/>
            <p:nvPr/>
          </p:nvGrpSpPr>
          <p:grpSpPr>
            <a:xfrm rot="20652085">
              <a:off x="2413135" y="3950447"/>
              <a:ext cx="403120" cy="704604"/>
              <a:chOff x="2938265" y="4475537"/>
              <a:chExt cx="513117" cy="748890"/>
            </a:xfrm>
          </p:grpSpPr>
          <p:sp>
            <p:nvSpPr>
              <p:cNvPr id="1580" name="フリーフォーム: 図形 1579">
                <a:extLst>
                  <a:ext uri="{FF2B5EF4-FFF2-40B4-BE49-F238E27FC236}">
                    <a16:creationId xmlns:a16="http://schemas.microsoft.com/office/drawing/2014/main" id="{1855305C-7E9D-4748-9A34-C7FA555F8483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81" name="楕円 27">
                <a:extLst>
                  <a:ext uri="{FF2B5EF4-FFF2-40B4-BE49-F238E27FC236}">
                    <a16:creationId xmlns:a16="http://schemas.microsoft.com/office/drawing/2014/main" id="{A67133BA-3E20-4D0E-A9E3-C332BA434E66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38" name="グループ化 1537">
              <a:extLst>
                <a:ext uri="{FF2B5EF4-FFF2-40B4-BE49-F238E27FC236}">
                  <a16:creationId xmlns:a16="http://schemas.microsoft.com/office/drawing/2014/main" id="{F960FDA4-8461-4AD4-93A8-5C2397D82B38}"/>
                </a:ext>
              </a:extLst>
            </p:cNvPr>
            <p:cNvGrpSpPr/>
            <p:nvPr/>
          </p:nvGrpSpPr>
          <p:grpSpPr>
            <a:xfrm rot="20652085">
              <a:off x="2216285" y="4121896"/>
              <a:ext cx="403120" cy="704604"/>
              <a:chOff x="2938265" y="4475537"/>
              <a:chExt cx="513117" cy="748890"/>
            </a:xfrm>
          </p:grpSpPr>
          <p:sp>
            <p:nvSpPr>
              <p:cNvPr id="1578" name="フリーフォーム: 図形 1577">
                <a:extLst>
                  <a:ext uri="{FF2B5EF4-FFF2-40B4-BE49-F238E27FC236}">
                    <a16:creationId xmlns:a16="http://schemas.microsoft.com/office/drawing/2014/main" id="{D7DDD9C1-7B53-4136-87CE-5C9287B469A4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79" name="楕円 27">
                <a:extLst>
                  <a:ext uri="{FF2B5EF4-FFF2-40B4-BE49-F238E27FC236}">
                    <a16:creationId xmlns:a16="http://schemas.microsoft.com/office/drawing/2014/main" id="{72E58A4B-AC83-4810-B6A7-54EB3DE441D3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39" name="グループ化 1538">
              <a:extLst>
                <a:ext uri="{FF2B5EF4-FFF2-40B4-BE49-F238E27FC236}">
                  <a16:creationId xmlns:a16="http://schemas.microsoft.com/office/drawing/2014/main" id="{956E12E1-652E-426D-AE3F-80E7FF063BBF}"/>
                </a:ext>
              </a:extLst>
            </p:cNvPr>
            <p:cNvGrpSpPr/>
            <p:nvPr/>
          </p:nvGrpSpPr>
          <p:grpSpPr>
            <a:xfrm>
              <a:off x="2661658" y="3960051"/>
              <a:ext cx="450499" cy="721613"/>
              <a:chOff x="2914896" y="4502814"/>
              <a:chExt cx="450499" cy="721613"/>
            </a:xfrm>
          </p:grpSpPr>
          <p:sp>
            <p:nvSpPr>
              <p:cNvPr id="1576" name="フリーフォーム: 図形 1575">
                <a:extLst>
                  <a:ext uri="{FF2B5EF4-FFF2-40B4-BE49-F238E27FC236}">
                    <a16:creationId xmlns:a16="http://schemas.microsoft.com/office/drawing/2014/main" id="{A556B9FA-1394-49E5-84E1-AEFA558C60C5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77" name="楕円 27">
                <a:extLst>
                  <a:ext uri="{FF2B5EF4-FFF2-40B4-BE49-F238E27FC236}">
                    <a16:creationId xmlns:a16="http://schemas.microsoft.com/office/drawing/2014/main" id="{E3D3A989-3F25-4568-87D2-31CBB321CE64}"/>
                  </a:ext>
                </a:extLst>
              </p:cNvPr>
              <p:cNvSpPr/>
              <p:nvPr/>
            </p:nvSpPr>
            <p:spPr bwMode="auto">
              <a:xfrm>
                <a:off x="2914896" y="4502814"/>
                <a:ext cx="450499" cy="354420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40" name="グループ化 1539">
              <a:extLst>
                <a:ext uri="{FF2B5EF4-FFF2-40B4-BE49-F238E27FC236}">
                  <a16:creationId xmlns:a16="http://schemas.microsoft.com/office/drawing/2014/main" id="{80909568-D9D4-461E-8EC6-4D66B3B714F8}"/>
                </a:ext>
              </a:extLst>
            </p:cNvPr>
            <p:cNvGrpSpPr/>
            <p:nvPr/>
          </p:nvGrpSpPr>
          <p:grpSpPr>
            <a:xfrm>
              <a:off x="2408794" y="4124689"/>
              <a:ext cx="513117" cy="748890"/>
              <a:chOff x="2938265" y="4475537"/>
              <a:chExt cx="513117" cy="748890"/>
            </a:xfrm>
          </p:grpSpPr>
          <p:sp>
            <p:nvSpPr>
              <p:cNvPr id="1574" name="フリーフォーム: 図形 1573">
                <a:extLst>
                  <a:ext uri="{FF2B5EF4-FFF2-40B4-BE49-F238E27FC236}">
                    <a16:creationId xmlns:a16="http://schemas.microsoft.com/office/drawing/2014/main" id="{3C05DD79-C5F0-4F85-A262-B3C6E2B7930C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75" name="楕円 27">
                <a:extLst>
                  <a:ext uri="{FF2B5EF4-FFF2-40B4-BE49-F238E27FC236}">
                    <a16:creationId xmlns:a16="http://schemas.microsoft.com/office/drawing/2014/main" id="{613F0EDE-D38D-408D-971E-D241F014DB87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41" name="グループ化 1540">
              <a:extLst>
                <a:ext uri="{FF2B5EF4-FFF2-40B4-BE49-F238E27FC236}">
                  <a16:creationId xmlns:a16="http://schemas.microsoft.com/office/drawing/2014/main" id="{AA15F62E-FD5C-4A72-BA73-D4338B547107}"/>
                </a:ext>
              </a:extLst>
            </p:cNvPr>
            <p:cNvGrpSpPr/>
            <p:nvPr/>
          </p:nvGrpSpPr>
          <p:grpSpPr>
            <a:xfrm>
              <a:off x="2796144" y="4197825"/>
              <a:ext cx="513117" cy="748890"/>
              <a:chOff x="2938265" y="4475537"/>
              <a:chExt cx="513117" cy="748890"/>
            </a:xfrm>
          </p:grpSpPr>
          <p:sp>
            <p:nvSpPr>
              <p:cNvPr id="1572" name="フリーフォーム: 図形 1571">
                <a:extLst>
                  <a:ext uri="{FF2B5EF4-FFF2-40B4-BE49-F238E27FC236}">
                    <a16:creationId xmlns:a16="http://schemas.microsoft.com/office/drawing/2014/main" id="{B561D8E2-6A5B-4BD1-9D7D-74BE838A95B4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73" name="楕円 27">
                <a:extLst>
                  <a:ext uri="{FF2B5EF4-FFF2-40B4-BE49-F238E27FC236}">
                    <a16:creationId xmlns:a16="http://schemas.microsoft.com/office/drawing/2014/main" id="{C0A34515-9A91-47EE-9393-F05CDF71E22C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42" name="グループ化 1541">
              <a:extLst>
                <a:ext uri="{FF2B5EF4-FFF2-40B4-BE49-F238E27FC236}">
                  <a16:creationId xmlns:a16="http://schemas.microsoft.com/office/drawing/2014/main" id="{D532F1C8-DE46-4E2C-ADE3-4F829F0CC424}"/>
                </a:ext>
              </a:extLst>
            </p:cNvPr>
            <p:cNvGrpSpPr/>
            <p:nvPr/>
          </p:nvGrpSpPr>
          <p:grpSpPr>
            <a:xfrm>
              <a:off x="3184526" y="4435059"/>
              <a:ext cx="462982" cy="729168"/>
              <a:chOff x="2963333" y="4495259"/>
              <a:chExt cx="462982" cy="729168"/>
            </a:xfrm>
          </p:grpSpPr>
          <p:sp>
            <p:nvSpPr>
              <p:cNvPr id="1570" name="フリーフォーム: 図形 1569">
                <a:extLst>
                  <a:ext uri="{FF2B5EF4-FFF2-40B4-BE49-F238E27FC236}">
                    <a16:creationId xmlns:a16="http://schemas.microsoft.com/office/drawing/2014/main" id="{413D97F5-BACA-4007-A8F5-4C2690A5A9E8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71" name="楕円 27">
                <a:extLst>
                  <a:ext uri="{FF2B5EF4-FFF2-40B4-BE49-F238E27FC236}">
                    <a16:creationId xmlns:a16="http://schemas.microsoft.com/office/drawing/2014/main" id="{6297DF2E-AFA3-425B-A0BD-970FB5855946}"/>
                  </a:ext>
                </a:extLst>
              </p:cNvPr>
              <p:cNvSpPr/>
              <p:nvPr/>
            </p:nvSpPr>
            <p:spPr bwMode="auto">
              <a:xfrm>
                <a:off x="2963333" y="4495259"/>
                <a:ext cx="462982" cy="364240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43" name="グループ化 1542">
              <a:extLst>
                <a:ext uri="{FF2B5EF4-FFF2-40B4-BE49-F238E27FC236}">
                  <a16:creationId xmlns:a16="http://schemas.microsoft.com/office/drawing/2014/main" id="{D3C1B47B-B6F6-47FF-8B37-E13F5E7C5B06}"/>
                </a:ext>
              </a:extLst>
            </p:cNvPr>
            <p:cNvGrpSpPr/>
            <p:nvPr/>
          </p:nvGrpSpPr>
          <p:grpSpPr>
            <a:xfrm rot="21092404">
              <a:off x="2073608" y="4370887"/>
              <a:ext cx="513117" cy="748890"/>
              <a:chOff x="2938265" y="4475537"/>
              <a:chExt cx="513117" cy="748890"/>
            </a:xfrm>
          </p:grpSpPr>
          <p:sp>
            <p:nvSpPr>
              <p:cNvPr id="1568" name="フリーフォーム: 図形 1567">
                <a:extLst>
                  <a:ext uri="{FF2B5EF4-FFF2-40B4-BE49-F238E27FC236}">
                    <a16:creationId xmlns:a16="http://schemas.microsoft.com/office/drawing/2014/main" id="{A5C4FDB8-BBF0-4DBE-98F2-B003FDED56A7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69" name="楕円 27">
                <a:extLst>
                  <a:ext uri="{FF2B5EF4-FFF2-40B4-BE49-F238E27FC236}">
                    <a16:creationId xmlns:a16="http://schemas.microsoft.com/office/drawing/2014/main" id="{5C17BE12-1A11-4A35-8A99-7912095418CF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44" name="グループ化 1543">
              <a:extLst>
                <a:ext uri="{FF2B5EF4-FFF2-40B4-BE49-F238E27FC236}">
                  <a16:creationId xmlns:a16="http://schemas.microsoft.com/office/drawing/2014/main" id="{36284AD7-3DAA-4CD6-AD4E-BB3E8F87FE12}"/>
                </a:ext>
              </a:extLst>
            </p:cNvPr>
            <p:cNvGrpSpPr/>
            <p:nvPr/>
          </p:nvGrpSpPr>
          <p:grpSpPr>
            <a:xfrm rot="648372">
              <a:off x="2451433" y="4414042"/>
              <a:ext cx="513117" cy="748890"/>
              <a:chOff x="2938265" y="4475537"/>
              <a:chExt cx="513117" cy="748890"/>
            </a:xfrm>
          </p:grpSpPr>
          <p:sp>
            <p:nvSpPr>
              <p:cNvPr id="1566" name="フリーフォーム: 図形 1565">
                <a:extLst>
                  <a:ext uri="{FF2B5EF4-FFF2-40B4-BE49-F238E27FC236}">
                    <a16:creationId xmlns:a16="http://schemas.microsoft.com/office/drawing/2014/main" id="{68C6D2AD-EBBD-49D3-A2EC-C21362AC331C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67" name="楕円 27">
                <a:extLst>
                  <a:ext uri="{FF2B5EF4-FFF2-40B4-BE49-F238E27FC236}">
                    <a16:creationId xmlns:a16="http://schemas.microsoft.com/office/drawing/2014/main" id="{E65F6569-4FD0-4387-A050-D87231FF9115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45" name="グループ化 1544">
              <a:extLst>
                <a:ext uri="{FF2B5EF4-FFF2-40B4-BE49-F238E27FC236}">
                  <a16:creationId xmlns:a16="http://schemas.microsoft.com/office/drawing/2014/main" id="{AEFECF47-298C-4B00-BFBB-30A31827ABC7}"/>
                </a:ext>
              </a:extLst>
            </p:cNvPr>
            <p:cNvGrpSpPr/>
            <p:nvPr/>
          </p:nvGrpSpPr>
          <p:grpSpPr>
            <a:xfrm rot="21092404">
              <a:off x="2880398" y="4538104"/>
              <a:ext cx="542488" cy="760442"/>
              <a:chOff x="2923580" y="4463985"/>
              <a:chExt cx="542488" cy="760442"/>
            </a:xfrm>
          </p:grpSpPr>
          <p:sp>
            <p:nvSpPr>
              <p:cNvPr id="1564" name="フリーフォーム: 図形 1563">
                <a:extLst>
                  <a:ext uri="{FF2B5EF4-FFF2-40B4-BE49-F238E27FC236}">
                    <a16:creationId xmlns:a16="http://schemas.microsoft.com/office/drawing/2014/main" id="{C6E935B5-FDBF-479B-B122-85DEFA2C18B0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65" name="楕円 27">
                <a:extLst>
                  <a:ext uri="{FF2B5EF4-FFF2-40B4-BE49-F238E27FC236}">
                    <a16:creationId xmlns:a16="http://schemas.microsoft.com/office/drawing/2014/main" id="{11FB2975-DE1D-4CF6-BB42-6C963248C610}"/>
                  </a:ext>
                </a:extLst>
              </p:cNvPr>
              <p:cNvSpPr/>
              <p:nvPr/>
            </p:nvSpPr>
            <p:spPr bwMode="auto">
              <a:xfrm>
                <a:off x="2923580" y="4463985"/>
                <a:ext cx="542488" cy="426788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46" name="グループ化 1545">
              <a:extLst>
                <a:ext uri="{FF2B5EF4-FFF2-40B4-BE49-F238E27FC236}">
                  <a16:creationId xmlns:a16="http://schemas.microsoft.com/office/drawing/2014/main" id="{5C369B4D-B749-4A42-B968-6F6CDB8BB968}"/>
                </a:ext>
              </a:extLst>
            </p:cNvPr>
            <p:cNvGrpSpPr/>
            <p:nvPr/>
          </p:nvGrpSpPr>
          <p:grpSpPr>
            <a:xfrm>
              <a:off x="3540126" y="4549359"/>
              <a:ext cx="391794" cy="716061"/>
              <a:chOff x="2963333" y="4495259"/>
              <a:chExt cx="462982" cy="729168"/>
            </a:xfrm>
          </p:grpSpPr>
          <p:sp>
            <p:nvSpPr>
              <p:cNvPr id="1562" name="フリーフォーム: 図形 1561">
                <a:extLst>
                  <a:ext uri="{FF2B5EF4-FFF2-40B4-BE49-F238E27FC236}">
                    <a16:creationId xmlns:a16="http://schemas.microsoft.com/office/drawing/2014/main" id="{0794F90C-1653-4C7A-993E-F9DF3500A12C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63" name="楕円 27">
                <a:extLst>
                  <a:ext uri="{FF2B5EF4-FFF2-40B4-BE49-F238E27FC236}">
                    <a16:creationId xmlns:a16="http://schemas.microsoft.com/office/drawing/2014/main" id="{B0D6A9B3-A5B2-4256-BD09-4A9B11255461}"/>
                  </a:ext>
                </a:extLst>
              </p:cNvPr>
              <p:cNvSpPr/>
              <p:nvPr/>
            </p:nvSpPr>
            <p:spPr bwMode="auto">
              <a:xfrm>
                <a:off x="2963333" y="4495259"/>
                <a:ext cx="462982" cy="364240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47" name="グループ化 1546">
              <a:extLst>
                <a:ext uri="{FF2B5EF4-FFF2-40B4-BE49-F238E27FC236}">
                  <a16:creationId xmlns:a16="http://schemas.microsoft.com/office/drawing/2014/main" id="{2381CB20-BECF-43ED-BAD6-83984BD58F0B}"/>
                </a:ext>
              </a:extLst>
            </p:cNvPr>
            <p:cNvGrpSpPr/>
            <p:nvPr/>
          </p:nvGrpSpPr>
          <p:grpSpPr>
            <a:xfrm rot="21355130" flipH="1">
              <a:off x="1798524" y="4637192"/>
              <a:ext cx="426918" cy="621444"/>
              <a:chOff x="2938265" y="4475537"/>
              <a:chExt cx="513117" cy="748890"/>
            </a:xfrm>
          </p:grpSpPr>
          <p:sp>
            <p:nvSpPr>
              <p:cNvPr id="1560" name="フリーフォーム: 図形 1559">
                <a:extLst>
                  <a:ext uri="{FF2B5EF4-FFF2-40B4-BE49-F238E27FC236}">
                    <a16:creationId xmlns:a16="http://schemas.microsoft.com/office/drawing/2014/main" id="{3FBA6131-1B3C-48B6-8F1F-2746325251A6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61" name="楕円 27">
                <a:extLst>
                  <a:ext uri="{FF2B5EF4-FFF2-40B4-BE49-F238E27FC236}">
                    <a16:creationId xmlns:a16="http://schemas.microsoft.com/office/drawing/2014/main" id="{9854B83D-6371-499B-A9F2-15059E23AE9E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48" name="グループ化 1547">
              <a:extLst>
                <a:ext uri="{FF2B5EF4-FFF2-40B4-BE49-F238E27FC236}">
                  <a16:creationId xmlns:a16="http://schemas.microsoft.com/office/drawing/2014/main" id="{07076CA8-4B43-4B5E-8DAC-106DE1754823}"/>
                </a:ext>
              </a:extLst>
            </p:cNvPr>
            <p:cNvGrpSpPr/>
            <p:nvPr/>
          </p:nvGrpSpPr>
          <p:grpSpPr>
            <a:xfrm rot="21355130" flipH="1">
              <a:off x="2088446" y="4659326"/>
              <a:ext cx="513117" cy="748890"/>
              <a:chOff x="2938265" y="4475537"/>
              <a:chExt cx="513117" cy="748890"/>
            </a:xfrm>
          </p:grpSpPr>
          <p:sp>
            <p:nvSpPr>
              <p:cNvPr id="1558" name="フリーフォーム: 図形 1557">
                <a:extLst>
                  <a:ext uri="{FF2B5EF4-FFF2-40B4-BE49-F238E27FC236}">
                    <a16:creationId xmlns:a16="http://schemas.microsoft.com/office/drawing/2014/main" id="{C601E5E9-663E-4FC6-B6C6-7084E182D8BD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59" name="楕円 27">
                <a:extLst>
                  <a:ext uri="{FF2B5EF4-FFF2-40B4-BE49-F238E27FC236}">
                    <a16:creationId xmlns:a16="http://schemas.microsoft.com/office/drawing/2014/main" id="{E2708804-56A1-44D1-BD88-280F297D8DAE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49" name="グループ化 1548">
              <a:extLst>
                <a:ext uri="{FF2B5EF4-FFF2-40B4-BE49-F238E27FC236}">
                  <a16:creationId xmlns:a16="http://schemas.microsoft.com/office/drawing/2014/main" id="{FD93DDC0-476D-4156-B752-D8C078CBA878}"/>
                </a:ext>
              </a:extLst>
            </p:cNvPr>
            <p:cNvGrpSpPr/>
            <p:nvPr/>
          </p:nvGrpSpPr>
          <p:grpSpPr>
            <a:xfrm rot="323023">
              <a:off x="3302524" y="4691185"/>
              <a:ext cx="513117" cy="748890"/>
              <a:chOff x="2938265" y="4475537"/>
              <a:chExt cx="513117" cy="748890"/>
            </a:xfrm>
          </p:grpSpPr>
          <p:sp>
            <p:nvSpPr>
              <p:cNvPr id="1556" name="フリーフォーム: 図形 1555">
                <a:extLst>
                  <a:ext uri="{FF2B5EF4-FFF2-40B4-BE49-F238E27FC236}">
                    <a16:creationId xmlns:a16="http://schemas.microsoft.com/office/drawing/2014/main" id="{D4FCE3BE-CACB-43EE-8FB0-933669E455C5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57" name="楕円 27">
                <a:extLst>
                  <a:ext uri="{FF2B5EF4-FFF2-40B4-BE49-F238E27FC236}">
                    <a16:creationId xmlns:a16="http://schemas.microsoft.com/office/drawing/2014/main" id="{D5B41B34-1659-4917-B88F-43032FC7CDA9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50" name="グループ化 1549">
              <a:extLst>
                <a:ext uri="{FF2B5EF4-FFF2-40B4-BE49-F238E27FC236}">
                  <a16:creationId xmlns:a16="http://schemas.microsoft.com/office/drawing/2014/main" id="{A51809B6-A846-4677-BB79-767DBCFE2BD4}"/>
                </a:ext>
              </a:extLst>
            </p:cNvPr>
            <p:cNvGrpSpPr/>
            <p:nvPr/>
          </p:nvGrpSpPr>
          <p:grpSpPr>
            <a:xfrm rot="323023">
              <a:off x="2496074" y="4741986"/>
              <a:ext cx="513117" cy="748890"/>
              <a:chOff x="2938265" y="4475537"/>
              <a:chExt cx="513117" cy="748890"/>
            </a:xfrm>
          </p:grpSpPr>
          <p:sp>
            <p:nvSpPr>
              <p:cNvPr id="1554" name="フリーフォーム: 図形 1553">
                <a:extLst>
                  <a:ext uri="{FF2B5EF4-FFF2-40B4-BE49-F238E27FC236}">
                    <a16:creationId xmlns:a16="http://schemas.microsoft.com/office/drawing/2014/main" id="{F2C311CB-338C-4F86-B858-50D48E76704C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55" name="楕円 27">
                <a:extLst>
                  <a:ext uri="{FF2B5EF4-FFF2-40B4-BE49-F238E27FC236}">
                    <a16:creationId xmlns:a16="http://schemas.microsoft.com/office/drawing/2014/main" id="{2CD0F2AA-FF03-42CD-BB1C-15B62932F953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551" name="グループ化 1550">
              <a:extLst>
                <a:ext uri="{FF2B5EF4-FFF2-40B4-BE49-F238E27FC236}">
                  <a16:creationId xmlns:a16="http://schemas.microsoft.com/office/drawing/2014/main" id="{0AC2C1DB-8589-426B-873A-B8EFDEC56D7D}"/>
                </a:ext>
              </a:extLst>
            </p:cNvPr>
            <p:cNvGrpSpPr/>
            <p:nvPr/>
          </p:nvGrpSpPr>
          <p:grpSpPr>
            <a:xfrm rot="323023">
              <a:off x="2953274" y="4837235"/>
              <a:ext cx="513117" cy="748890"/>
              <a:chOff x="2938265" y="4475537"/>
              <a:chExt cx="513117" cy="748890"/>
            </a:xfrm>
          </p:grpSpPr>
          <p:sp>
            <p:nvSpPr>
              <p:cNvPr id="1552" name="フリーフォーム: 図形 1551">
                <a:extLst>
                  <a:ext uri="{FF2B5EF4-FFF2-40B4-BE49-F238E27FC236}">
                    <a16:creationId xmlns:a16="http://schemas.microsoft.com/office/drawing/2014/main" id="{9A9AE047-14C0-4B64-9E02-5387C80CAA7D}"/>
                  </a:ext>
                </a:extLst>
              </p:cNvPr>
              <p:cNvSpPr/>
              <p:nvPr/>
            </p:nvSpPr>
            <p:spPr bwMode="auto">
              <a:xfrm>
                <a:off x="3087982" y="4540281"/>
                <a:ext cx="189657" cy="684146"/>
              </a:xfrm>
              <a:custGeom>
                <a:avLst/>
                <a:gdLst>
                  <a:gd name="connsiteX0" fmla="*/ 137598 w 203200"/>
                  <a:gd name="connsiteY0" fmla="*/ 46 h 725082"/>
                  <a:gd name="connsiteX1" fmla="*/ 193783 w 203200"/>
                  <a:gd name="connsiteY1" fmla="*/ 622062 h 725082"/>
                  <a:gd name="connsiteX2" fmla="*/ 180103 w 203200"/>
                  <a:gd name="connsiteY2" fmla="*/ 706937 h 725082"/>
                  <a:gd name="connsiteX3" fmla="*/ 172939 w 203200"/>
                  <a:gd name="connsiteY3" fmla="*/ 723073 h 725082"/>
                  <a:gd name="connsiteX4" fmla="*/ 140653 w 203200"/>
                  <a:gd name="connsiteY4" fmla="*/ 725082 h 725082"/>
                  <a:gd name="connsiteX5" fmla="*/ 21030 w 203200"/>
                  <a:gd name="connsiteY5" fmla="*/ 717638 h 725082"/>
                  <a:gd name="connsiteX6" fmla="*/ 12856 w 203200"/>
                  <a:gd name="connsiteY6" fmla="*/ 716270 h 725082"/>
                  <a:gd name="connsiteX7" fmla="*/ 4967 w 203200"/>
                  <a:gd name="connsiteY7" fmla="*/ 682095 h 725082"/>
                  <a:gd name="connsiteX8" fmla="*/ 121 w 203200"/>
                  <a:gd name="connsiteY8" fmla="*/ 624440 h 725082"/>
                  <a:gd name="connsiteX9" fmla="*/ 62423 w 203200"/>
                  <a:gd name="connsiteY9" fmla="*/ 350557 h 725082"/>
                  <a:gd name="connsiteX10" fmla="*/ 137598 w 203200"/>
                  <a:gd name="connsiteY10" fmla="*/ 46 h 725082"/>
                  <a:gd name="connsiteX0" fmla="*/ 132631 w 198233"/>
                  <a:gd name="connsiteY0" fmla="*/ 47 h 725083"/>
                  <a:gd name="connsiteX1" fmla="*/ 188816 w 198233"/>
                  <a:gd name="connsiteY1" fmla="*/ 622063 h 725083"/>
                  <a:gd name="connsiteX2" fmla="*/ 175136 w 198233"/>
                  <a:gd name="connsiteY2" fmla="*/ 706938 h 725083"/>
                  <a:gd name="connsiteX3" fmla="*/ 167972 w 198233"/>
                  <a:gd name="connsiteY3" fmla="*/ 723074 h 725083"/>
                  <a:gd name="connsiteX4" fmla="*/ 135686 w 198233"/>
                  <a:gd name="connsiteY4" fmla="*/ 725083 h 725083"/>
                  <a:gd name="connsiteX5" fmla="*/ 16063 w 198233"/>
                  <a:gd name="connsiteY5" fmla="*/ 717639 h 725083"/>
                  <a:gd name="connsiteX6" fmla="*/ 7889 w 198233"/>
                  <a:gd name="connsiteY6" fmla="*/ 716271 h 725083"/>
                  <a:gd name="connsiteX7" fmla="*/ 0 w 198233"/>
                  <a:gd name="connsiteY7" fmla="*/ 682096 h 725083"/>
                  <a:gd name="connsiteX8" fmla="*/ 57456 w 198233"/>
                  <a:gd name="connsiteY8" fmla="*/ 350558 h 725083"/>
                  <a:gd name="connsiteX9" fmla="*/ 132631 w 198233"/>
                  <a:gd name="connsiteY9" fmla="*/ 47 h 725083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7889 w 198233"/>
                  <a:gd name="connsiteY6" fmla="*/ 716277 h 725089"/>
                  <a:gd name="connsiteX7" fmla="*/ 0 w 198233"/>
                  <a:gd name="connsiteY7" fmla="*/ 682102 h 725089"/>
                  <a:gd name="connsiteX8" fmla="*/ 57456 w 198233"/>
                  <a:gd name="connsiteY8" fmla="*/ 350564 h 725089"/>
                  <a:gd name="connsiteX9" fmla="*/ 132631 w 198233"/>
                  <a:gd name="connsiteY9" fmla="*/ 53 h 725089"/>
                  <a:gd name="connsiteX0" fmla="*/ 132631 w 198233"/>
                  <a:gd name="connsiteY0" fmla="*/ 53 h 725089"/>
                  <a:gd name="connsiteX1" fmla="*/ 188816 w 198233"/>
                  <a:gd name="connsiteY1" fmla="*/ 622069 h 725089"/>
                  <a:gd name="connsiteX2" fmla="*/ 175136 w 198233"/>
                  <a:gd name="connsiteY2" fmla="*/ 706944 h 725089"/>
                  <a:gd name="connsiteX3" fmla="*/ 167972 w 198233"/>
                  <a:gd name="connsiteY3" fmla="*/ 723080 h 725089"/>
                  <a:gd name="connsiteX4" fmla="*/ 135686 w 198233"/>
                  <a:gd name="connsiteY4" fmla="*/ 725089 h 725089"/>
                  <a:gd name="connsiteX5" fmla="*/ 16063 w 198233"/>
                  <a:gd name="connsiteY5" fmla="*/ 717645 h 725089"/>
                  <a:gd name="connsiteX6" fmla="*/ 0 w 198233"/>
                  <a:gd name="connsiteY6" fmla="*/ 682102 h 725089"/>
                  <a:gd name="connsiteX7" fmla="*/ 57456 w 198233"/>
                  <a:gd name="connsiteY7" fmla="*/ 350564 h 725089"/>
                  <a:gd name="connsiteX8" fmla="*/ 132631 w 198233"/>
                  <a:gd name="connsiteY8" fmla="*/ 53 h 725089"/>
                  <a:gd name="connsiteX0" fmla="*/ 134372 w 199974"/>
                  <a:gd name="connsiteY0" fmla="*/ 53 h 725089"/>
                  <a:gd name="connsiteX1" fmla="*/ 190557 w 199974"/>
                  <a:gd name="connsiteY1" fmla="*/ 622069 h 725089"/>
                  <a:gd name="connsiteX2" fmla="*/ 176877 w 199974"/>
                  <a:gd name="connsiteY2" fmla="*/ 706944 h 725089"/>
                  <a:gd name="connsiteX3" fmla="*/ 169713 w 199974"/>
                  <a:gd name="connsiteY3" fmla="*/ 723080 h 725089"/>
                  <a:gd name="connsiteX4" fmla="*/ 137427 w 199974"/>
                  <a:gd name="connsiteY4" fmla="*/ 725089 h 725089"/>
                  <a:gd name="connsiteX5" fmla="*/ 1741 w 199974"/>
                  <a:gd name="connsiteY5" fmla="*/ 682102 h 725089"/>
                  <a:gd name="connsiteX6" fmla="*/ 59197 w 199974"/>
                  <a:gd name="connsiteY6" fmla="*/ 350564 h 725089"/>
                  <a:gd name="connsiteX7" fmla="*/ 134372 w 199974"/>
                  <a:gd name="connsiteY7" fmla="*/ 53 h 725089"/>
                  <a:gd name="connsiteX0" fmla="*/ 134372 w 199974"/>
                  <a:gd name="connsiteY0" fmla="*/ 53 h 723080"/>
                  <a:gd name="connsiteX1" fmla="*/ 190557 w 199974"/>
                  <a:gd name="connsiteY1" fmla="*/ 622069 h 723080"/>
                  <a:gd name="connsiteX2" fmla="*/ 176877 w 199974"/>
                  <a:gd name="connsiteY2" fmla="*/ 706944 h 723080"/>
                  <a:gd name="connsiteX3" fmla="*/ 169713 w 199974"/>
                  <a:gd name="connsiteY3" fmla="*/ 723080 h 723080"/>
                  <a:gd name="connsiteX4" fmla="*/ 1741 w 199974"/>
                  <a:gd name="connsiteY4" fmla="*/ 682102 h 723080"/>
                  <a:gd name="connsiteX5" fmla="*/ 59197 w 199974"/>
                  <a:gd name="connsiteY5" fmla="*/ 350564 h 723080"/>
                  <a:gd name="connsiteX6" fmla="*/ 134372 w 199974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8233"/>
                  <a:gd name="connsiteY0" fmla="*/ 53 h 723080"/>
                  <a:gd name="connsiteX1" fmla="*/ 188816 w 198233"/>
                  <a:gd name="connsiteY1" fmla="*/ 622069 h 723080"/>
                  <a:gd name="connsiteX2" fmla="*/ 175136 w 198233"/>
                  <a:gd name="connsiteY2" fmla="*/ 706944 h 723080"/>
                  <a:gd name="connsiteX3" fmla="*/ 167972 w 198233"/>
                  <a:gd name="connsiteY3" fmla="*/ 723080 h 723080"/>
                  <a:gd name="connsiteX4" fmla="*/ 0 w 198233"/>
                  <a:gd name="connsiteY4" fmla="*/ 682102 h 723080"/>
                  <a:gd name="connsiteX5" fmla="*/ 57456 w 198233"/>
                  <a:gd name="connsiteY5" fmla="*/ 350564 h 723080"/>
                  <a:gd name="connsiteX6" fmla="*/ 132631 w 198233"/>
                  <a:gd name="connsiteY6" fmla="*/ 53 h 723080"/>
                  <a:gd name="connsiteX0" fmla="*/ 132631 w 193107"/>
                  <a:gd name="connsiteY0" fmla="*/ 53 h 723080"/>
                  <a:gd name="connsiteX1" fmla="*/ 188816 w 193107"/>
                  <a:gd name="connsiteY1" fmla="*/ 622069 h 723080"/>
                  <a:gd name="connsiteX2" fmla="*/ 167972 w 193107"/>
                  <a:gd name="connsiteY2" fmla="*/ 723080 h 723080"/>
                  <a:gd name="connsiteX3" fmla="*/ 0 w 193107"/>
                  <a:gd name="connsiteY3" fmla="*/ 682102 h 723080"/>
                  <a:gd name="connsiteX4" fmla="*/ 57456 w 193107"/>
                  <a:gd name="connsiteY4" fmla="*/ 350564 h 723080"/>
                  <a:gd name="connsiteX5" fmla="*/ 132631 w 193107"/>
                  <a:gd name="connsiteY5" fmla="*/ 53 h 723080"/>
                  <a:gd name="connsiteX0" fmla="*/ 132631 w 214438"/>
                  <a:gd name="connsiteY0" fmla="*/ 1444 h 724471"/>
                  <a:gd name="connsiteX1" fmla="*/ 213406 w 214438"/>
                  <a:gd name="connsiteY1" fmla="*/ 482759 h 724471"/>
                  <a:gd name="connsiteX2" fmla="*/ 167972 w 214438"/>
                  <a:gd name="connsiteY2" fmla="*/ 724471 h 724471"/>
                  <a:gd name="connsiteX3" fmla="*/ 0 w 214438"/>
                  <a:gd name="connsiteY3" fmla="*/ 683493 h 724471"/>
                  <a:gd name="connsiteX4" fmla="*/ 57456 w 214438"/>
                  <a:gd name="connsiteY4" fmla="*/ 351955 h 724471"/>
                  <a:gd name="connsiteX5" fmla="*/ 132631 w 214438"/>
                  <a:gd name="connsiteY5" fmla="*/ 1444 h 724471"/>
                  <a:gd name="connsiteX0" fmla="*/ 132631 w 213662"/>
                  <a:gd name="connsiteY0" fmla="*/ 1444 h 724471"/>
                  <a:gd name="connsiteX1" fmla="*/ 213406 w 213662"/>
                  <a:gd name="connsiteY1" fmla="*/ 482759 h 724471"/>
                  <a:gd name="connsiteX2" fmla="*/ 167972 w 213662"/>
                  <a:gd name="connsiteY2" fmla="*/ 724471 h 724471"/>
                  <a:gd name="connsiteX3" fmla="*/ 0 w 213662"/>
                  <a:gd name="connsiteY3" fmla="*/ 683493 h 724471"/>
                  <a:gd name="connsiteX4" fmla="*/ 57456 w 213662"/>
                  <a:gd name="connsiteY4" fmla="*/ 351955 h 724471"/>
                  <a:gd name="connsiteX5" fmla="*/ 132631 w 213662"/>
                  <a:gd name="connsiteY5" fmla="*/ 1444 h 724471"/>
                  <a:gd name="connsiteX0" fmla="*/ 132631 w 215539"/>
                  <a:gd name="connsiteY0" fmla="*/ 1444 h 724471"/>
                  <a:gd name="connsiteX1" fmla="*/ 213406 w 215539"/>
                  <a:gd name="connsiteY1" fmla="*/ 482759 h 724471"/>
                  <a:gd name="connsiteX2" fmla="*/ 167972 w 215539"/>
                  <a:gd name="connsiteY2" fmla="*/ 724471 h 724471"/>
                  <a:gd name="connsiteX3" fmla="*/ 0 w 215539"/>
                  <a:gd name="connsiteY3" fmla="*/ 683493 h 724471"/>
                  <a:gd name="connsiteX4" fmla="*/ 57456 w 215539"/>
                  <a:gd name="connsiteY4" fmla="*/ 351955 h 724471"/>
                  <a:gd name="connsiteX5" fmla="*/ 132631 w 215539"/>
                  <a:gd name="connsiteY5" fmla="*/ 1444 h 724471"/>
                  <a:gd name="connsiteX0" fmla="*/ 132631 w 225872"/>
                  <a:gd name="connsiteY0" fmla="*/ 720 h 723747"/>
                  <a:gd name="connsiteX1" fmla="*/ 223946 w 225872"/>
                  <a:gd name="connsiteY1" fmla="*/ 441305 h 723747"/>
                  <a:gd name="connsiteX2" fmla="*/ 167972 w 225872"/>
                  <a:gd name="connsiteY2" fmla="*/ 723747 h 723747"/>
                  <a:gd name="connsiteX3" fmla="*/ 0 w 225872"/>
                  <a:gd name="connsiteY3" fmla="*/ 682769 h 723747"/>
                  <a:gd name="connsiteX4" fmla="*/ 57456 w 225872"/>
                  <a:gd name="connsiteY4" fmla="*/ 351231 h 723747"/>
                  <a:gd name="connsiteX5" fmla="*/ 132631 w 225872"/>
                  <a:gd name="connsiteY5" fmla="*/ 720 h 723747"/>
                  <a:gd name="connsiteX0" fmla="*/ 132631 w 223960"/>
                  <a:gd name="connsiteY0" fmla="*/ 720 h 723747"/>
                  <a:gd name="connsiteX1" fmla="*/ 223946 w 223960"/>
                  <a:gd name="connsiteY1" fmla="*/ 441305 h 723747"/>
                  <a:gd name="connsiteX2" fmla="*/ 167972 w 223960"/>
                  <a:gd name="connsiteY2" fmla="*/ 723747 h 723747"/>
                  <a:gd name="connsiteX3" fmla="*/ 0 w 223960"/>
                  <a:gd name="connsiteY3" fmla="*/ 682769 h 723747"/>
                  <a:gd name="connsiteX4" fmla="*/ 57456 w 223960"/>
                  <a:gd name="connsiteY4" fmla="*/ 351231 h 723747"/>
                  <a:gd name="connsiteX5" fmla="*/ 132631 w 223960"/>
                  <a:gd name="connsiteY5" fmla="*/ 720 h 723747"/>
                  <a:gd name="connsiteX0" fmla="*/ 101018 w 226037"/>
                  <a:gd name="connsiteY0" fmla="*/ 521 h 797601"/>
                  <a:gd name="connsiteX1" fmla="*/ 223946 w 226037"/>
                  <a:gd name="connsiteY1" fmla="*/ 515159 h 797601"/>
                  <a:gd name="connsiteX2" fmla="*/ 167972 w 226037"/>
                  <a:gd name="connsiteY2" fmla="*/ 797601 h 797601"/>
                  <a:gd name="connsiteX3" fmla="*/ 0 w 226037"/>
                  <a:gd name="connsiteY3" fmla="*/ 756623 h 797601"/>
                  <a:gd name="connsiteX4" fmla="*/ 57456 w 226037"/>
                  <a:gd name="connsiteY4" fmla="*/ 425085 h 797601"/>
                  <a:gd name="connsiteX5" fmla="*/ 101018 w 226037"/>
                  <a:gd name="connsiteY5" fmla="*/ 521 h 797601"/>
                  <a:gd name="connsiteX0" fmla="*/ 86968 w 211986"/>
                  <a:gd name="connsiteY0" fmla="*/ 522 h 797602"/>
                  <a:gd name="connsiteX1" fmla="*/ 209896 w 211986"/>
                  <a:gd name="connsiteY1" fmla="*/ 515160 h 797602"/>
                  <a:gd name="connsiteX2" fmla="*/ 153922 w 211986"/>
                  <a:gd name="connsiteY2" fmla="*/ 797602 h 797602"/>
                  <a:gd name="connsiteX3" fmla="*/ 0 w 211986"/>
                  <a:gd name="connsiteY3" fmla="*/ 764030 h 797602"/>
                  <a:gd name="connsiteX4" fmla="*/ 43406 w 211986"/>
                  <a:gd name="connsiteY4" fmla="*/ 425086 h 797602"/>
                  <a:gd name="connsiteX5" fmla="*/ 86968 w 211986"/>
                  <a:gd name="connsiteY5" fmla="*/ 522 h 797602"/>
                  <a:gd name="connsiteX0" fmla="*/ 86968 w 211609"/>
                  <a:gd name="connsiteY0" fmla="*/ 522 h 805269"/>
                  <a:gd name="connsiteX1" fmla="*/ 209896 w 211609"/>
                  <a:gd name="connsiteY1" fmla="*/ 515160 h 805269"/>
                  <a:gd name="connsiteX2" fmla="*/ 153922 w 211609"/>
                  <a:gd name="connsiteY2" fmla="*/ 797602 h 805269"/>
                  <a:gd name="connsiteX3" fmla="*/ 0 w 211609"/>
                  <a:gd name="connsiteY3" fmla="*/ 764030 h 805269"/>
                  <a:gd name="connsiteX4" fmla="*/ 43406 w 211609"/>
                  <a:gd name="connsiteY4" fmla="*/ 425086 h 805269"/>
                  <a:gd name="connsiteX5" fmla="*/ 86968 w 211609"/>
                  <a:gd name="connsiteY5" fmla="*/ 522 h 805269"/>
                  <a:gd name="connsiteX0" fmla="*/ 89445 w 214086"/>
                  <a:gd name="connsiteY0" fmla="*/ 522 h 806567"/>
                  <a:gd name="connsiteX1" fmla="*/ 212373 w 214086"/>
                  <a:gd name="connsiteY1" fmla="*/ 515160 h 806567"/>
                  <a:gd name="connsiteX2" fmla="*/ 156399 w 214086"/>
                  <a:gd name="connsiteY2" fmla="*/ 797602 h 806567"/>
                  <a:gd name="connsiteX3" fmla="*/ 2477 w 214086"/>
                  <a:gd name="connsiteY3" fmla="*/ 764030 h 806567"/>
                  <a:gd name="connsiteX4" fmla="*/ 45883 w 214086"/>
                  <a:gd name="connsiteY4" fmla="*/ 425086 h 806567"/>
                  <a:gd name="connsiteX5" fmla="*/ 89445 w 214086"/>
                  <a:gd name="connsiteY5" fmla="*/ 522 h 806567"/>
                  <a:gd name="connsiteX0" fmla="*/ 89718 w 214359"/>
                  <a:gd name="connsiteY0" fmla="*/ 522 h 812815"/>
                  <a:gd name="connsiteX1" fmla="*/ 212646 w 214359"/>
                  <a:gd name="connsiteY1" fmla="*/ 515160 h 812815"/>
                  <a:gd name="connsiteX2" fmla="*/ 156672 w 214359"/>
                  <a:gd name="connsiteY2" fmla="*/ 797602 h 812815"/>
                  <a:gd name="connsiteX3" fmla="*/ 2750 w 214359"/>
                  <a:gd name="connsiteY3" fmla="*/ 764030 h 812815"/>
                  <a:gd name="connsiteX4" fmla="*/ 60209 w 214359"/>
                  <a:gd name="connsiteY4" fmla="*/ 425086 h 812815"/>
                  <a:gd name="connsiteX5" fmla="*/ 89718 w 214359"/>
                  <a:gd name="connsiteY5" fmla="*/ 522 h 812815"/>
                  <a:gd name="connsiteX0" fmla="*/ 89718 w 212654"/>
                  <a:gd name="connsiteY0" fmla="*/ 522 h 812816"/>
                  <a:gd name="connsiteX1" fmla="*/ 212646 w 212654"/>
                  <a:gd name="connsiteY1" fmla="*/ 515160 h 812816"/>
                  <a:gd name="connsiteX2" fmla="*/ 156672 w 212654"/>
                  <a:gd name="connsiteY2" fmla="*/ 797602 h 812816"/>
                  <a:gd name="connsiteX3" fmla="*/ 2750 w 212654"/>
                  <a:gd name="connsiteY3" fmla="*/ 764030 h 812816"/>
                  <a:gd name="connsiteX4" fmla="*/ 60209 w 212654"/>
                  <a:gd name="connsiteY4" fmla="*/ 425086 h 812816"/>
                  <a:gd name="connsiteX5" fmla="*/ 89718 w 212654"/>
                  <a:gd name="connsiteY5" fmla="*/ 522 h 812816"/>
                  <a:gd name="connsiteX0" fmla="*/ 89718 w 209148"/>
                  <a:gd name="connsiteY0" fmla="*/ 303 h 823001"/>
                  <a:gd name="connsiteX1" fmla="*/ 209134 w 209148"/>
                  <a:gd name="connsiteY1" fmla="*/ 492725 h 823001"/>
                  <a:gd name="connsiteX2" fmla="*/ 156672 w 209148"/>
                  <a:gd name="connsiteY2" fmla="*/ 797383 h 823001"/>
                  <a:gd name="connsiteX3" fmla="*/ 2750 w 209148"/>
                  <a:gd name="connsiteY3" fmla="*/ 763811 h 823001"/>
                  <a:gd name="connsiteX4" fmla="*/ 60209 w 209148"/>
                  <a:gd name="connsiteY4" fmla="*/ 424867 h 823001"/>
                  <a:gd name="connsiteX5" fmla="*/ 89718 w 209148"/>
                  <a:gd name="connsiteY5" fmla="*/ 303 h 823001"/>
                  <a:gd name="connsiteX0" fmla="*/ 89718 w 209148"/>
                  <a:gd name="connsiteY0" fmla="*/ 303 h 814274"/>
                  <a:gd name="connsiteX1" fmla="*/ 209134 w 209148"/>
                  <a:gd name="connsiteY1" fmla="*/ 492725 h 814274"/>
                  <a:gd name="connsiteX2" fmla="*/ 156672 w 209148"/>
                  <a:gd name="connsiteY2" fmla="*/ 797383 h 814274"/>
                  <a:gd name="connsiteX3" fmla="*/ 2750 w 209148"/>
                  <a:gd name="connsiteY3" fmla="*/ 763811 h 814274"/>
                  <a:gd name="connsiteX4" fmla="*/ 60209 w 209148"/>
                  <a:gd name="connsiteY4" fmla="*/ 424867 h 814274"/>
                  <a:gd name="connsiteX5" fmla="*/ 89718 w 209148"/>
                  <a:gd name="connsiteY5" fmla="*/ 303 h 814274"/>
                  <a:gd name="connsiteX0" fmla="*/ 89718 w 209148"/>
                  <a:gd name="connsiteY0" fmla="*/ 303 h 798107"/>
                  <a:gd name="connsiteX1" fmla="*/ 209134 w 209148"/>
                  <a:gd name="connsiteY1" fmla="*/ 492725 h 798107"/>
                  <a:gd name="connsiteX2" fmla="*/ 156672 w 209148"/>
                  <a:gd name="connsiteY2" fmla="*/ 797383 h 798107"/>
                  <a:gd name="connsiteX3" fmla="*/ 2750 w 209148"/>
                  <a:gd name="connsiteY3" fmla="*/ 763811 h 798107"/>
                  <a:gd name="connsiteX4" fmla="*/ 60209 w 209148"/>
                  <a:gd name="connsiteY4" fmla="*/ 424867 h 798107"/>
                  <a:gd name="connsiteX5" fmla="*/ 89718 w 209148"/>
                  <a:gd name="connsiteY5" fmla="*/ 303 h 798107"/>
                  <a:gd name="connsiteX0" fmla="*/ 89718 w 209148"/>
                  <a:gd name="connsiteY0" fmla="*/ 38 h 797842"/>
                  <a:gd name="connsiteX1" fmla="*/ 209134 w 209148"/>
                  <a:gd name="connsiteY1" fmla="*/ 492460 h 797842"/>
                  <a:gd name="connsiteX2" fmla="*/ 156672 w 209148"/>
                  <a:gd name="connsiteY2" fmla="*/ 797118 h 797842"/>
                  <a:gd name="connsiteX3" fmla="*/ 2750 w 209148"/>
                  <a:gd name="connsiteY3" fmla="*/ 763546 h 797842"/>
                  <a:gd name="connsiteX4" fmla="*/ 60209 w 209148"/>
                  <a:gd name="connsiteY4" fmla="*/ 424602 h 797842"/>
                  <a:gd name="connsiteX5" fmla="*/ 89718 w 209148"/>
                  <a:gd name="connsiteY5" fmla="*/ 38 h 797842"/>
                  <a:gd name="connsiteX0" fmla="*/ 90390 w 209820"/>
                  <a:gd name="connsiteY0" fmla="*/ 302 h 798106"/>
                  <a:gd name="connsiteX1" fmla="*/ 209806 w 209820"/>
                  <a:gd name="connsiteY1" fmla="*/ 492724 h 798106"/>
                  <a:gd name="connsiteX2" fmla="*/ 157344 w 209820"/>
                  <a:gd name="connsiteY2" fmla="*/ 797382 h 798106"/>
                  <a:gd name="connsiteX3" fmla="*/ 3422 w 209820"/>
                  <a:gd name="connsiteY3" fmla="*/ 763810 h 798106"/>
                  <a:gd name="connsiteX4" fmla="*/ 46831 w 209820"/>
                  <a:gd name="connsiteY4" fmla="*/ 424866 h 798106"/>
                  <a:gd name="connsiteX5" fmla="*/ 90390 w 209820"/>
                  <a:gd name="connsiteY5" fmla="*/ 302 h 798106"/>
                  <a:gd name="connsiteX0" fmla="*/ 90390 w 209820"/>
                  <a:gd name="connsiteY0" fmla="*/ 38 h 797842"/>
                  <a:gd name="connsiteX1" fmla="*/ 209806 w 209820"/>
                  <a:gd name="connsiteY1" fmla="*/ 492460 h 797842"/>
                  <a:gd name="connsiteX2" fmla="*/ 157344 w 209820"/>
                  <a:gd name="connsiteY2" fmla="*/ 797118 h 797842"/>
                  <a:gd name="connsiteX3" fmla="*/ 3422 w 209820"/>
                  <a:gd name="connsiteY3" fmla="*/ 763546 h 797842"/>
                  <a:gd name="connsiteX4" fmla="*/ 46831 w 209820"/>
                  <a:gd name="connsiteY4" fmla="*/ 424602 h 797842"/>
                  <a:gd name="connsiteX5" fmla="*/ 90390 w 209820"/>
                  <a:gd name="connsiteY5" fmla="*/ 38 h 797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20" h="797842">
                    <a:moveTo>
                      <a:pt x="90390" y="38"/>
                    </a:moveTo>
                    <a:cubicBezTo>
                      <a:pt x="166725" y="3943"/>
                      <a:pt x="209185" y="341100"/>
                      <a:pt x="209806" y="492460"/>
                    </a:cubicBezTo>
                    <a:cubicBezTo>
                      <a:pt x="210427" y="643820"/>
                      <a:pt x="191741" y="751937"/>
                      <a:pt x="157344" y="797118"/>
                    </a:cubicBezTo>
                    <a:cubicBezTo>
                      <a:pt x="115922" y="801570"/>
                      <a:pt x="23014" y="784902"/>
                      <a:pt x="3422" y="763546"/>
                    </a:cubicBezTo>
                    <a:cubicBezTo>
                      <a:pt x="-12655" y="701460"/>
                      <a:pt x="32336" y="551853"/>
                      <a:pt x="46831" y="424602"/>
                    </a:cubicBezTo>
                    <a:cubicBezTo>
                      <a:pt x="61326" y="297351"/>
                      <a:pt x="14055" y="-3867"/>
                      <a:pt x="90390" y="38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53" name="楕円 27">
                <a:extLst>
                  <a:ext uri="{FF2B5EF4-FFF2-40B4-BE49-F238E27FC236}">
                    <a16:creationId xmlns:a16="http://schemas.microsoft.com/office/drawing/2014/main" id="{6BAC2837-7BC9-4D1D-B40F-BE3191D31950}"/>
                  </a:ext>
                </a:extLst>
              </p:cNvPr>
              <p:cNvSpPr/>
              <p:nvPr/>
            </p:nvSpPr>
            <p:spPr bwMode="auto">
              <a:xfrm>
                <a:off x="2938265" y="4475537"/>
                <a:ext cx="513117" cy="403683"/>
              </a:xfrm>
              <a:custGeom>
                <a:avLst/>
                <a:gdLst>
                  <a:gd name="connsiteX0" fmla="*/ 0 w 1125125"/>
                  <a:gd name="connsiteY0" fmla="*/ 90010 h 180020"/>
                  <a:gd name="connsiteX1" fmla="*/ 562563 w 1125125"/>
                  <a:gd name="connsiteY1" fmla="*/ 0 h 180020"/>
                  <a:gd name="connsiteX2" fmla="*/ 1125126 w 1125125"/>
                  <a:gd name="connsiteY2" fmla="*/ 90010 h 180020"/>
                  <a:gd name="connsiteX3" fmla="*/ 562563 w 1125125"/>
                  <a:gd name="connsiteY3" fmla="*/ 180020 h 180020"/>
                  <a:gd name="connsiteX4" fmla="*/ 0 w 1125125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90010 h 180020"/>
                  <a:gd name="connsiteX1" fmla="*/ 562563 w 1125126"/>
                  <a:gd name="connsiteY1" fmla="*/ 0 h 180020"/>
                  <a:gd name="connsiteX2" fmla="*/ 1125126 w 1125126"/>
                  <a:gd name="connsiteY2" fmla="*/ 90010 h 180020"/>
                  <a:gd name="connsiteX3" fmla="*/ 562563 w 1125126"/>
                  <a:gd name="connsiteY3" fmla="*/ 180020 h 180020"/>
                  <a:gd name="connsiteX4" fmla="*/ 0 w 1125126"/>
                  <a:gd name="connsiteY4" fmla="*/ 90010 h 180020"/>
                  <a:gd name="connsiteX0" fmla="*/ 0 w 1125126"/>
                  <a:gd name="connsiteY0" fmla="*/ 332897 h 422907"/>
                  <a:gd name="connsiteX1" fmla="*/ 557800 w 1125126"/>
                  <a:gd name="connsiteY1" fmla="*/ 0 h 422907"/>
                  <a:gd name="connsiteX2" fmla="*/ 1125126 w 1125126"/>
                  <a:gd name="connsiteY2" fmla="*/ 332897 h 422907"/>
                  <a:gd name="connsiteX3" fmla="*/ 562563 w 1125126"/>
                  <a:gd name="connsiteY3" fmla="*/ 422907 h 422907"/>
                  <a:gd name="connsiteX4" fmla="*/ 0 w 1125126"/>
                  <a:gd name="connsiteY4" fmla="*/ 332897 h 422907"/>
                  <a:gd name="connsiteX0" fmla="*/ 0 w 1125126"/>
                  <a:gd name="connsiteY0" fmla="*/ 332990 h 423000"/>
                  <a:gd name="connsiteX1" fmla="*/ 557800 w 1125126"/>
                  <a:gd name="connsiteY1" fmla="*/ 93 h 423000"/>
                  <a:gd name="connsiteX2" fmla="*/ 1125126 w 1125126"/>
                  <a:gd name="connsiteY2" fmla="*/ 332990 h 423000"/>
                  <a:gd name="connsiteX3" fmla="*/ 562563 w 1125126"/>
                  <a:gd name="connsiteY3" fmla="*/ 423000 h 423000"/>
                  <a:gd name="connsiteX4" fmla="*/ 0 w 1125126"/>
                  <a:gd name="connsiteY4" fmla="*/ 332990 h 423000"/>
                  <a:gd name="connsiteX0" fmla="*/ 12285 w 1137411"/>
                  <a:gd name="connsiteY0" fmla="*/ 332990 h 423000"/>
                  <a:gd name="connsiteX1" fmla="*/ 570085 w 1137411"/>
                  <a:gd name="connsiteY1" fmla="*/ 93 h 423000"/>
                  <a:gd name="connsiteX2" fmla="*/ 1137411 w 1137411"/>
                  <a:gd name="connsiteY2" fmla="*/ 332990 h 423000"/>
                  <a:gd name="connsiteX3" fmla="*/ 574848 w 1137411"/>
                  <a:gd name="connsiteY3" fmla="*/ 423000 h 423000"/>
                  <a:gd name="connsiteX4" fmla="*/ 12285 w 1137411"/>
                  <a:gd name="connsiteY4" fmla="*/ 332990 h 423000"/>
                  <a:gd name="connsiteX0" fmla="*/ 5274 w 1043221"/>
                  <a:gd name="connsiteY0" fmla="*/ 338933 h 422934"/>
                  <a:gd name="connsiteX1" fmla="*/ 475895 w 1043221"/>
                  <a:gd name="connsiteY1" fmla="*/ 3 h 422934"/>
                  <a:gd name="connsiteX2" fmla="*/ 1043221 w 1043221"/>
                  <a:gd name="connsiteY2" fmla="*/ 332900 h 422934"/>
                  <a:gd name="connsiteX3" fmla="*/ 480658 w 1043221"/>
                  <a:gd name="connsiteY3" fmla="*/ 422910 h 422934"/>
                  <a:gd name="connsiteX4" fmla="*/ 5274 w 1043221"/>
                  <a:gd name="connsiteY4" fmla="*/ 338933 h 422934"/>
                  <a:gd name="connsiteX0" fmla="*/ 5065 w 944209"/>
                  <a:gd name="connsiteY0" fmla="*/ 338946 h 423118"/>
                  <a:gd name="connsiteX1" fmla="*/ 475686 w 944209"/>
                  <a:gd name="connsiteY1" fmla="*/ 16 h 423118"/>
                  <a:gd name="connsiteX2" fmla="*/ 944209 w 944209"/>
                  <a:gd name="connsiteY2" fmla="*/ 354030 h 423118"/>
                  <a:gd name="connsiteX3" fmla="*/ 480449 w 944209"/>
                  <a:gd name="connsiteY3" fmla="*/ 422923 h 423118"/>
                  <a:gd name="connsiteX4" fmla="*/ 5065 w 944209"/>
                  <a:gd name="connsiteY4" fmla="*/ 338946 h 423118"/>
                  <a:gd name="connsiteX0" fmla="*/ 5065 w 948335"/>
                  <a:gd name="connsiteY0" fmla="*/ 338946 h 423097"/>
                  <a:gd name="connsiteX1" fmla="*/ 475686 w 948335"/>
                  <a:gd name="connsiteY1" fmla="*/ 16 h 423097"/>
                  <a:gd name="connsiteX2" fmla="*/ 944209 w 948335"/>
                  <a:gd name="connsiteY2" fmla="*/ 354030 h 423097"/>
                  <a:gd name="connsiteX3" fmla="*/ 480449 w 948335"/>
                  <a:gd name="connsiteY3" fmla="*/ 422923 h 423097"/>
                  <a:gd name="connsiteX4" fmla="*/ 5065 w 948335"/>
                  <a:gd name="connsiteY4" fmla="*/ 338946 h 423097"/>
                  <a:gd name="connsiteX0" fmla="*/ 10558 w 958639"/>
                  <a:gd name="connsiteY0" fmla="*/ 339671 h 423822"/>
                  <a:gd name="connsiteX1" fmla="*/ 481179 w 958639"/>
                  <a:gd name="connsiteY1" fmla="*/ 741 h 423822"/>
                  <a:gd name="connsiteX2" fmla="*/ 949702 w 958639"/>
                  <a:gd name="connsiteY2" fmla="*/ 354755 h 423822"/>
                  <a:gd name="connsiteX3" fmla="*/ 485942 w 958639"/>
                  <a:gd name="connsiteY3" fmla="*/ 423648 h 423822"/>
                  <a:gd name="connsiteX4" fmla="*/ 10558 w 958639"/>
                  <a:gd name="connsiteY4" fmla="*/ 339671 h 423822"/>
                  <a:gd name="connsiteX0" fmla="*/ 10558 w 962157"/>
                  <a:gd name="connsiteY0" fmla="*/ 339671 h 424470"/>
                  <a:gd name="connsiteX1" fmla="*/ 481179 w 962157"/>
                  <a:gd name="connsiteY1" fmla="*/ 741 h 424470"/>
                  <a:gd name="connsiteX2" fmla="*/ 949702 w 962157"/>
                  <a:gd name="connsiteY2" fmla="*/ 354755 h 424470"/>
                  <a:gd name="connsiteX3" fmla="*/ 485942 w 962157"/>
                  <a:gd name="connsiteY3" fmla="*/ 423648 h 424470"/>
                  <a:gd name="connsiteX4" fmla="*/ 10558 w 962157"/>
                  <a:gd name="connsiteY4" fmla="*/ 339671 h 424470"/>
                  <a:gd name="connsiteX0" fmla="*/ 8845 w 960445"/>
                  <a:gd name="connsiteY0" fmla="*/ 339718 h 424517"/>
                  <a:gd name="connsiteX1" fmla="*/ 479466 w 960445"/>
                  <a:gd name="connsiteY1" fmla="*/ 788 h 424517"/>
                  <a:gd name="connsiteX2" fmla="*/ 947989 w 960445"/>
                  <a:gd name="connsiteY2" fmla="*/ 354802 h 424517"/>
                  <a:gd name="connsiteX3" fmla="*/ 484229 w 960445"/>
                  <a:gd name="connsiteY3" fmla="*/ 423695 h 424517"/>
                  <a:gd name="connsiteX4" fmla="*/ 8845 w 960445"/>
                  <a:gd name="connsiteY4" fmla="*/ 339718 h 424517"/>
                  <a:gd name="connsiteX0" fmla="*/ 4 w 939160"/>
                  <a:gd name="connsiteY0" fmla="*/ 358285 h 443147"/>
                  <a:gd name="connsiteX1" fmla="*/ 482248 w 939160"/>
                  <a:gd name="connsiteY1" fmla="*/ 739 h 443147"/>
                  <a:gd name="connsiteX2" fmla="*/ 939148 w 939160"/>
                  <a:gd name="connsiteY2" fmla="*/ 373369 h 443147"/>
                  <a:gd name="connsiteX3" fmla="*/ 475388 w 939160"/>
                  <a:gd name="connsiteY3" fmla="*/ 442262 h 443147"/>
                  <a:gd name="connsiteX4" fmla="*/ 4 w 939160"/>
                  <a:gd name="connsiteY4" fmla="*/ 358285 h 443147"/>
                  <a:gd name="connsiteX0" fmla="*/ 4 w 939175"/>
                  <a:gd name="connsiteY0" fmla="*/ 357566 h 442428"/>
                  <a:gd name="connsiteX1" fmla="*/ 482248 w 939175"/>
                  <a:gd name="connsiteY1" fmla="*/ 20 h 442428"/>
                  <a:gd name="connsiteX2" fmla="*/ 939148 w 939175"/>
                  <a:gd name="connsiteY2" fmla="*/ 372650 h 442428"/>
                  <a:gd name="connsiteX3" fmla="*/ 475388 w 939175"/>
                  <a:gd name="connsiteY3" fmla="*/ 441543 h 442428"/>
                  <a:gd name="connsiteX4" fmla="*/ 4 w 939175"/>
                  <a:gd name="connsiteY4" fmla="*/ 357566 h 442428"/>
                  <a:gd name="connsiteX0" fmla="*/ 4 w 939173"/>
                  <a:gd name="connsiteY0" fmla="*/ 290553 h 374899"/>
                  <a:gd name="connsiteX1" fmla="*/ 482248 w 939173"/>
                  <a:gd name="connsiteY1" fmla="*/ 24 h 374899"/>
                  <a:gd name="connsiteX2" fmla="*/ 939148 w 939173"/>
                  <a:gd name="connsiteY2" fmla="*/ 305637 h 374899"/>
                  <a:gd name="connsiteX3" fmla="*/ 475388 w 939173"/>
                  <a:gd name="connsiteY3" fmla="*/ 374530 h 374899"/>
                  <a:gd name="connsiteX4" fmla="*/ 4 w 939173"/>
                  <a:gd name="connsiteY4" fmla="*/ 290553 h 374899"/>
                  <a:gd name="connsiteX0" fmla="*/ 4 w 939155"/>
                  <a:gd name="connsiteY0" fmla="*/ 290533 h 374879"/>
                  <a:gd name="connsiteX1" fmla="*/ 482248 w 939155"/>
                  <a:gd name="connsiteY1" fmla="*/ 4 h 374879"/>
                  <a:gd name="connsiteX2" fmla="*/ 939148 w 939155"/>
                  <a:gd name="connsiteY2" fmla="*/ 305617 h 374879"/>
                  <a:gd name="connsiteX3" fmla="*/ 475388 w 939155"/>
                  <a:gd name="connsiteY3" fmla="*/ 374510 h 374879"/>
                  <a:gd name="connsiteX4" fmla="*/ 4 w 939155"/>
                  <a:gd name="connsiteY4" fmla="*/ 290533 h 374879"/>
                  <a:gd name="connsiteX0" fmla="*/ 4 w 939157"/>
                  <a:gd name="connsiteY0" fmla="*/ 290658 h 375004"/>
                  <a:gd name="connsiteX1" fmla="*/ 482248 w 939157"/>
                  <a:gd name="connsiteY1" fmla="*/ 129 h 375004"/>
                  <a:gd name="connsiteX2" fmla="*/ 939148 w 939157"/>
                  <a:gd name="connsiteY2" fmla="*/ 305742 h 375004"/>
                  <a:gd name="connsiteX3" fmla="*/ 475388 w 939157"/>
                  <a:gd name="connsiteY3" fmla="*/ 374635 h 375004"/>
                  <a:gd name="connsiteX4" fmla="*/ 4 w 939157"/>
                  <a:gd name="connsiteY4" fmla="*/ 290658 h 375004"/>
                  <a:gd name="connsiteX0" fmla="*/ 4364 w 943517"/>
                  <a:gd name="connsiteY0" fmla="*/ 290657 h 375003"/>
                  <a:gd name="connsiteX1" fmla="*/ 486608 w 943517"/>
                  <a:gd name="connsiteY1" fmla="*/ 128 h 375003"/>
                  <a:gd name="connsiteX2" fmla="*/ 943508 w 943517"/>
                  <a:gd name="connsiteY2" fmla="*/ 305741 h 375003"/>
                  <a:gd name="connsiteX3" fmla="*/ 479748 w 943517"/>
                  <a:gd name="connsiteY3" fmla="*/ 374634 h 375003"/>
                  <a:gd name="connsiteX4" fmla="*/ 4364 w 943517"/>
                  <a:gd name="connsiteY4" fmla="*/ 290657 h 375003"/>
                  <a:gd name="connsiteX0" fmla="*/ 4364 w 952091"/>
                  <a:gd name="connsiteY0" fmla="*/ 290657 h 375003"/>
                  <a:gd name="connsiteX1" fmla="*/ 486608 w 952091"/>
                  <a:gd name="connsiteY1" fmla="*/ 128 h 375003"/>
                  <a:gd name="connsiteX2" fmla="*/ 943508 w 952091"/>
                  <a:gd name="connsiteY2" fmla="*/ 305741 h 375003"/>
                  <a:gd name="connsiteX3" fmla="*/ 479748 w 952091"/>
                  <a:gd name="connsiteY3" fmla="*/ 374634 h 375003"/>
                  <a:gd name="connsiteX4" fmla="*/ 4364 w 952091"/>
                  <a:gd name="connsiteY4" fmla="*/ 290657 h 375003"/>
                  <a:gd name="connsiteX0" fmla="*/ 4 w 939156"/>
                  <a:gd name="connsiteY0" fmla="*/ 290659 h 386027"/>
                  <a:gd name="connsiteX1" fmla="*/ 482248 w 939156"/>
                  <a:gd name="connsiteY1" fmla="*/ 130 h 386027"/>
                  <a:gd name="connsiteX2" fmla="*/ 939148 w 939156"/>
                  <a:gd name="connsiteY2" fmla="*/ 305743 h 386027"/>
                  <a:gd name="connsiteX3" fmla="*/ 475388 w 939156"/>
                  <a:gd name="connsiteY3" fmla="*/ 385805 h 386027"/>
                  <a:gd name="connsiteX4" fmla="*/ 4 w 939156"/>
                  <a:gd name="connsiteY4" fmla="*/ 290659 h 386027"/>
                  <a:gd name="connsiteX0" fmla="*/ 4 w 939151"/>
                  <a:gd name="connsiteY0" fmla="*/ 290551 h 385918"/>
                  <a:gd name="connsiteX1" fmla="*/ 482248 w 939151"/>
                  <a:gd name="connsiteY1" fmla="*/ 21 h 385918"/>
                  <a:gd name="connsiteX2" fmla="*/ 939148 w 939151"/>
                  <a:gd name="connsiteY2" fmla="*/ 305634 h 385918"/>
                  <a:gd name="connsiteX3" fmla="*/ 475388 w 939151"/>
                  <a:gd name="connsiteY3" fmla="*/ 385696 h 385918"/>
                  <a:gd name="connsiteX4" fmla="*/ 4 w 939151"/>
                  <a:gd name="connsiteY4" fmla="*/ 290551 h 385918"/>
                  <a:gd name="connsiteX0" fmla="*/ 1867 w 941014"/>
                  <a:gd name="connsiteY0" fmla="*/ 290553 h 385920"/>
                  <a:gd name="connsiteX1" fmla="*/ 484111 w 941014"/>
                  <a:gd name="connsiteY1" fmla="*/ 23 h 385920"/>
                  <a:gd name="connsiteX2" fmla="*/ 941011 w 941014"/>
                  <a:gd name="connsiteY2" fmla="*/ 305636 h 385920"/>
                  <a:gd name="connsiteX3" fmla="*/ 477251 w 941014"/>
                  <a:gd name="connsiteY3" fmla="*/ 385698 h 385920"/>
                  <a:gd name="connsiteX4" fmla="*/ 1867 w 941014"/>
                  <a:gd name="connsiteY4" fmla="*/ 290553 h 385920"/>
                  <a:gd name="connsiteX0" fmla="*/ 1869 w 947954"/>
                  <a:gd name="connsiteY0" fmla="*/ 290553 h 386153"/>
                  <a:gd name="connsiteX1" fmla="*/ 484113 w 947954"/>
                  <a:gd name="connsiteY1" fmla="*/ 23 h 386153"/>
                  <a:gd name="connsiteX2" fmla="*/ 941013 w 947954"/>
                  <a:gd name="connsiteY2" fmla="*/ 305636 h 386153"/>
                  <a:gd name="connsiteX3" fmla="*/ 477253 w 947954"/>
                  <a:gd name="connsiteY3" fmla="*/ 385698 h 386153"/>
                  <a:gd name="connsiteX4" fmla="*/ 1869 w 947954"/>
                  <a:gd name="connsiteY4" fmla="*/ 290553 h 386153"/>
                  <a:gd name="connsiteX0" fmla="*/ 38 w 939222"/>
                  <a:gd name="connsiteY0" fmla="*/ 290552 h 426646"/>
                  <a:gd name="connsiteX1" fmla="*/ 482282 w 939222"/>
                  <a:gd name="connsiteY1" fmla="*/ 22 h 426646"/>
                  <a:gd name="connsiteX2" fmla="*/ 939182 w 939222"/>
                  <a:gd name="connsiteY2" fmla="*/ 305635 h 426646"/>
                  <a:gd name="connsiteX3" fmla="*/ 458285 w 939222"/>
                  <a:gd name="connsiteY3" fmla="*/ 426560 h 426646"/>
                  <a:gd name="connsiteX4" fmla="*/ 38 w 939222"/>
                  <a:gd name="connsiteY4" fmla="*/ 290552 h 426646"/>
                  <a:gd name="connsiteX0" fmla="*/ 38 w 939325"/>
                  <a:gd name="connsiteY0" fmla="*/ 291190 h 427284"/>
                  <a:gd name="connsiteX1" fmla="*/ 482282 w 939325"/>
                  <a:gd name="connsiteY1" fmla="*/ 660 h 427284"/>
                  <a:gd name="connsiteX2" fmla="*/ 939182 w 939325"/>
                  <a:gd name="connsiteY2" fmla="*/ 306273 h 427284"/>
                  <a:gd name="connsiteX3" fmla="*/ 458285 w 939325"/>
                  <a:gd name="connsiteY3" fmla="*/ 427198 h 427284"/>
                  <a:gd name="connsiteX4" fmla="*/ 38 w 939325"/>
                  <a:gd name="connsiteY4" fmla="*/ 291190 h 427284"/>
                  <a:gd name="connsiteX0" fmla="*/ 38 w 939277"/>
                  <a:gd name="connsiteY0" fmla="*/ 290540 h 426634"/>
                  <a:gd name="connsiteX1" fmla="*/ 482282 w 939277"/>
                  <a:gd name="connsiteY1" fmla="*/ 10 h 426634"/>
                  <a:gd name="connsiteX2" fmla="*/ 939182 w 939277"/>
                  <a:gd name="connsiteY2" fmla="*/ 305623 h 426634"/>
                  <a:gd name="connsiteX3" fmla="*/ 458285 w 939277"/>
                  <a:gd name="connsiteY3" fmla="*/ 426548 h 426634"/>
                  <a:gd name="connsiteX4" fmla="*/ 38 w 939277"/>
                  <a:gd name="connsiteY4" fmla="*/ 290540 h 42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277" h="426634">
                    <a:moveTo>
                      <a:pt x="38" y="290540"/>
                    </a:moveTo>
                    <a:cubicBezTo>
                      <a:pt x="4037" y="219450"/>
                      <a:pt x="141199" y="1729"/>
                      <a:pt x="482282" y="10"/>
                    </a:cubicBezTo>
                    <a:cubicBezTo>
                      <a:pt x="823365" y="-1709"/>
                      <a:pt x="943181" y="234533"/>
                      <a:pt x="939182" y="305623"/>
                    </a:cubicBezTo>
                    <a:cubicBezTo>
                      <a:pt x="935183" y="376713"/>
                      <a:pt x="614809" y="429062"/>
                      <a:pt x="458285" y="426548"/>
                    </a:cubicBezTo>
                    <a:cubicBezTo>
                      <a:pt x="301761" y="424034"/>
                      <a:pt x="-3961" y="361630"/>
                      <a:pt x="38" y="2905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472C4">
                      <a:lumMod val="5000"/>
                      <a:lumOff val="95000"/>
                    </a:srgbClr>
                  </a:gs>
                  <a:gs pos="63000">
                    <a:srgbClr val="FFC000"/>
                  </a:gs>
                  <a:gs pos="90000">
                    <a:srgbClr val="C0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1594" name="グループ化 1593">
            <a:extLst>
              <a:ext uri="{FF2B5EF4-FFF2-40B4-BE49-F238E27FC236}">
                <a16:creationId xmlns:a16="http://schemas.microsoft.com/office/drawing/2014/main" id="{2E702CA7-405F-498F-B822-707BBF38F043}"/>
              </a:ext>
            </a:extLst>
          </p:cNvPr>
          <p:cNvGrpSpPr/>
          <p:nvPr/>
        </p:nvGrpSpPr>
        <p:grpSpPr>
          <a:xfrm>
            <a:off x="3657686" y="1506789"/>
            <a:ext cx="2562286" cy="1536699"/>
            <a:chOff x="1789009" y="4821433"/>
            <a:chExt cx="2562286" cy="1536699"/>
          </a:xfrm>
        </p:grpSpPr>
        <p:grpSp>
          <p:nvGrpSpPr>
            <p:cNvPr id="1595" name="グループ化 1594">
              <a:extLst>
                <a:ext uri="{FF2B5EF4-FFF2-40B4-BE49-F238E27FC236}">
                  <a16:creationId xmlns:a16="http://schemas.microsoft.com/office/drawing/2014/main" id="{05C0DE52-E83C-4116-858C-AE180832EF78}"/>
                </a:ext>
              </a:extLst>
            </p:cNvPr>
            <p:cNvGrpSpPr/>
            <p:nvPr/>
          </p:nvGrpSpPr>
          <p:grpSpPr>
            <a:xfrm>
              <a:off x="1789009" y="4821433"/>
              <a:ext cx="2562286" cy="1536699"/>
              <a:chOff x="746064" y="1894185"/>
              <a:chExt cx="2562286" cy="1536699"/>
            </a:xfrm>
          </p:grpSpPr>
          <p:grpSp>
            <p:nvGrpSpPr>
              <p:cNvPr id="1662" name="グループ化 1661">
                <a:extLst>
                  <a:ext uri="{FF2B5EF4-FFF2-40B4-BE49-F238E27FC236}">
                    <a16:creationId xmlns:a16="http://schemas.microsoft.com/office/drawing/2014/main" id="{62205152-0197-4BDD-83B5-4519B4FFD80A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665" name="フリーフォーム: 図形 1664">
                  <a:extLst>
                    <a:ext uri="{FF2B5EF4-FFF2-40B4-BE49-F238E27FC236}">
                      <a16:creationId xmlns:a16="http://schemas.microsoft.com/office/drawing/2014/main" id="{DE001725-A7BB-4B15-82E2-2B6AF036E751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66" name="楕円 1665">
                  <a:extLst>
                    <a:ext uri="{FF2B5EF4-FFF2-40B4-BE49-F238E27FC236}">
                      <a16:creationId xmlns:a16="http://schemas.microsoft.com/office/drawing/2014/main" id="{C0F5E4EE-E5D0-49E5-A3B8-53E205268B4C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663" name="楕円 1662">
                <a:extLst>
                  <a:ext uri="{FF2B5EF4-FFF2-40B4-BE49-F238E27FC236}">
                    <a16:creationId xmlns:a16="http://schemas.microsoft.com/office/drawing/2014/main" id="{2945EDEA-582F-4C3E-891D-744B2F74AA98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64" name="フリーフォーム: 図形 1663">
                <a:extLst>
                  <a:ext uri="{FF2B5EF4-FFF2-40B4-BE49-F238E27FC236}">
                    <a16:creationId xmlns:a16="http://schemas.microsoft.com/office/drawing/2014/main" id="{4259CF14-7CB9-45AB-967F-2C64FD2757C1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596" name="グループ化 1595">
              <a:extLst>
                <a:ext uri="{FF2B5EF4-FFF2-40B4-BE49-F238E27FC236}">
                  <a16:creationId xmlns:a16="http://schemas.microsoft.com/office/drawing/2014/main" id="{2935284D-5DE2-4156-8255-6AF59B098FA6}"/>
                </a:ext>
              </a:extLst>
            </p:cNvPr>
            <p:cNvGrpSpPr/>
            <p:nvPr/>
          </p:nvGrpSpPr>
          <p:grpSpPr>
            <a:xfrm rot="3600000">
              <a:off x="2567273" y="4695714"/>
              <a:ext cx="561955" cy="841666"/>
              <a:chOff x="2700618" y="2648356"/>
              <a:chExt cx="1295120" cy="1939759"/>
            </a:xfrm>
          </p:grpSpPr>
          <p:sp>
            <p:nvSpPr>
              <p:cNvPr id="1652" name="楕円 2062">
                <a:extLst>
                  <a:ext uri="{FF2B5EF4-FFF2-40B4-BE49-F238E27FC236}">
                    <a16:creationId xmlns:a16="http://schemas.microsoft.com/office/drawing/2014/main" id="{14174DE0-9192-437C-9CEC-8727D8FA9A6E}"/>
                  </a:ext>
                </a:extLst>
              </p:cNvPr>
              <p:cNvSpPr/>
              <p:nvPr/>
            </p:nvSpPr>
            <p:spPr>
              <a:xfrm>
                <a:off x="2700618" y="2879745"/>
                <a:ext cx="1295120" cy="1708370"/>
              </a:xfrm>
              <a:custGeom>
                <a:avLst/>
                <a:gdLst>
                  <a:gd name="connsiteX0" fmla="*/ 0 w 1346200"/>
                  <a:gd name="connsiteY0" fmla="*/ 459974 h 919947"/>
                  <a:gd name="connsiteX1" fmla="*/ 673100 w 1346200"/>
                  <a:gd name="connsiteY1" fmla="*/ 0 h 919947"/>
                  <a:gd name="connsiteX2" fmla="*/ 1346200 w 1346200"/>
                  <a:gd name="connsiteY2" fmla="*/ 459974 h 919947"/>
                  <a:gd name="connsiteX3" fmla="*/ 673100 w 1346200"/>
                  <a:gd name="connsiteY3" fmla="*/ 919948 h 919947"/>
                  <a:gd name="connsiteX4" fmla="*/ 0 w 1346200"/>
                  <a:gd name="connsiteY4" fmla="*/ 459974 h 919947"/>
                  <a:gd name="connsiteX0" fmla="*/ 0 w 1346200"/>
                  <a:gd name="connsiteY0" fmla="*/ 459974 h 1618448"/>
                  <a:gd name="connsiteX1" fmla="*/ 673100 w 1346200"/>
                  <a:gd name="connsiteY1" fmla="*/ 0 h 1618448"/>
                  <a:gd name="connsiteX2" fmla="*/ 1346200 w 1346200"/>
                  <a:gd name="connsiteY2" fmla="*/ 459974 h 1618448"/>
                  <a:gd name="connsiteX3" fmla="*/ 673100 w 1346200"/>
                  <a:gd name="connsiteY3" fmla="*/ 1618448 h 1618448"/>
                  <a:gd name="connsiteX4" fmla="*/ 0 w 1346200"/>
                  <a:gd name="connsiteY4" fmla="*/ 459974 h 1618448"/>
                  <a:gd name="connsiteX0" fmla="*/ 0 w 1365250"/>
                  <a:gd name="connsiteY0" fmla="*/ 568938 h 1619761"/>
                  <a:gd name="connsiteX1" fmla="*/ 692150 w 1365250"/>
                  <a:gd name="connsiteY1" fmla="*/ 1014 h 1619761"/>
                  <a:gd name="connsiteX2" fmla="*/ 1365250 w 1365250"/>
                  <a:gd name="connsiteY2" fmla="*/ 460988 h 1619761"/>
                  <a:gd name="connsiteX3" fmla="*/ 692150 w 1365250"/>
                  <a:gd name="connsiteY3" fmla="*/ 1619462 h 1619761"/>
                  <a:gd name="connsiteX4" fmla="*/ 0 w 1365250"/>
                  <a:gd name="connsiteY4" fmla="*/ 568938 h 1619761"/>
                  <a:gd name="connsiteX0" fmla="*/ 63 w 1365313"/>
                  <a:gd name="connsiteY0" fmla="*/ 568938 h 1619864"/>
                  <a:gd name="connsiteX1" fmla="*/ 692213 w 1365313"/>
                  <a:gd name="connsiteY1" fmla="*/ 1014 h 1619864"/>
                  <a:gd name="connsiteX2" fmla="*/ 1365313 w 1365313"/>
                  <a:gd name="connsiteY2" fmla="*/ 460988 h 1619864"/>
                  <a:gd name="connsiteX3" fmla="*/ 692213 w 1365313"/>
                  <a:gd name="connsiteY3" fmla="*/ 1619462 h 1619864"/>
                  <a:gd name="connsiteX4" fmla="*/ 63 w 1365313"/>
                  <a:gd name="connsiteY4" fmla="*/ 568938 h 1619864"/>
                  <a:gd name="connsiteX0" fmla="*/ 63 w 1365881"/>
                  <a:gd name="connsiteY0" fmla="*/ 569499 h 1620425"/>
                  <a:gd name="connsiteX1" fmla="*/ 692213 w 1365881"/>
                  <a:gd name="connsiteY1" fmla="*/ 1575 h 1620425"/>
                  <a:gd name="connsiteX2" fmla="*/ 1365313 w 1365881"/>
                  <a:gd name="connsiteY2" fmla="*/ 461549 h 1620425"/>
                  <a:gd name="connsiteX3" fmla="*/ 692213 w 1365881"/>
                  <a:gd name="connsiteY3" fmla="*/ 1620023 h 1620425"/>
                  <a:gd name="connsiteX4" fmla="*/ 63 w 1365881"/>
                  <a:gd name="connsiteY4" fmla="*/ 569499 h 1620425"/>
                  <a:gd name="connsiteX0" fmla="*/ 63 w 1365881"/>
                  <a:gd name="connsiteY0" fmla="*/ 571559 h 1622485"/>
                  <a:gd name="connsiteX1" fmla="*/ 692213 w 1365881"/>
                  <a:gd name="connsiteY1" fmla="*/ 3635 h 1622485"/>
                  <a:gd name="connsiteX2" fmla="*/ 1365313 w 1365881"/>
                  <a:gd name="connsiteY2" fmla="*/ 463609 h 1622485"/>
                  <a:gd name="connsiteX3" fmla="*/ 692213 w 1365881"/>
                  <a:gd name="connsiteY3" fmla="*/ 1622083 h 1622485"/>
                  <a:gd name="connsiteX4" fmla="*/ 63 w 1365881"/>
                  <a:gd name="connsiteY4" fmla="*/ 571559 h 1622485"/>
                  <a:gd name="connsiteX0" fmla="*/ 131 w 1365949"/>
                  <a:gd name="connsiteY0" fmla="*/ 571559 h 1622083"/>
                  <a:gd name="connsiteX1" fmla="*/ 692281 w 1365949"/>
                  <a:gd name="connsiteY1" fmla="*/ 3635 h 1622083"/>
                  <a:gd name="connsiteX2" fmla="*/ 1365381 w 1365949"/>
                  <a:gd name="connsiteY2" fmla="*/ 463609 h 1622083"/>
                  <a:gd name="connsiteX3" fmla="*/ 692281 w 1365949"/>
                  <a:gd name="connsiteY3" fmla="*/ 1622083 h 1622083"/>
                  <a:gd name="connsiteX4" fmla="*/ 131 w 1365949"/>
                  <a:gd name="connsiteY4" fmla="*/ 571559 h 1622083"/>
                  <a:gd name="connsiteX0" fmla="*/ 131 w 1366664"/>
                  <a:gd name="connsiteY0" fmla="*/ 571559 h 1622083"/>
                  <a:gd name="connsiteX1" fmla="*/ 692281 w 1366664"/>
                  <a:gd name="connsiteY1" fmla="*/ 3635 h 1622083"/>
                  <a:gd name="connsiteX2" fmla="*/ 1365381 w 1366664"/>
                  <a:gd name="connsiteY2" fmla="*/ 463609 h 1622083"/>
                  <a:gd name="connsiteX3" fmla="*/ 692281 w 1366664"/>
                  <a:gd name="connsiteY3" fmla="*/ 1622083 h 1622083"/>
                  <a:gd name="connsiteX4" fmla="*/ 131 w 1366664"/>
                  <a:gd name="connsiteY4" fmla="*/ 571559 h 1622083"/>
                  <a:gd name="connsiteX0" fmla="*/ 17 w 1365314"/>
                  <a:gd name="connsiteY0" fmla="*/ 569044 h 1664018"/>
                  <a:gd name="connsiteX1" fmla="*/ 692167 w 1365314"/>
                  <a:gd name="connsiteY1" fmla="*/ 1120 h 1664018"/>
                  <a:gd name="connsiteX2" fmla="*/ 1365267 w 1365314"/>
                  <a:gd name="connsiteY2" fmla="*/ 461094 h 1664018"/>
                  <a:gd name="connsiteX3" fmla="*/ 711217 w 1365314"/>
                  <a:gd name="connsiteY3" fmla="*/ 1664018 h 1664018"/>
                  <a:gd name="connsiteX4" fmla="*/ 17 w 1365314"/>
                  <a:gd name="connsiteY4" fmla="*/ 569044 h 1664018"/>
                  <a:gd name="connsiteX0" fmla="*/ 39 w 1365336"/>
                  <a:gd name="connsiteY0" fmla="*/ 568033 h 1663007"/>
                  <a:gd name="connsiteX1" fmla="*/ 692189 w 1365336"/>
                  <a:gd name="connsiteY1" fmla="*/ 109 h 1663007"/>
                  <a:gd name="connsiteX2" fmla="*/ 1365289 w 1365336"/>
                  <a:gd name="connsiteY2" fmla="*/ 460083 h 1663007"/>
                  <a:gd name="connsiteX3" fmla="*/ 711239 w 1365336"/>
                  <a:gd name="connsiteY3" fmla="*/ 1663007 h 1663007"/>
                  <a:gd name="connsiteX4" fmla="*/ 39 w 1365336"/>
                  <a:gd name="connsiteY4" fmla="*/ 568033 h 1663007"/>
                  <a:gd name="connsiteX0" fmla="*/ 2098 w 1367395"/>
                  <a:gd name="connsiteY0" fmla="*/ 568033 h 1663007"/>
                  <a:gd name="connsiteX1" fmla="*/ 694248 w 1367395"/>
                  <a:gd name="connsiteY1" fmla="*/ 109 h 1663007"/>
                  <a:gd name="connsiteX2" fmla="*/ 1367348 w 1367395"/>
                  <a:gd name="connsiteY2" fmla="*/ 460083 h 1663007"/>
                  <a:gd name="connsiteX3" fmla="*/ 713298 w 1367395"/>
                  <a:gd name="connsiteY3" fmla="*/ 1663007 h 1663007"/>
                  <a:gd name="connsiteX4" fmla="*/ 2098 w 1367395"/>
                  <a:gd name="connsiteY4" fmla="*/ 568033 h 1663007"/>
                  <a:gd name="connsiteX0" fmla="*/ 2013 w 1380010"/>
                  <a:gd name="connsiteY0" fmla="*/ 686307 h 1666981"/>
                  <a:gd name="connsiteX1" fmla="*/ 706863 w 1380010"/>
                  <a:gd name="connsiteY1" fmla="*/ 4083 h 1666981"/>
                  <a:gd name="connsiteX2" fmla="*/ 1379963 w 1380010"/>
                  <a:gd name="connsiteY2" fmla="*/ 464057 h 1666981"/>
                  <a:gd name="connsiteX3" fmla="*/ 725913 w 1380010"/>
                  <a:gd name="connsiteY3" fmla="*/ 1666981 h 1666981"/>
                  <a:gd name="connsiteX4" fmla="*/ 2013 w 1380010"/>
                  <a:gd name="connsiteY4" fmla="*/ 686307 h 1666981"/>
                  <a:gd name="connsiteX0" fmla="*/ 6208 w 1384205"/>
                  <a:gd name="connsiteY0" fmla="*/ 686307 h 1666981"/>
                  <a:gd name="connsiteX1" fmla="*/ 711058 w 1384205"/>
                  <a:gd name="connsiteY1" fmla="*/ 4083 h 1666981"/>
                  <a:gd name="connsiteX2" fmla="*/ 1384158 w 1384205"/>
                  <a:gd name="connsiteY2" fmla="*/ 464057 h 1666981"/>
                  <a:gd name="connsiteX3" fmla="*/ 730108 w 1384205"/>
                  <a:gd name="connsiteY3" fmla="*/ 1666981 h 1666981"/>
                  <a:gd name="connsiteX4" fmla="*/ 6208 w 1384205"/>
                  <a:gd name="connsiteY4" fmla="*/ 686307 h 1666981"/>
                  <a:gd name="connsiteX0" fmla="*/ 6208 w 1390553"/>
                  <a:gd name="connsiteY0" fmla="*/ 682228 h 1662902"/>
                  <a:gd name="connsiteX1" fmla="*/ 711058 w 1390553"/>
                  <a:gd name="connsiteY1" fmla="*/ 4 h 1662902"/>
                  <a:gd name="connsiteX2" fmla="*/ 1390508 w 1390553"/>
                  <a:gd name="connsiteY2" fmla="*/ 688578 h 1662902"/>
                  <a:gd name="connsiteX3" fmla="*/ 730108 w 1390553"/>
                  <a:gd name="connsiteY3" fmla="*/ 1662902 h 1662902"/>
                  <a:gd name="connsiteX4" fmla="*/ 6208 w 1390553"/>
                  <a:gd name="connsiteY4" fmla="*/ 682228 h 1662902"/>
                  <a:gd name="connsiteX0" fmla="*/ 6208 w 1405453"/>
                  <a:gd name="connsiteY0" fmla="*/ 682228 h 1662902"/>
                  <a:gd name="connsiteX1" fmla="*/ 711058 w 1405453"/>
                  <a:gd name="connsiteY1" fmla="*/ 4 h 1662902"/>
                  <a:gd name="connsiteX2" fmla="*/ 1390508 w 1405453"/>
                  <a:gd name="connsiteY2" fmla="*/ 688578 h 1662902"/>
                  <a:gd name="connsiteX3" fmla="*/ 730108 w 1405453"/>
                  <a:gd name="connsiteY3" fmla="*/ 1662902 h 1662902"/>
                  <a:gd name="connsiteX4" fmla="*/ 6208 w 1405453"/>
                  <a:gd name="connsiteY4" fmla="*/ 682228 h 166290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34 w 1384379"/>
                  <a:gd name="connsiteY0" fmla="*/ 682339 h 1751913"/>
                  <a:gd name="connsiteX1" fmla="*/ 704884 w 1384379"/>
                  <a:gd name="connsiteY1" fmla="*/ 115 h 1751913"/>
                  <a:gd name="connsiteX2" fmla="*/ 1384334 w 1384379"/>
                  <a:gd name="connsiteY2" fmla="*/ 637889 h 1751913"/>
                  <a:gd name="connsiteX3" fmla="*/ 723934 w 1384379"/>
                  <a:gd name="connsiteY3" fmla="*/ 1751913 h 1751913"/>
                  <a:gd name="connsiteX4" fmla="*/ 34 w 1384379"/>
                  <a:gd name="connsiteY4" fmla="*/ 682339 h 1751913"/>
                  <a:gd name="connsiteX0" fmla="*/ 2893 w 1387238"/>
                  <a:gd name="connsiteY0" fmla="*/ 682339 h 1751913"/>
                  <a:gd name="connsiteX1" fmla="*/ 707743 w 1387238"/>
                  <a:gd name="connsiteY1" fmla="*/ 115 h 1751913"/>
                  <a:gd name="connsiteX2" fmla="*/ 1387193 w 1387238"/>
                  <a:gd name="connsiteY2" fmla="*/ 637889 h 1751913"/>
                  <a:gd name="connsiteX3" fmla="*/ 726793 w 1387238"/>
                  <a:gd name="connsiteY3" fmla="*/ 1751913 h 1751913"/>
                  <a:gd name="connsiteX4" fmla="*/ 2893 w 1387238"/>
                  <a:gd name="connsiteY4" fmla="*/ 682339 h 1751913"/>
                  <a:gd name="connsiteX0" fmla="*/ 2893 w 1398594"/>
                  <a:gd name="connsiteY0" fmla="*/ 682369 h 1751943"/>
                  <a:gd name="connsiteX1" fmla="*/ 707743 w 1398594"/>
                  <a:gd name="connsiteY1" fmla="*/ 145 h 1751943"/>
                  <a:gd name="connsiteX2" fmla="*/ 1387193 w 1398594"/>
                  <a:gd name="connsiteY2" fmla="*/ 637919 h 1751943"/>
                  <a:gd name="connsiteX3" fmla="*/ 726793 w 1398594"/>
                  <a:gd name="connsiteY3" fmla="*/ 1751943 h 1751943"/>
                  <a:gd name="connsiteX4" fmla="*/ 2893 w 1398594"/>
                  <a:gd name="connsiteY4" fmla="*/ 682369 h 175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8594" h="1751943">
                    <a:moveTo>
                      <a:pt x="2893" y="682369"/>
                    </a:moveTo>
                    <a:cubicBezTo>
                      <a:pt x="37818" y="269753"/>
                      <a:pt x="223026" y="7553"/>
                      <a:pt x="707743" y="145"/>
                    </a:cubicBezTo>
                    <a:cubicBezTo>
                      <a:pt x="1192460" y="-7263"/>
                      <a:pt x="1320518" y="269753"/>
                      <a:pt x="1387193" y="637919"/>
                    </a:cubicBezTo>
                    <a:cubicBezTo>
                      <a:pt x="1453868" y="1006085"/>
                      <a:pt x="1227385" y="1670451"/>
                      <a:pt x="726793" y="1751943"/>
                    </a:cubicBezTo>
                    <a:cubicBezTo>
                      <a:pt x="251601" y="1687385"/>
                      <a:pt x="-32032" y="1094985"/>
                      <a:pt x="2893" y="682369"/>
                    </a:cubicBezTo>
                    <a:close/>
                  </a:path>
                </a:pathLst>
              </a:custGeom>
              <a:gradFill>
                <a:gsLst>
                  <a:gs pos="0">
                    <a:srgbClr val="C00000"/>
                  </a:gs>
                  <a:gs pos="50000">
                    <a:srgbClr val="FF0000"/>
                  </a:gs>
                  <a:gs pos="100000">
                    <a:srgbClr val="FF9933"/>
                  </a:gs>
                </a:gsLst>
                <a:lin ang="5400000" scaled="1"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53" name="フリーフォーム: 図形 1652">
                <a:extLst>
                  <a:ext uri="{FF2B5EF4-FFF2-40B4-BE49-F238E27FC236}">
                    <a16:creationId xmlns:a16="http://schemas.microsoft.com/office/drawing/2014/main" id="{846B0610-A738-440A-B0C6-17D37A4CA9DE}"/>
                  </a:ext>
                </a:extLst>
              </p:cNvPr>
              <p:cNvSpPr/>
              <p:nvPr/>
            </p:nvSpPr>
            <p:spPr>
              <a:xfrm>
                <a:off x="2785344" y="3080194"/>
                <a:ext cx="1134195" cy="1260777"/>
              </a:xfrm>
              <a:custGeom>
                <a:avLst/>
                <a:gdLst>
                  <a:gd name="connsiteX0" fmla="*/ 325620 w 1134195"/>
                  <a:gd name="connsiteY0" fmla="*/ 6451 h 1260777"/>
                  <a:gd name="connsiteX1" fmla="*/ 291960 w 1134195"/>
                  <a:gd name="connsiteY1" fmla="*/ 28238 h 1260777"/>
                  <a:gd name="connsiteX2" fmla="*/ 248037 w 1134195"/>
                  <a:gd name="connsiteY2" fmla="*/ 78626 h 1260777"/>
                  <a:gd name="connsiteX3" fmla="*/ 241858 w 1134195"/>
                  <a:gd name="connsiteY3" fmla="*/ 83481 h 1260777"/>
                  <a:gd name="connsiteX4" fmla="*/ 80519 w 1134195"/>
                  <a:gd name="connsiteY4" fmla="*/ 510455 h 1260777"/>
                  <a:gd name="connsiteX5" fmla="*/ 185034 w 1134195"/>
                  <a:gd name="connsiteY5" fmla="*/ 1010010 h 1260777"/>
                  <a:gd name="connsiteX6" fmla="*/ 219293 w 1134195"/>
                  <a:gd name="connsiteY6" fmla="*/ 1070954 h 1260777"/>
                  <a:gd name="connsiteX7" fmla="*/ 291165 w 1134195"/>
                  <a:gd name="connsiteY7" fmla="*/ 1204721 h 1260777"/>
                  <a:gd name="connsiteX8" fmla="*/ 333858 w 1134195"/>
                  <a:gd name="connsiteY8" fmla="*/ 1256954 h 1260777"/>
                  <a:gd name="connsiteX9" fmla="*/ 331113 w 1134195"/>
                  <a:gd name="connsiteY9" fmla="*/ 1255350 h 1260777"/>
                  <a:gd name="connsiteX10" fmla="*/ 2347 w 1134195"/>
                  <a:gd name="connsiteY10" fmla="*/ 510455 h 1260777"/>
                  <a:gd name="connsiteX11" fmla="*/ 322785 w 1134195"/>
                  <a:gd name="connsiteY11" fmla="*/ 7182 h 1260777"/>
                  <a:gd name="connsiteX12" fmla="*/ 811736 w 1134195"/>
                  <a:gd name="connsiteY12" fmla="*/ 0 h 1260777"/>
                  <a:gd name="connsiteX13" fmla="*/ 818269 w 1134195"/>
                  <a:gd name="connsiteY13" fmla="*/ 1639 h 1260777"/>
                  <a:gd name="connsiteX14" fmla="*/ 1124949 w 1134195"/>
                  <a:gd name="connsiteY14" fmla="*/ 474976 h 1260777"/>
                  <a:gd name="connsiteX15" fmla="*/ 851942 w 1134195"/>
                  <a:gd name="connsiteY15" fmla="*/ 1239114 h 1260777"/>
                  <a:gd name="connsiteX16" fmla="*/ 819333 w 1134195"/>
                  <a:gd name="connsiteY16" fmla="*/ 1260777 h 1260777"/>
                  <a:gd name="connsiteX17" fmla="*/ 878828 w 1134195"/>
                  <a:gd name="connsiteY17" fmla="*/ 1176465 h 1260777"/>
                  <a:gd name="connsiteX18" fmla="*/ 883336 w 1134195"/>
                  <a:gd name="connsiteY18" fmla="*/ 1166427 h 1260777"/>
                  <a:gd name="connsiteX19" fmla="*/ 888245 w 1134195"/>
                  <a:gd name="connsiteY19" fmla="*/ 1160667 h 1260777"/>
                  <a:gd name="connsiteX20" fmla="*/ 1059457 w 1134195"/>
                  <a:gd name="connsiteY20" fmla="*/ 474976 h 1260777"/>
                  <a:gd name="connsiteX21" fmla="*/ 901522 w 1134195"/>
                  <a:gd name="connsiteY21" fmla="*/ 75599 h 1260777"/>
                  <a:gd name="connsiteX22" fmla="*/ 857599 w 1134195"/>
                  <a:gd name="connsiteY22" fmla="*/ 39077 h 1260777"/>
                  <a:gd name="connsiteX23" fmla="*/ 842552 w 1134195"/>
                  <a:gd name="connsiteY23" fmla="*/ 20708 h 126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34195" h="1260777">
                    <a:moveTo>
                      <a:pt x="325620" y="6451"/>
                    </a:moveTo>
                    <a:lnTo>
                      <a:pt x="291960" y="28238"/>
                    </a:lnTo>
                    <a:lnTo>
                      <a:pt x="248037" y="78626"/>
                    </a:lnTo>
                    <a:lnTo>
                      <a:pt x="241858" y="83481"/>
                    </a:lnTo>
                    <a:cubicBezTo>
                      <a:pt x="141931" y="177933"/>
                      <a:pt x="94411" y="325201"/>
                      <a:pt x="80519" y="510455"/>
                    </a:cubicBezTo>
                    <a:cubicBezTo>
                      <a:pt x="68942" y="664834"/>
                      <a:pt x="106864" y="850743"/>
                      <a:pt x="185034" y="1010010"/>
                    </a:cubicBezTo>
                    <a:lnTo>
                      <a:pt x="219293" y="1070954"/>
                    </a:lnTo>
                    <a:lnTo>
                      <a:pt x="291165" y="1204721"/>
                    </a:lnTo>
                    <a:lnTo>
                      <a:pt x="333858" y="1256954"/>
                    </a:lnTo>
                    <a:lnTo>
                      <a:pt x="331113" y="1255350"/>
                    </a:lnTo>
                    <a:cubicBezTo>
                      <a:pt x="105176" y="1085186"/>
                      <a:pt x="-18896" y="757461"/>
                      <a:pt x="2347" y="510455"/>
                    </a:cubicBezTo>
                    <a:cubicBezTo>
                      <a:pt x="23588" y="263449"/>
                      <a:pt x="113384" y="83976"/>
                      <a:pt x="322785" y="7182"/>
                    </a:cubicBezTo>
                    <a:close/>
                    <a:moveTo>
                      <a:pt x="811736" y="0"/>
                    </a:moveTo>
                    <a:lnTo>
                      <a:pt x="818269" y="1639"/>
                    </a:lnTo>
                    <a:cubicBezTo>
                      <a:pt x="1015843" y="75106"/>
                      <a:pt x="1084397" y="254580"/>
                      <a:pt x="1124949" y="474976"/>
                    </a:cubicBezTo>
                    <a:cubicBezTo>
                      <a:pt x="1165502" y="695373"/>
                      <a:pt x="1072327" y="1048757"/>
                      <a:pt x="851942" y="1239114"/>
                    </a:cubicBezTo>
                    <a:lnTo>
                      <a:pt x="819333" y="1260777"/>
                    </a:lnTo>
                    <a:lnTo>
                      <a:pt x="878828" y="1176465"/>
                    </a:lnTo>
                    <a:lnTo>
                      <a:pt x="883336" y="1166427"/>
                    </a:lnTo>
                    <a:lnTo>
                      <a:pt x="888245" y="1160667"/>
                    </a:lnTo>
                    <a:cubicBezTo>
                      <a:pt x="1032060" y="962489"/>
                      <a:pt x="1090400" y="667824"/>
                      <a:pt x="1059457" y="474976"/>
                    </a:cubicBezTo>
                    <a:cubicBezTo>
                      <a:pt x="1032935" y="309679"/>
                      <a:pt x="992678" y="167401"/>
                      <a:pt x="901522" y="75599"/>
                    </a:cubicBezTo>
                    <a:lnTo>
                      <a:pt x="857599" y="39077"/>
                    </a:lnTo>
                    <a:lnTo>
                      <a:pt x="842552" y="20708"/>
                    </a:ln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54" name="フリーフォーム: 図形 1653">
                <a:extLst>
                  <a:ext uri="{FF2B5EF4-FFF2-40B4-BE49-F238E27FC236}">
                    <a16:creationId xmlns:a16="http://schemas.microsoft.com/office/drawing/2014/main" id="{95065D25-141D-48B8-86B7-9A861DC90B94}"/>
                  </a:ext>
                </a:extLst>
              </p:cNvPr>
              <p:cNvSpPr/>
              <p:nvPr/>
            </p:nvSpPr>
            <p:spPr>
              <a:xfrm>
                <a:off x="3052044" y="3312896"/>
                <a:ext cx="600794" cy="863356"/>
              </a:xfrm>
              <a:custGeom>
                <a:avLst/>
                <a:gdLst>
                  <a:gd name="connsiteX0" fmla="*/ 303743 w 1057994"/>
                  <a:gd name="connsiteY0" fmla="*/ 5962 h 1165223"/>
                  <a:gd name="connsiteX1" fmla="*/ 272345 w 1057994"/>
                  <a:gd name="connsiteY1" fmla="*/ 26098 h 1165223"/>
                  <a:gd name="connsiteX2" fmla="*/ 101788 w 1057994"/>
                  <a:gd name="connsiteY2" fmla="*/ 475573 h 1165223"/>
                  <a:gd name="connsiteX3" fmla="*/ 271603 w 1057994"/>
                  <a:gd name="connsiteY3" fmla="*/ 1113415 h 1165223"/>
                  <a:gd name="connsiteX4" fmla="*/ 311428 w 1057994"/>
                  <a:gd name="connsiteY4" fmla="*/ 1161690 h 1165223"/>
                  <a:gd name="connsiteX5" fmla="*/ 308867 w 1057994"/>
                  <a:gd name="connsiteY5" fmla="*/ 1160207 h 1165223"/>
                  <a:gd name="connsiteX6" fmla="*/ 2189 w 1057994"/>
                  <a:gd name="connsiteY6" fmla="*/ 471768 h 1165223"/>
                  <a:gd name="connsiteX7" fmla="*/ 301099 w 1057994"/>
                  <a:gd name="connsiteY7" fmla="*/ 6638 h 1165223"/>
                  <a:gd name="connsiteX8" fmla="*/ 757200 w 1057994"/>
                  <a:gd name="connsiteY8" fmla="*/ 0 h 1165223"/>
                  <a:gd name="connsiteX9" fmla="*/ 763294 w 1057994"/>
                  <a:gd name="connsiteY9" fmla="*/ 1515 h 1165223"/>
                  <a:gd name="connsiteX10" fmla="*/ 1049370 w 1057994"/>
                  <a:gd name="connsiteY10" fmla="*/ 438978 h 1165223"/>
                  <a:gd name="connsiteX11" fmla="*/ 794705 w 1057994"/>
                  <a:gd name="connsiteY11" fmla="*/ 1145202 h 1165223"/>
                  <a:gd name="connsiteX12" fmla="*/ 764287 w 1057994"/>
                  <a:gd name="connsiteY12" fmla="*/ 1165223 h 1165223"/>
                  <a:gd name="connsiteX13" fmla="*/ 819784 w 1057994"/>
                  <a:gd name="connsiteY13" fmla="*/ 1087301 h 1165223"/>
                  <a:gd name="connsiteX14" fmla="*/ 950987 w 1057994"/>
                  <a:gd name="connsiteY14" fmla="*/ 440638 h 1165223"/>
                  <a:gd name="connsiteX15" fmla="*/ 785946 w 1057994"/>
                  <a:gd name="connsiteY15" fmla="*/ 19138 h 1165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7994" h="1165223">
                    <a:moveTo>
                      <a:pt x="303743" y="5962"/>
                    </a:moveTo>
                    <a:lnTo>
                      <a:pt x="272345" y="26098"/>
                    </a:lnTo>
                    <a:cubicBezTo>
                      <a:pt x="164581" y="116393"/>
                      <a:pt x="115178" y="272894"/>
                      <a:pt x="101788" y="475573"/>
                    </a:cubicBezTo>
                    <a:cubicBezTo>
                      <a:pt x="88397" y="678252"/>
                      <a:pt x="151343" y="936125"/>
                      <a:pt x="271603" y="1113415"/>
                    </a:cubicBezTo>
                    <a:lnTo>
                      <a:pt x="311428" y="1161690"/>
                    </a:lnTo>
                    <a:lnTo>
                      <a:pt x="308867" y="1160207"/>
                    </a:lnTo>
                    <a:cubicBezTo>
                      <a:pt x="98110" y="1002940"/>
                      <a:pt x="-17626" y="700053"/>
                      <a:pt x="2189" y="471768"/>
                    </a:cubicBezTo>
                    <a:cubicBezTo>
                      <a:pt x="22003" y="243482"/>
                      <a:pt x="105766" y="77611"/>
                      <a:pt x="301099" y="6638"/>
                    </a:cubicBezTo>
                    <a:close/>
                    <a:moveTo>
                      <a:pt x="757200" y="0"/>
                    </a:moveTo>
                    <a:lnTo>
                      <a:pt x="763294" y="1515"/>
                    </a:lnTo>
                    <a:cubicBezTo>
                      <a:pt x="947594" y="69414"/>
                      <a:pt x="1011542" y="235285"/>
                      <a:pt x="1049370" y="438978"/>
                    </a:cubicBezTo>
                    <a:cubicBezTo>
                      <a:pt x="1087198" y="642671"/>
                      <a:pt x="1000283" y="969272"/>
                      <a:pt x="794705" y="1145202"/>
                    </a:cubicBezTo>
                    <a:lnTo>
                      <a:pt x="764287" y="1165223"/>
                    </a:lnTo>
                    <a:lnTo>
                      <a:pt x="819784" y="1087301"/>
                    </a:lnTo>
                    <a:cubicBezTo>
                      <a:pt x="931865" y="893262"/>
                      <a:pt x="976551" y="621483"/>
                      <a:pt x="950987" y="440638"/>
                    </a:cubicBezTo>
                    <a:cubicBezTo>
                      <a:pt x="925424" y="259793"/>
                      <a:pt x="885151" y="106932"/>
                      <a:pt x="785946" y="19138"/>
                    </a:cubicBez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55" name="楕円 2063">
                <a:extLst>
                  <a:ext uri="{FF2B5EF4-FFF2-40B4-BE49-F238E27FC236}">
                    <a16:creationId xmlns:a16="http://schemas.microsoft.com/office/drawing/2014/main" id="{12642FC8-2A15-452F-AD82-F9846E55906B}"/>
                  </a:ext>
                </a:extLst>
              </p:cNvPr>
              <p:cNvSpPr/>
              <p:nvPr/>
            </p:nvSpPr>
            <p:spPr>
              <a:xfrm>
                <a:off x="3025252" y="2947989"/>
                <a:ext cx="651398" cy="128814"/>
              </a:xfrm>
              <a:custGeom>
                <a:avLst/>
                <a:gdLst>
                  <a:gd name="connsiteX0" fmla="*/ 0 w 774700"/>
                  <a:gd name="connsiteY0" fmla="*/ 66962 h 133923"/>
                  <a:gd name="connsiteX1" fmla="*/ 387350 w 774700"/>
                  <a:gd name="connsiteY1" fmla="*/ 0 h 133923"/>
                  <a:gd name="connsiteX2" fmla="*/ 774700 w 774700"/>
                  <a:gd name="connsiteY2" fmla="*/ 66962 h 133923"/>
                  <a:gd name="connsiteX3" fmla="*/ 387350 w 774700"/>
                  <a:gd name="connsiteY3" fmla="*/ 133924 h 133923"/>
                  <a:gd name="connsiteX4" fmla="*/ 0 w 774700"/>
                  <a:gd name="connsiteY4" fmla="*/ 66962 h 133923"/>
                  <a:gd name="connsiteX0" fmla="*/ 47 w 774747"/>
                  <a:gd name="connsiteY0" fmla="*/ 66962 h 184724"/>
                  <a:gd name="connsiteX1" fmla="*/ 387397 w 774747"/>
                  <a:gd name="connsiteY1" fmla="*/ 0 h 184724"/>
                  <a:gd name="connsiteX2" fmla="*/ 774747 w 774747"/>
                  <a:gd name="connsiteY2" fmla="*/ 66962 h 184724"/>
                  <a:gd name="connsiteX3" fmla="*/ 368347 w 774747"/>
                  <a:gd name="connsiteY3" fmla="*/ 184724 h 184724"/>
                  <a:gd name="connsiteX4" fmla="*/ 47 w 774747"/>
                  <a:gd name="connsiteY4" fmla="*/ 66962 h 184724"/>
                  <a:gd name="connsiteX0" fmla="*/ 0 w 774700"/>
                  <a:gd name="connsiteY0" fmla="*/ 17385 h 135147"/>
                  <a:gd name="connsiteX1" fmla="*/ 368300 w 774700"/>
                  <a:gd name="connsiteY1" fmla="*/ 13923 h 135147"/>
                  <a:gd name="connsiteX2" fmla="*/ 774700 w 774700"/>
                  <a:gd name="connsiteY2" fmla="*/ 17385 h 135147"/>
                  <a:gd name="connsiteX3" fmla="*/ 368300 w 774700"/>
                  <a:gd name="connsiteY3" fmla="*/ 135147 h 135147"/>
                  <a:gd name="connsiteX4" fmla="*/ 0 w 774700"/>
                  <a:gd name="connsiteY4" fmla="*/ 17385 h 135147"/>
                  <a:gd name="connsiteX0" fmla="*/ 1892 w 776592"/>
                  <a:gd name="connsiteY0" fmla="*/ 22615 h 140377"/>
                  <a:gd name="connsiteX1" fmla="*/ 370192 w 776592"/>
                  <a:gd name="connsiteY1" fmla="*/ 19153 h 140377"/>
                  <a:gd name="connsiteX2" fmla="*/ 776592 w 776592"/>
                  <a:gd name="connsiteY2" fmla="*/ 22615 h 140377"/>
                  <a:gd name="connsiteX3" fmla="*/ 370192 w 776592"/>
                  <a:gd name="connsiteY3" fmla="*/ 140377 h 140377"/>
                  <a:gd name="connsiteX4" fmla="*/ 1892 w 776592"/>
                  <a:gd name="connsiteY4" fmla="*/ 22615 h 140377"/>
                  <a:gd name="connsiteX0" fmla="*/ 1892 w 778181"/>
                  <a:gd name="connsiteY0" fmla="*/ 22615 h 140377"/>
                  <a:gd name="connsiteX1" fmla="*/ 370192 w 778181"/>
                  <a:gd name="connsiteY1" fmla="*/ 19153 h 140377"/>
                  <a:gd name="connsiteX2" fmla="*/ 776592 w 778181"/>
                  <a:gd name="connsiteY2" fmla="*/ 22615 h 140377"/>
                  <a:gd name="connsiteX3" fmla="*/ 370192 w 778181"/>
                  <a:gd name="connsiteY3" fmla="*/ 140377 h 140377"/>
                  <a:gd name="connsiteX4" fmla="*/ 1892 w 778181"/>
                  <a:gd name="connsiteY4" fmla="*/ 22615 h 14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8181" h="140377">
                    <a:moveTo>
                      <a:pt x="1892" y="22615"/>
                    </a:moveTo>
                    <a:cubicBezTo>
                      <a:pt x="24117" y="-26164"/>
                      <a:pt x="156265" y="19153"/>
                      <a:pt x="370192" y="19153"/>
                    </a:cubicBezTo>
                    <a:cubicBezTo>
                      <a:pt x="584119" y="19153"/>
                      <a:pt x="754367" y="-23892"/>
                      <a:pt x="776592" y="22615"/>
                    </a:cubicBezTo>
                    <a:cubicBezTo>
                      <a:pt x="798817" y="69122"/>
                      <a:pt x="584119" y="140377"/>
                      <a:pt x="370192" y="140377"/>
                    </a:cubicBezTo>
                    <a:cubicBezTo>
                      <a:pt x="156265" y="140377"/>
                      <a:pt x="-20333" y="71394"/>
                      <a:pt x="1892" y="22615"/>
                    </a:cubicBezTo>
                    <a:close/>
                  </a:path>
                </a:pathLst>
              </a:cu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56" name="フリーフォーム: 図形 1655">
                <a:extLst>
                  <a:ext uri="{FF2B5EF4-FFF2-40B4-BE49-F238E27FC236}">
                    <a16:creationId xmlns:a16="http://schemas.microsoft.com/office/drawing/2014/main" id="{76CA0203-6A6D-41A6-BC10-33C16CC2018E}"/>
                  </a:ext>
                </a:extLst>
              </p:cNvPr>
              <p:cNvSpPr/>
              <p:nvPr/>
            </p:nvSpPr>
            <p:spPr>
              <a:xfrm rot="5400000">
                <a:off x="3221041" y="2541036"/>
                <a:ext cx="234950" cy="828671"/>
              </a:xfrm>
              <a:custGeom>
                <a:avLst/>
                <a:gdLst>
                  <a:gd name="connsiteX0" fmla="*/ 269784 w 269784"/>
                  <a:gd name="connsiteY0" fmla="*/ 422273 h 828671"/>
                  <a:gd name="connsiteX1" fmla="*/ 218111 w 269784"/>
                  <a:gd name="connsiteY1" fmla="*/ 553654 h 828671"/>
                  <a:gd name="connsiteX2" fmla="*/ 163254 w 269784"/>
                  <a:gd name="connsiteY2" fmla="*/ 612749 h 828671"/>
                  <a:gd name="connsiteX3" fmla="*/ 163478 w 269784"/>
                  <a:gd name="connsiteY3" fmla="*/ 616339 h 828671"/>
                  <a:gd name="connsiteX4" fmla="*/ 82807 w 269784"/>
                  <a:gd name="connsiteY4" fmla="*/ 828671 h 828671"/>
                  <a:gd name="connsiteX5" fmla="*/ 856 w 269784"/>
                  <a:gd name="connsiteY5" fmla="*/ 606106 h 828671"/>
                  <a:gd name="connsiteX6" fmla="*/ 82807 w 269784"/>
                  <a:gd name="connsiteY6" fmla="*/ 478195 h 828671"/>
                  <a:gd name="connsiteX7" fmla="*/ 84761 w 269784"/>
                  <a:gd name="connsiteY7" fmla="*/ 479051 h 828671"/>
                  <a:gd name="connsiteX8" fmla="*/ 79313 w 269784"/>
                  <a:gd name="connsiteY8" fmla="*/ 422273 h 828671"/>
                  <a:gd name="connsiteX9" fmla="*/ 82802 w 269784"/>
                  <a:gd name="connsiteY9" fmla="*/ 365074 h 828671"/>
                  <a:gd name="connsiteX10" fmla="*/ 57307 w 269784"/>
                  <a:gd name="connsiteY10" fmla="*/ 357685 h 828671"/>
                  <a:gd name="connsiteX11" fmla="*/ 856 w 269784"/>
                  <a:gd name="connsiteY11" fmla="*/ 231836 h 828671"/>
                  <a:gd name="connsiteX12" fmla="*/ 82807 w 269784"/>
                  <a:gd name="connsiteY12" fmla="*/ 0 h 828671"/>
                  <a:gd name="connsiteX13" fmla="*/ 163478 w 269784"/>
                  <a:gd name="connsiteY13" fmla="*/ 221177 h 828671"/>
                  <a:gd name="connsiteX14" fmla="*/ 162980 w 269784"/>
                  <a:gd name="connsiteY14" fmla="*/ 229487 h 828671"/>
                  <a:gd name="connsiteX15" fmla="*/ 183271 w 269784"/>
                  <a:gd name="connsiteY15" fmla="*/ 244418 h 828671"/>
                  <a:gd name="connsiteX16" fmla="*/ 269784 w 269784"/>
                  <a:gd name="connsiteY16" fmla="*/ 422273 h 82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9784" h="828671">
                    <a:moveTo>
                      <a:pt x="269784" y="422273"/>
                    </a:moveTo>
                    <a:cubicBezTo>
                      <a:pt x="256576" y="479973"/>
                      <a:pt x="238348" y="522041"/>
                      <a:pt x="218111" y="553654"/>
                    </a:cubicBezTo>
                    <a:lnTo>
                      <a:pt x="163254" y="612749"/>
                    </a:lnTo>
                    <a:lnTo>
                      <a:pt x="163478" y="616339"/>
                    </a:lnTo>
                    <a:cubicBezTo>
                      <a:pt x="150673" y="694506"/>
                      <a:pt x="129348" y="780065"/>
                      <a:pt x="82807" y="828671"/>
                    </a:cubicBezTo>
                    <a:cubicBezTo>
                      <a:pt x="37547" y="772390"/>
                      <a:pt x="9819" y="692659"/>
                      <a:pt x="856" y="606106"/>
                    </a:cubicBezTo>
                    <a:cubicBezTo>
                      <a:pt x="-8108" y="519553"/>
                      <a:pt x="55703" y="476490"/>
                      <a:pt x="82807" y="478195"/>
                    </a:cubicBezTo>
                    <a:lnTo>
                      <a:pt x="84761" y="479051"/>
                    </a:lnTo>
                    <a:lnTo>
                      <a:pt x="79313" y="422273"/>
                    </a:lnTo>
                    <a:lnTo>
                      <a:pt x="82802" y="365074"/>
                    </a:lnTo>
                    <a:lnTo>
                      <a:pt x="57307" y="357685"/>
                    </a:lnTo>
                    <a:cubicBezTo>
                      <a:pt x="28346" y="341593"/>
                      <a:pt x="-5867" y="299455"/>
                      <a:pt x="856" y="231836"/>
                    </a:cubicBezTo>
                    <a:cubicBezTo>
                      <a:pt x="9819" y="141678"/>
                      <a:pt x="37547" y="58625"/>
                      <a:pt x="82807" y="0"/>
                    </a:cubicBezTo>
                    <a:cubicBezTo>
                      <a:pt x="129348" y="50631"/>
                      <a:pt x="150673" y="139754"/>
                      <a:pt x="163478" y="221177"/>
                    </a:cubicBezTo>
                    <a:lnTo>
                      <a:pt x="162980" y="229487"/>
                    </a:lnTo>
                    <a:lnTo>
                      <a:pt x="183271" y="244418"/>
                    </a:lnTo>
                    <a:cubicBezTo>
                      <a:pt x="216736" y="278391"/>
                      <a:pt x="246844" y="338105"/>
                      <a:pt x="269784" y="42227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ED7D31">
                      <a:lumMod val="50000"/>
                    </a:srgbClr>
                  </a:gs>
                  <a:gs pos="50000">
                    <a:srgbClr val="FFC000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6200000" scaled="1"/>
                <a:tileRect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57" name="楕円 1656">
                <a:extLst>
                  <a:ext uri="{FF2B5EF4-FFF2-40B4-BE49-F238E27FC236}">
                    <a16:creationId xmlns:a16="http://schemas.microsoft.com/office/drawing/2014/main" id="{AD369456-76BF-4F21-BF47-2F6792EEB843}"/>
                  </a:ext>
                </a:extLst>
              </p:cNvPr>
              <p:cNvSpPr/>
              <p:nvPr/>
            </p:nvSpPr>
            <p:spPr>
              <a:xfrm>
                <a:off x="3131637" y="2831723"/>
                <a:ext cx="375922" cy="109926"/>
              </a:xfrm>
              <a:prstGeom prst="ellipse">
                <a:avLst/>
              </a:pr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58" name="フリーフォーム: 図形 1657">
                <a:extLst>
                  <a:ext uri="{FF2B5EF4-FFF2-40B4-BE49-F238E27FC236}">
                    <a16:creationId xmlns:a16="http://schemas.microsoft.com/office/drawing/2014/main" id="{A37AAFA2-E0F7-498A-90DA-8FD550470012}"/>
                  </a:ext>
                </a:extLst>
              </p:cNvPr>
              <p:cNvSpPr/>
              <p:nvPr/>
            </p:nvSpPr>
            <p:spPr>
              <a:xfrm>
                <a:off x="3308142" y="2677242"/>
                <a:ext cx="80378" cy="207318"/>
              </a:xfrm>
              <a:custGeom>
                <a:avLst/>
                <a:gdLst>
                  <a:gd name="connsiteX0" fmla="*/ 129808 w 246171"/>
                  <a:gd name="connsiteY0" fmla="*/ 0 h 461704"/>
                  <a:gd name="connsiteX1" fmla="*/ 246171 w 246171"/>
                  <a:gd name="connsiteY1" fmla="*/ 71047 h 461704"/>
                  <a:gd name="connsiteX2" fmla="*/ 136338 w 246171"/>
                  <a:gd name="connsiteY2" fmla="*/ 461704 h 461704"/>
                  <a:gd name="connsiteX3" fmla="*/ 0 w 246171"/>
                  <a:gd name="connsiteY3" fmla="*/ 461703 h 461704"/>
                  <a:gd name="connsiteX4" fmla="*/ 129808 w 246171"/>
                  <a:gd name="connsiteY4" fmla="*/ 0 h 46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171" h="461704">
                    <a:moveTo>
                      <a:pt x="129808" y="0"/>
                    </a:moveTo>
                    <a:lnTo>
                      <a:pt x="246171" y="71047"/>
                    </a:lnTo>
                    <a:cubicBezTo>
                      <a:pt x="174341" y="188692"/>
                      <a:pt x="136338" y="323864"/>
                      <a:pt x="136338" y="461704"/>
                    </a:cubicBezTo>
                    <a:lnTo>
                      <a:pt x="0" y="461703"/>
                    </a:lnTo>
                    <a:cubicBezTo>
                      <a:pt x="0" y="298795"/>
                      <a:pt x="44915" y="139040"/>
                      <a:pt x="129808" y="0"/>
                    </a:cubicBez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59" name="フリーフォーム: 図形 1658">
                <a:extLst>
                  <a:ext uri="{FF2B5EF4-FFF2-40B4-BE49-F238E27FC236}">
                    <a16:creationId xmlns:a16="http://schemas.microsoft.com/office/drawing/2014/main" id="{1E7C30CC-5256-4210-9528-94DD8615CE00}"/>
                  </a:ext>
                </a:extLst>
              </p:cNvPr>
              <p:cNvSpPr/>
              <p:nvPr/>
            </p:nvSpPr>
            <p:spPr>
              <a:xfrm rot="424709">
                <a:off x="3099603" y="2648356"/>
                <a:ext cx="541908" cy="90602"/>
              </a:xfrm>
              <a:custGeom>
                <a:avLst/>
                <a:gdLst>
                  <a:gd name="connsiteX0" fmla="*/ 357556 w 541908"/>
                  <a:gd name="connsiteY0" fmla="*/ 0 h 90602"/>
                  <a:gd name="connsiteX1" fmla="*/ 533909 w 541908"/>
                  <a:gd name="connsiteY1" fmla="*/ 25687 h 90602"/>
                  <a:gd name="connsiteX2" fmla="*/ 541810 w 541908"/>
                  <a:gd name="connsiteY2" fmla="*/ 36281 h 90602"/>
                  <a:gd name="connsiteX3" fmla="*/ 536422 w 541908"/>
                  <a:gd name="connsiteY3" fmla="*/ 73268 h 90602"/>
                  <a:gd name="connsiteX4" fmla="*/ 525828 w 541908"/>
                  <a:gd name="connsiteY4" fmla="*/ 81169 h 90602"/>
                  <a:gd name="connsiteX5" fmla="*/ 357086 w 541908"/>
                  <a:gd name="connsiteY5" fmla="*/ 56591 h 90602"/>
                  <a:gd name="connsiteX6" fmla="*/ 356967 w 541908"/>
                  <a:gd name="connsiteY6" fmla="*/ 56710 h 90602"/>
                  <a:gd name="connsiteX7" fmla="*/ 193303 w 541908"/>
                  <a:gd name="connsiteY7" fmla="*/ 56710 h 90602"/>
                  <a:gd name="connsiteX8" fmla="*/ 193168 w 541908"/>
                  <a:gd name="connsiteY8" fmla="*/ 56910 h 90602"/>
                  <a:gd name="connsiteX9" fmla="*/ 18135 w 541908"/>
                  <a:gd name="connsiteY9" fmla="*/ 90434 h 90602"/>
                  <a:gd name="connsiteX10" fmla="*/ 7199 w 541908"/>
                  <a:gd name="connsiteY10" fmla="*/ 83013 h 90602"/>
                  <a:gd name="connsiteX11" fmla="*/ 168 w 541908"/>
                  <a:gd name="connsiteY11" fmla="*/ 46304 h 90602"/>
                  <a:gd name="connsiteX12" fmla="*/ 7588 w 541908"/>
                  <a:gd name="connsiteY12" fmla="*/ 35368 h 90602"/>
                  <a:gd name="connsiteX13" fmla="*/ 176352 w 541908"/>
                  <a:gd name="connsiteY13" fmla="*/ 3044 h 90602"/>
                  <a:gd name="connsiteX14" fmla="*/ 178753 w 541908"/>
                  <a:gd name="connsiteY14" fmla="*/ 643 h 90602"/>
                  <a:gd name="connsiteX15" fmla="*/ 356694 w 541908"/>
                  <a:gd name="connsiteY15" fmla="*/ 643 h 9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1908" h="90602">
                    <a:moveTo>
                      <a:pt x="357556" y="0"/>
                    </a:moveTo>
                    <a:lnTo>
                      <a:pt x="533909" y="25687"/>
                    </a:lnTo>
                    <a:cubicBezTo>
                      <a:pt x="539016" y="26431"/>
                      <a:pt x="542554" y="31174"/>
                      <a:pt x="541810" y="36281"/>
                    </a:cubicBezTo>
                    <a:lnTo>
                      <a:pt x="536422" y="73268"/>
                    </a:lnTo>
                    <a:cubicBezTo>
                      <a:pt x="535679" y="78375"/>
                      <a:pt x="530935" y="81912"/>
                      <a:pt x="525828" y="81169"/>
                    </a:cubicBezTo>
                    <a:lnTo>
                      <a:pt x="357086" y="56591"/>
                    </a:lnTo>
                    <a:lnTo>
                      <a:pt x="356967" y="56710"/>
                    </a:lnTo>
                    <a:lnTo>
                      <a:pt x="193303" y="56710"/>
                    </a:lnTo>
                    <a:lnTo>
                      <a:pt x="193168" y="56910"/>
                    </a:lnTo>
                    <a:lnTo>
                      <a:pt x="18135" y="90434"/>
                    </a:lnTo>
                    <a:cubicBezTo>
                      <a:pt x="13066" y="91404"/>
                      <a:pt x="8170" y="88082"/>
                      <a:pt x="7199" y="83013"/>
                    </a:cubicBezTo>
                    <a:lnTo>
                      <a:pt x="168" y="46304"/>
                    </a:lnTo>
                    <a:cubicBezTo>
                      <a:pt x="-803" y="41235"/>
                      <a:pt x="2519" y="36338"/>
                      <a:pt x="7588" y="35368"/>
                    </a:cubicBezTo>
                    <a:lnTo>
                      <a:pt x="176352" y="3044"/>
                    </a:lnTo>
                    <a:lnTo>
                      <a:pt x="178753" y="643"/>
                    </a:lnTo>
                    <a:lnTo>
                      <a:pt x="356694" y="643"/>
                    </a:lnTo>
                    <a:close/>
                  </a:path>
                </a:pathLst>
              </a:custGeom>
              <a:pattFill prst="zigZag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60" name="月 1659">
                <a:extLst>
                  <a:ext uri="{FF2B5EF4-FFF2-40B4-BE49-F238E27FC236}">
                    <a16:creationId xmlns:a16="http://schemas.microsoft.com/office/drawing/2014/main" id="{8F3896B1-B679-4043-B393-E316E9463F8A}"/>
                  </a:ext>
                </a:extLst>
              </p:cNvPr>
              <p:cNvSpPr/>
              <p:nvPr/>
            </p:nvSpPr>
            <p:spPr>
              <a:xfrm rot="16200000">
                <a:off x="3321142" y="4306985"/>
                <a:ext cx="98832" cy="343529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61" name="月 1660">
                <a:extLst>
                  <a:ext uri="{FF2B5EF4-FFF2-40B4-BE49-F238E27FC236}">
                    <a16:creationId xmlns:a16="http://schemas.microsoft.com/office/drawing/2014/main" id="{20FEC5E8-1879-4D68-AB5D-C879C37D6BC1}"/>
                  </a:ext>
                </a:extLst>
              </p:cNvPr>
              <p:cNvSpPr/>
              <p:nvPr/>
            </p:nvSpPr>
            <p:spPr>
              <a:xfrm rot="16200000">
                <a:off x="3279166" y="2964837"/>
                <a:ext cx="97060" cy="412166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597" name="グループ化 1596">
              <a:extLst>
                <a:ext uri="{FF2B5EF4-FFF2-40B4-BE49-F238E27FC236}">
                  <a16:creationId xmlns:a16="http://schemas.microsoft.com/office/drawing/2014/main" id="{1A7FD3A2-0CCE-4529-B714-5A67295660B7}"/>
                </a:ext>
              </a:extLst>
            </p:cNvPr>
            <p:cNvGrpSpPr/>
            <p:nvPr/>
          </p:nvGrpSpPr>
          <p:grpSpPr>
            <a:xfrm rot="3600000">
              <a:off x="3014640" y="4812305"/>
              <a:ext cx="561955" cy="841666"/>
              <a:chOff x="2700618" y="2648356"/>
              <a:chExt cx="1295120" cy="1939759"/>
            </a:xfrm>
          </p:grpSpPr>
          <p:sp>
            <p:nvSpPr>
              <p:cNvPr id="1642" name="楕円 2062">
                <a:extLst>
                  <a:ext uri="{FF2B5EF4-FFF2-40B4-BE49-F238E27FC236}">
                    <a16:creationId xmlns:a16="http://schemas.microsoft.com/office/drawing/2014/main" id="{E66469F1-A040-476F-9F85-4CBF314F421B}"/>
                  </a:ext>
                </a:extLst>
              </p:cNvPr>
              <p:cNvSpPr/>
              <p:nvPr/>
            </p:nvSpPr>
            <p:spPr>
              <a:xfrm>
                <a:off x="2700618" y="2879745"/>
                <a:ext cx="1295120" cy="1708370"/>
              </a:xfrm>
              <a:custGeom>
                <a:avLst/>
                <a:gdLst>
                  <a:gd name="connsiteX0" fmla="*/ 0 w 1346200"/>
                  <a:gd name="connsiteY0" fmla="*/ 459974 h 919947"/>
                  <a:gd name="connsiteX1" fmla="*/ 673100 w 1346200"/>
                  <a:gd name="connsiteY1" fmla="*/ 0 h 919947"/>
                  <a:gd name="connsiteX2" fmla="*/ 1346200 w 1346200"/>
                  <a:gd name="connsiteY2" fmla="*/ 459974 h 919947"/>
                  <a:gd name="connsiteX3" fmla="*/ 673100 w 1346200"/>
                  <a:gd name="connsiteY3" fmla="*/ 919948 h 919947"/>
                  <a:gd name="connsiteX4" fmla="*/ 0 w 1346200"/>
                  <a:gd name="connsiteY4" fmla="*/ 459974 h 919947"/>
                  <a:gd name="connsiteX0" fmla="*/ 0 w 1346200"/>
                  <a:gd name="connsiteY0" fmla="*/ 459974 h 1618448"/>
                  <a:gd name="connsiteX1" fmla="*/ 673100 w 1346200"/>
                  <a:gd name="connsiteY1" fmla="*/ 0 h 1618448"/>
                  <a:gd name="connsiteX2" fmla="*/ 1346200 w 1346200"/>
                  <a:gd name="connsiteY2" fmla="*/ 459974 h 1618448"/>
                  <a:gd name="connsiteX3" fmla="*/ 673100 w 1346200"/>
                  <a:gd name="connsiteY3" fmla="*/ 1618448 h 1618448"/>
                  <a:gd name="connsiteX4" fmla="*/ 0 w 1346200"/>
                  <a:gd name="connsiteY4" fmla="*/ 459974 h 1618448"/>
                  <a:gd name="connsiteX0" fmla="*/ 0 w 1365250"/>
                  <a:gd name="connsiteY0" fmla="*/ 568938 h 1619761"/>
                  <a:gd name="connsiteX1" fmla="*/ 692150 w 1365250"/>
                  <a:gd name="connsiteY1" fmla="*/ 1014 h 1619761"/>
                  <a:gd name="connsiteX2" fmla="*/ 1365250 w 1365250"/>
                  <a:gd name="connsiteY2" fmla="*/ 460988 h 1619761"/>
                  <a:gd name="connsiteX3" fmla="*/ 692150 w 1365250"/>
                  <a:gd name="connsiteY3" fmla="*/ 1619462 h 1619761"/>
                  <a:gd name="connsiteX4" fmla="*/ 0 w 1365250"/>
                  <a:gd name="connsiteY4" fmla="*/ 568938 h 1619761"/>
                  <a:gd name="connsiteX0" fmla="*/ 63 w 1365313"/>
                  <a:gd name="connsiteY0" fmla="*/ 568938 h 1619864"/>
                  <a:gd name="connsiteX1" fmla="*/ 692213 w 1365313"/>
                  <a:gd name="connsiteY1" fmla="*/ 1014 h 1619864"/>
                  <a:gd name="connsiteX2" fmla="*/ 1365313 w 1365313"/>
                  <a:gd name="connsiteY2" fmla="*/ 460988 h 1619864"/>
                  <a:gd name="connsiteX3" fmla="*/ 692213 w 1365313"/>
                  <a:gd name="connsiteY3" fmla="*/ 1619462 h 1619864"/>
                  <a:gd name="connsiteX4" fmla="*/ 63 w 1365313"/>
                  <a:gd name="connsiteY4" fmla="*/ 568938 h 1619864"/>
                  <a:gd name="connsiteX0" fmla="*/ 63 w 1365881"/>
                  <a:gd name="connsiteY0" fmla="*/ 569499 h 1620425"/>
                  <a:gd name="connsiteX1" fmla="*/ 692213 w 1365881"/>
                  <a:gd name="connsiteY1" fmla="*/ 1575 h 1620425"/>
                  <a:gd name="connsiteX2" fmla="*/ 1365313 w 1365881"/>
                  <a:gd name="connsiteY2" fmla="*/ 461549 h 1620425"/>
                  <a:gd name="connsiteX3" fmla="*/ 692213 w 1365881"/>
                  <a:gd name="connsiteY3" fmla="*/ 1620023 h 1620425"/>
                  <a:gd name="connsiteX4" fmla="*/ 63 w 1365881"/>
                  <a:gd name="connsiteY4" fmla="*/ 569499 h 1620425"/>
                  <a:gd name="connsiteX0" fmla="*/ 63 w 1365881"/>
                  <a:gd name="connsiteY0" fmla="*/ 571559 h 1622485"/>
                  <a:gd name="connsiteX1" fmla="*/ 692213 w 1365881"/>
                  <a:gd name="connsiteY1" fmla="*/ 3635 h 1622485"/>
                  <a:gd name="connsiteX2" fmla="*/ 1365313 w 1365881"/>
                  <a:gd name="connsiteY2" fmla="*/ 463609 h 1622485"/>
                  <a:gd name="connsiteX3" fmla="*/ 692213 w 1365881"/>
                  <a:gd name="connsiteY3" fmla="*/ 1622083 h 1622485"/>
                  <a:gd name="connsiteX4" fmla="*/ 63 w 1365881"/>
                  <a:gd name="connsiteY4" fmla="*/ 571559 h 1622485"/>
                  <a:gd name="connsiteX0" fmla="*/ 131 w 1365949"/>
                  <a:gd name="connsiteY0" fmla="*/ 571559 h 1622083"/>
                  <a:gd name="connsiteX1" fmla="*/ 692281 w 1365949"/>
                  <a:gd name="connsiteY1" fmla="*/ 3635 h 1622083"/>
                  <a:gd name="connsiteX2" fmla="*/ 1365381 w 1365949"/>
                  <a:gd name="connsiteY2" fmla="*/ 463609 h 1622083"/>
                  <a:gd name="connsiteX3" fmla="*/ 692281 w 1365949"/>
                  <a:gd name="connsiteY3" fmla="*/ 1622083 h 1622083"/>
                  <a:gd name="connsiteX4" fmla="*/ 131 w 1365949"/>
                  <a:gd name="connsiteY4" fmla="*/ 571559 h 1622083"/>
                  <a:gd name="connsiteX0" fmla="*/ 131 w 1366664"/>
                  <a:gd name="connsiteY0" fmla="*/ 571559 h 1622083"/>
                  <a:gd name="connsiteX1" fmla="*/ 692281 w 1366664"/>
                  <a:gd name="connsiteY1" fmla="*/ 3635 h 1622083"/>
                  <a:gd name="connsiteX2" fmla="*/ 1365381 w 1366664"/>
                  <a:gd name="connsiteY2" fmla="*/ 463609 h 1622083"/>
                  <a:gd name="connsiteX3" fmla="*/ 692281 w 1366664"/>
                  <a:gd name="connsiteY3" fmla="*/ 1622083 h 1622083"/>
                  <a:gd name="connsiteX4" fmla="*/ 131 w 1366664"/>
                  <a:gd name="connsiteY4" fmla="*/ 571559 h 1622083"/>
                  <a:gd name="connsiteX0" fmla="*/ 17 w 1365314"/>
                  <a:gd name="connsiteY0" fmla="*/ 569044 h 1664018"/>
                  <a:gd name="connsiteX1" fmla="*/ 692167 w 1365314"/>
                  <a:gd name="connsiteY1" fmla="*/ 1120 h 1664018"/>
                  <a:gd name="connsiteX2" fmla="*/ 1365267 w 1365314"/>
                  <a:gd name="connsiteY2" fmla="*/ 461094 h 1664018"/>
                  <a:gd name="connsiteX3" fmla="*/ 711217 w 1365314"/>
                  <a:gd name="connsiteY3" fmla="*/ 1664018 h 1664018"/>
                  <a:gd name="connsiteX4" fmla="*/ 17 w 1365314"/>
                  <a:gd name="connsiteY4" fmla="*/ 569044 h 1664018"/>
                  <a:gd name="connsiteX0" fmla="*/ 39 w 1365336"/>
                  <a:gd name="connsiteY0" fmla="*/ 568033 h 1663007"/>
                  <a:gd name="connsiteX1" fmla="*/ 692189 w 1365336"/>
                  <a:gd name="connsiteY1" fmla="*/ 109 h 1663007"/>
                  <a:gd name="connsiteX2" fmla="*/ 1365289 w 1365336"/>
                  <a:gd name="connsiteY2" fmla="*/ 460083 h 1663007"/>
                  <a:gd name="connsiteX3" fmla="*/ 711239 w 1365336"/>
                  <a:gd name="connsiteY3" fmla="*/ 1663007 h 1663007"/>
                  <a:gd name="connsiteX4" fmla="*/ 39 w 1365336"/>
                  <a:gd name="connsiteY4" fmla="*/ 568033 h 1663007"/>
                  <a:gd name="connsiteX0" fmla="*/ 2098 w 1367395"/>
                  <a:gd name="connsiteY0" fmla="*/ 568033 h 1663007"/>
                  <a:gd name="connsiteX1" fmla="*/ 694248 w 1367395"/>
                  <a:gd name="connsiteY1" fmla="*/ 109 h 1663007"/>
                  <a:gd name="connsiteX2" fmla="*/ 1367348 w 1367395"/>
                  <a:gd name="connsiteY2" fmla="*/ 460083 h 1663007"/>
                  <a:gd name="connsiteX3" fmla="*/ 713298 w 1367395"/>
                  <a:gd name="connsiteY3" fmla="*/ 1663007 h 1663007"/>
                  <a:gd name="connsiteX4" fmla="*/ 2098 w 1367395"/>
                  <a:gd name="connsiteY4" fmla="*/ 568033 h 1663007"/>
                  <a:gd name="connsiteX0" fmla="*/ 2013 w 1380010"/>
                  <a:gd name="connsiteY0" fmla="*/ 686307 h 1666981"/>
                  <a:gd name="connsiteX1" fmla="*/ 706863 w 1380010"/>
                  <a:gd name="connsiteY1" fmla="*/ 4083 h 1666981"/>
                  <a:gd name="connsiteX2" fmla="*/ 1379963 w 1380010"/>
                  <a:gd name="connsiteY2" fmla="*/ 464057 h 1666981"/>
                  <a:gd name="connsiteX3" fmla="*/ 725913 w 1380010"/>
                  <a:gd name="connsiteY3" fmla="*/ 1666981 h 1666981"/>
                  <a:gd name="connsiteX4" fmla="*/ 2013 w 1380010"/>
                  <a:gd name="connsiteY4" fmla="*/ 686307 h 1666981"/>
                  <a:gd name="connsiteX0" fmla="*/ 6208 w 1384205"/>
                  <a:gd name="connsiteY0" fmla="*/ 686307 h 1666981"/>
                  <a:gd name="connsiteX1" fmla="*/ 711058 w 1384205"/>
                  <a:gd name="connsiteY1" fmla="*/ 4083 h 1666981"/>
                  <a:gd name="connsiteX2" fmla="*/ 1384158 w 1384205"/>
                  <a:gd name="connsiteY2" fmla="*/ 464057 h 1666981"/>
                  <a:gd name="connsiteX3" fmla="*/ 730108 w 1384205"/>
                  <a:gd name="connsiteY3" fmla="*/ 1666981 h 1666981"/>
                  <a:gd name="connsiteX4" fmla="*/ 6208 w 1384205"/>
                  <a:gd name="connsiteY4" fmla="*/ 686307 h 1666981"/>
                  <a:gd name="connsiteX0" fmla="*/ 6208 w 1390553"/>
                  <a:gd name="connsiteY0" fmla="*/ 682228 h 1662902"/>
                  <a:gd name="connsiteX1" fmla="*/ 711058 w 1390553"/>
                  <a:gd name="connsiteY1" fmla="*/ 4 h 1662902"/>
                  <a:gd name="connsiteX2" fmla="*/ 1390508 w 1390553"/>
                  <a:gd name="connsiteY2" fmla="*/ 688578 h 1662902"/>
                  <a:gd name="connsiteX3" fmla="*/ 730108 w 1390553"/>
                  <a:gd name="connsiteY3" fmla="*/ 1662902 h 1662902"/>
                  <a:gd name="connsiteX4" fmla="*/ 6208 w 1390553"/>
                  <a:gd name="connsiteY4" fmla="*/ 682228 h 1662902"/>
                  <a:gd name="connsiteX0" fmla="*/ 6208 w 1405453"/>
                  <a:gd name="connsiteY0" fmla="*/ 682228 h 1662902"/>
                  <a:gd name="connsiteX1" fmla="*/ 711058 w 1405453"/>
                  <a:gd name="connsiteY1" fmla="*/ 4 h 1662902"/>
                  <a:gd name="connsiteX2" fmla="*/ 1390508 w 1405453"/>
                  <a:gd name="connsiteY2" fmla="*/ 688578 h 1662902"/>
                  <a:gd name="connsiteX3" fmla="*/ 730108 w 1405453"/>
                  <a:gd name="connsiteY3" fmla="*/ 1662902 h 1662902"/>
                  <a:gd name="connsiteX4" fmla="*/ 6208 w 1405453"/>
                  <a:gd name="connsiteY4" fmla="*/ 682228 h 166290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34 w 1384379"/>
                  <a:gd name="connsiteY0" fmla="*/ 682339 h 1751913"/>
                  <a:gd name="connsiteX1" fmla="*/ 704884 w 1384379"/>
                  <a:gd name="connsiteY1" fmla="*/ 115 h 1751913"/>
                  <a:gd name="connsiteX2" fmla="*/ 1384334 w 1384379"/>
                  <a:gd name="connsiteY2" fmla="*/ 637889 h 1751913"/>
                  <a:gd name="connsiteX3" fmla="*/ 723934 w 1384379"/>
                  <a:gd name="connsiteY3" fmla="*/ 1751913 h 1751913"/>
                  <a:gd name="connsiteX4" fmla="*/ 34 w 1384379"/>
                  <a:gd name="connsiteY4" fmla="*/ 682339 h 1751913"/>
                  <a:gd name="connsiteX0" fmla="*/ 2893 w 1387238"/>
                  <a:gd name="connsiteY0" fmla="*/ 682339 h 1751913"/>
                  <a:gd name="connsiteX1" fmla="*/ 707743 w 1387238"/>
                  <a:gd name="connsiteY1" fmla="*/ 115 h 1751913"/>
                  <a:gd name="connsiteX2" fmla="*/ 1387193 w 1387238"/>
                  <a:gd name="connsiteY2" fmla="*/ 637889 h 1751913"/>
                  <a:gd name="connsiteX3" fmla="*/ 726793 w 1387238"/>
                  <a:gd name="connsiteY3" fmla="*/ 1751913 h 1751913"/>
                  <a:gd name="connsiteX4" fmla="*/ 2893 w 1387238"/>
                  <a:gd name="connsiteY4" fmla="*/ 682339 h 1751913"/>
                  <a:gd name="connsiteX0" fmla="*/ 2893 w 1398594"/>
                  <a:gd name="connsiteY0" fmla="*/ 682369 h 1751943"/>
                  <a:gd name="connsiteX1" fmla="*/ 707743 w 1398594"/>
                  <a:gd name="connsiteY1" fmla="*/ 145 h 1751943"/>
                  <a:gd name="connsiteX2" fmla="*/ 1387193 w 1398594"/>
                  <a:gd name="connsiteY2" fmla="*/ 637919 h 1751943"/>
                  <a:gd name="connsiteX3" fmla="*/ 726793 w 1398594"/>
                  <a:gd name="connsiteY3" fmla="*/ 1751943 h 1751943"/>
                  <a:gd name="connsiteX4" fmla="*/ 2893 w 1398594"/>
                  <a:gd name="connsiteY4" fmla="*/ 682369 h 175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8594" h="1751943">
                    <a:moveTo>
                      <a:pt x="2893" y="682369"/>
                    </a:moveTo>
                    <a:cubicBezTo>
                      <a:pt x="37818" y="269753"/>
                      <a:pt x="223026" y="7553"/>
                      <a:pt x="707743" y="145"/>
                    </a:cubicBezTo>
                    <a:cubicBezTo>
                      <a:pt x="1192460" y="-7263"/>
                      <a:pt x="1320518" y="269753"/>
                      <a:pt x="1387193" y="637919"/>
                    </a:cubicBezTo>
                    <a:cubicBezTo>
                      <a:pt x="1453868" y="1006085"/>
                      <a:pt x="1227385" y="1670451"/>
                      <a:pt x="726793" y="1751943"/>
                    </a:cubicBezTo>
                    <a:cubicBezTo>
                      <a:pt x="251601" y="1687385"/>
                      <a:pt x="-32032" y="1094985"/>
                      <a:pt x="2893" y="682369"/>
                    </a:cubicBezTo>
                    <a:close/>
                  </a:path>
                </a:pathLst>
              </a:custGeom>
              <a:gradFill>
                <a:gsLst>
                  <a:gs pos="0">
                    <a:srgbClr val="C00000"/>
                  </a:gs>
                  <a:gs pos="50000">
                    <a:srgbClr val="FF0000"/>
                  </a:gs>
                  <a:gs pos="100000">
                    <a:srgbClr val="FF9933"/>
                  </a:gs>
                </a:gsLst>
                <a:lin ang="5400000" scaled="1"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43" name="フリーフォーム: 図形 1642">
                <a:extLst>
                  <a:ext uri="{FF2B5EF4-FFF2-40B4-BE49-F238E27FC236}">
                    <a16:creationId xmlns:a16="http://schemas.microsoft.com/office/drawing/2014/main" id="{8CC9ACDD-1EE9-4586-B4E2-27B64A2E630E}"/>
                  </a:ext>
                </a:extLst>
              </p:cNvPr>
              <p:cNvSpPr/>
              <p:nvPr/>
            </p:nvSpPr>
            <p:spPr>
              <a:xfrm>
                <a:off x="2785344" y="3080194"/>
                <a:ext cx="1134195" cy="1260777"/>
              </a:xfrm>
              <a:custGeom>
                <a:avLst/>
                <a:gdLst>
                  <a:gd name="connsiteX0" fmla="*/ 325620 w 1134195"/>
                  <a:gd name="connsiteY0" fmla="*/ 6451 h 1260777"/>
                  <a:gd name="connsiteX1" fmla="*/ 291960 w 1134195"/>
                  <a:gd name="connsiteY1" fmla="*/ 28238 h 1260777"/>
                  <a:gd name="connsiteX2" fmla="*/ 248037 w 1134195"/>
                  <a:gd name="connsiteY2" fmla="*/ 78626 h 1260777"/>
                  <a:gd name="connsiteX3" fmla="*/ 241858 w 1134195"/>
                  <a:gd name="connsiteY3" fmla="*/ 83481 h 1260777"/>
                  <a:gd name="connsiteX4" fmla="*/ 80519 w 1134195"/>
                  <a:gd name="connsiteY4" fmla="*/ 510455 h 1260777"/>
                  <a:gd name="connsiteX5" fmla="*/ 185034 w 1134195"/>
                  <a:gd name="connsiteY5" fmla="*/ 1010010 h 1260777"/>
                  <a:gd name="connsiteX6" fmla="*/ 219293 w 1134195"/>
                  <a:gd name="connsiteY6" fmla="*/ 1070954 h 1260777"/>
                  <a:gd name="connsiteX7" fmla="*/ 291165 w 1134195"/>
                  <a:gd name="connsiteY7" fmla="*/ 1204721 h 1260777"/>
                  <a:gd name="connsiteX8" fmla="*/ 333858 w 1134195"/>
                  <a:gd name="connsiteY8" fmla="*/ 1256954 h 1260777"/>
                  <a:gd name="connsiteX9" fmla="*/ 331113 w 1134195"/>
                  <a:gd name="connsiteY9" fmla="*/ 1255350 h 1260777"/>
                  <a:gd name="connsiteX10" fmla="*/ 2347 w 1134195"/>
                  <a:gd name="connsiteY10" fmla="*/ 510455 h 1260777"/>
                  <a:gd name="connsiteX11" fmla="*/ 322785 w 1134195"/>
                  <a:gd name="connsiteY11" fmla="*/ 7182 h 1260777"/>
                  <a:gd name="connsiteX12" fmla="*/ 811736 w 1134195"/>
                  <a:gd name="connsiteY12" fmla="*/ 0 h 1260777"/>
                  <a:gd name="connsiteX13" fmla="*/ 818269 w 1134195"/>
                  <a:gd name="connsiteY13" fmla="*/ 1639 h 1260777"/>
                  <a:gd name="connsiteX14" fmla="*/ 1124949 w 1134195"/>
                  <a:gd name="connsiteY14" fmla="*/ 474976 h 1260777"/>
                  <a:gd name="connsiteX15" fmla="*/ 851942 w 1134195"/>
                  <a:gd name="connsiteY15" fmla="*/ 1239114 h 1260777"/>
                  <a:gd name="connsiteX16" fmla="*/ 819333 w 1134195"/>
                  <a:gd name="connsiteY16" fmla="*/ 1260777 h 1260777"/>
                  <a:gd name="connsiteX17" fmla="*/ 878828 w 1134195"/>
                  <a:gd name="connsiteY17" fmla="*/ 1176465 h 1260777"/>
                  <a:gd name="connsiteX18" fmla="*/ 883336 w 1134195"/>
                  <a:gd name="connsiteY18" fmla="*/ 1166427 h 1260777"/>
                  <a:gd name="connsiteX19" fmla="*/ 888245 w 1134195"/>
                  <a:gd name="connsiteY19" fmla="*/ 1160667 h 1260777"/>
                  <a:gd name="connsiteX20" fmla="*/ 1059457 w 1134195"/>
                  <a:gd name="connsiteY20" fmla="*/ 474976 h 1260777"/>
                  <a:gd name="connsiteX21" fmla="*/ 901522 w 1134195"/>
                  <a:gd name="connsiteY21" fmla="*/ 75599 h 1260777"/>
                  <a:gd name="connsiteX22" fmla="*/ 857599 w 1134195"/>
                  <a:gd name="connsiteY22" fmla="*/ 39077 h 1260777"/>
                  <a:gd name="connsiteX23" fmla="*/ 842552 w 1134195"/>
                  <a:gd name="connsiteY23" fmla="*/ 20708 h 126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34195" h="1260777">
                    <a:moveTo>
                      <a:pt x="325620" y="6451"/>
                    </a:moveTo>
                    <a:lnTo>
                      <a:pt x="291960" y="28238"/>
                    </a:lnTo>
                    <a:lnTo>
                      <a:pt x="248037" y="78626"/>
                    </a:lnTo>
                    <a:lnTo>
                      <a:pt x="241858" y="83481"/>
                    </a:lnTo>
                    <a:cubicBezTo>
                      <a:pt x="141931" y="177933"/>
                      <a:pt x="94411" y="325201"/>
                      <a:pt x="80519" y="510455"/>
                    </a:cubicBezTo>
                    <a:cubicBezTo>
                      <a:pt x="68942" y="664834"/>
                      <a:pt x="106864" y="850743"/>
                      <a:pt x="185034" y="1010010"/>
                    </a:cubicBezTo>
                    <a:lnTo>
                      <a:pt x="219293" y="1070954"/>
                    </a:lnTo>
                    <a:lnTo>
                      <a:pt x="291165" y="1204721"/>
                    </a:lnTo>
                    <a:lnTo>
                      <a:pt x="333858" y="1256954"/>
                    </a:lnTo>
                    <a:lnTo>
                      <a:pt x="331113" y="1255350"/>
                    </a:lnTo>
                    <a:cubicBezTo>
                      <a:pt x="105176" y="1085186"/>
                      <a:pt x="-18896" y="757461"/>
                      <a:pt x="2347" y="510455"/>
                    </a:cubicBezTo>
                    <a:cubicBezTo>
                      <a:pt x="23588" y="263449"/>
                      <a:pt x="113384" y="83976"/>
                      <a:pt x="322785" y="7182"/>
                    </a:cubicBezTo>
                    <a:close/>
                    <a:moveTo>
                      <a:pt x="811736" y="0"/>
                    </a:moveTo>
                    <a:lnTo>
                      <a:pt x="818269" y="1639"/>
                    </a:lnTo>
                    <a:cubicBezTo>
                      <a:pt x="1015843" y="75106"/>
                      <a:pt x="1084397" y="254580"/>
                      <a:pt x="1124949" y="474976"/>
                    </a:cubicBezTo>
                    <a:cubicBezTo>
                      <a:pt x="1165502" y="695373"/>
                      <a:pt x="1072327" y="1048757"/>
                      <a:pt x="851942" y="1239114"/>
                    </a:cubicBezTo>
                    <a:lnTo>
                      <a:pt x="819333" y="1260777"/>
                    </a:lnTo>
                    <a:lnTo>
                      <a:pt x="878828" y="1176465"/>
                    </a:lnTo>
                    <a:lnTo>
                      <a:pt x="883336" y="1166427"/>
                    </a:lnTo>
                    <a:lnTo>
                      <a:pt x="888245" y="1160667"/>
                    </a:lnTo>
                    <a:cubicBezTo>
                      <a:pt x="1032060" y="962489"/>
                      <a:pt x="1090400" y="667824"/>
                      <a:pt x="1059457" y="474976"/>
                    </a:cubicBezTo>
                    <a:cubicBezTo>
                      <a:pt x="1032935" y="309679"/>
                      <a:pt x="992678" y="167401"/>
                      <a:pt x="901522" y="75599"/>
                    </a:cubicBezTo>
                    <a:lnTo>
                      <a:pt x="857599" y="39077"/>
                    </a:lnTo>
                    <a:lnTo>
                      <a:pt x="842552" y="20708"/>
                    </a:ln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44" name="フリーフォーム: 図形 1643">
                <a:extLst>
                  <a:ext uri="{FF2B5EF4-FFF2-40B4-BE49-F238E27FC236}">
                    <a16:creationId xmlns:a16="http://schemas.microsoft.com/office/drawing/2014/main" id="{CB5DBB58-8566-40D6-9069-14FBAF8D9514}"/>
                  </a:ext>
                </a:extLst>
              </p:cNvPr>
              <p:cNvSpPr/>
              <p:nvPr/>
            </p:nvSpPr>
            <p:spPr>
              <a:xfrm>
                <a:off x="3052044" y="3312896"/>
                <a:ext cx="600794" cy="863356"/>
              </a:xfrm>
              <a:custGeom>
                <a:avLst/>
                <a:gdLst>
                  <a:gd name="connsiteX0" fmla="*/ 303743 w 1057994"/>
                  <a:gd name="connsiteY0" fmla="*/ 5962 h 1165223"/>
                  <a:gd name="connsiteX1" fmla="*/ 272345 w 1057994"/>
                  <a:gd name="connsiteY1" fmla="*/ 26098 h 1165223"/>
                  <a:gd name="connsiteX2" fmla="*/ 101788 w 1057994"/>
                  <a:gd name="connsiteY2" fmla="*/ 475573 h 1165223"/>
                  <a:gd name="connsiteX3" fmla="*/ 271603 w 1057994"/>
                  <a:gd name="connsiteY3" fmla="*/ 1113415 h 1165223"/>
                  <a:gd name="connsiteX4" fmla="*/ 311428 w 1057994"/>
                  <a:gd name="connsiteY4" fmla="*/ 1161690 h 1165223"/>
                  <a:gd name="connsiteX5" fmla="*/ 308867 w 1057994"/>
                  <a:gd name="connsiteY5" fmla="*/ 1160207 h 1165223"/>
                  <a:gd name="connsiteX6" fmla="*/ 2189 w 1057994"/>
                  <a:gd name="connsiteY6" fmla="*/ 471768 h 1165223"/>
                  <a:gd name="connsiteX7" fmla="*/ 301099 w 1057994"/>
                  <a:gd name="connsiteY7" fmla="*/ 6638 h 1165223"/>
                  <a:gd name="connsiteX8" fmla="*/ 757200 w 1057994"/>
                  <a:gd name="connsiteY8" fmla="*/ 0 h 1165223"/>
                  <a:gd name="connsiteX9" fmla="*/ 763294 w 1057994"/>
                  <a:gd name="connsiteY9" fmla="*/ 1515 h 1165223"/>
                  <a:gd name="connsiteX10" fmla="*/ 1049370 w 1057994"/>
                  <a:gd name="connsiteY10" fmla="*/ 438978 h 1165223"/>
                  <a:gd name="connsiteX11" fmla="*/ 794705 w 1057994"/>
                  <a:gd name="connsiteY11" fmla="*/ 1145202 h 1165223"/>
                  <a:gd name="connsiteX12" fmla="*/ 764287 w 1057994"/>
                  <a:gd name="connsiteY12" fmla="*/ 1165223 h 1165223"/>
                  <a:gd name="connsiteX13" fmla="*/ 819784 w 1057994"/>
                  <a:gd name="connsiteY13" fmla="*/ 1087301 h 1165223"/>
                  <a:gd name="connsiteX14" fmla="*/ 950987 w 1057994"/>
                  <a:gd name="connsiteY14" fmla="*/ 440638 h 1165223"/>
                  <a:gd name="connsiteX15" fmla="*/ 785946 w 1057994"/>
                  <a:gd name="connsiteY15" fmla="*/ 19138 h 1165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7994" h="1165223">
                    <a:moveTo>
                      <a:pt x="303743" y="5962"/>
                    </a:moveTo>
                    <a:lnTo>
                      <a:pt x="272345" y="26098"/>
                    </a:lnTo>
                    <a:cubicBezTo>
                      <a:pt x="164581" y="116393"/>
                      <a:pt x="115178" y="272894"/>
                      <a:pt x="101788" y="475573"/>
                    </a:cubicBezTo>
                    <a:cubicBezTo>
                      <a:pt x="88397" y="678252"/>
                      <a:pt x="151343" y="936125"/>
                      <a:pt x="271603" y="1113415"/>
                    </a:cubicBezTo>
                    <a:lnTo>
                      <a:pt x="311428" y="1161690"/>
                    </a:lnTo>
                    <a:lnTo>
                      <a:pt x="308867" y="1160207"/>
                    </a:lnTo>
                    <a:cubicBezTo>
                      <a:pt x="98110" y="1002940"/>
                      <a:pt x="-17626" y="700053"/>
                      <a:pt x="2189" y="471768"/>
                    </a:cubicBezTo>
                    <a:cubicBezTo>
                      <a:pt x="22003" y="243482"/>
                      <a:pt x="105766" y="77611"/>
                      <a:pt x="301099" y="6638"/>
                    </a:cubicBezTo>
                    <a:close/>
                    <a:moveTo>
                      <a:pt x="757200" y="0"/>
                    </a:moveTo>
                    <a:lnTo>
                      <a:pt x="763294" y="1515"/>
                    </a:lnTo>
                    <a:cubicBezTo>
                      <a:pt x="947594" y="69414"/>
                      <a:pt x="1011542" y="235285"/>
                      <a:pt x="1049370" y="438978"/>
                    </a:cubicBezTo>
                    <a:cubicBezTo>
                      <a:pt x="1087198" y="642671"/>
                      <a:pt x="1000283" y="969272"/>
                      <a:pt x="794705" y="1145202"/>
                    </a:cubicBezTo>
                    <a:lnTo>
                      <a:pt x="764287" y="1165223"/>
                    </a:lnTo>
                    <a:lnTo>
                      <a:pt x="819784" y="1087301"/>
                    </a:lnTo>
                    <a:cubicBezTo>
                      <a:pt x="931865" y="893262"/>
                      <a:pt x="976551" y="621483"/>
                      <a:pt x="950987" y="440638"/>
                    </a:cubicBezTo>
                    <a:cubicBezTo>
                      <a:pt x="925424" y="259793"/>
                      <a:pt x="885151" y="106932"/>
                      <a:pt x="785946" y="19138"/>
                    </a:cubicBez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45" name="楕円 2063">
                <a:extLst>
                  <a:ext uri="{FF2B5EF4-FFF2-40B4-BE49-F238E27FC236}">
                    <a16:creationId xmlns:a16="http://schemas.microsoft.com/office/drawing/2014/main" id="{B5001F75-F769-4DDF-ADFB-F2FF65BBFD5F}"/>
                  </a:ext>
                </a:extLst>
              </p:cNvPr>
              <p:cNvSpPr/>
              <p:nvPr/>
            </p:nvSpPr>
            <p:spPr>
              <a:xfrm>
                <a:off x="3025252" y="2947989"/>
                <a:ext cx="651398" cy="128814"/>
              </a:xfrm>
              <a:custGeom>
                <a:avLst/>
                <a:gdLst>
                  <a:gd name="connsiteX0" fmla="*/ 0 w 774700"/>
                  <a:gd name="connsiteY0" fmla="*/ 66962 h 133923"/>
                  <a:gd name="connsiteX1" fmla="*/ 387350 w 774700"/>
                  <a:gd name="connsiteY1" fmla="*/ 0 h 133923"/>
                  <a:gd name="connsiteX2" fmla="*/ 774700 w 774700"/>
                  <a:gd name="connsiteY2" fmla="*/ 66962 h 133923"/>
                  <a:gd name="connsiteX3" fmla="*/ 387350 w 774700"/>
                  <a:gd name="connsiteY3" fmla="*/ 133924 h 133923"/>
                  <a:gd name="connsiteX4" fmla="*/ 0 w 774700"/>
                  <a:gd name="connsiteY4" fmla="*/ 66962 h 133923"/>
                  <a:gd name="connsiteX0" fmla="*/ 47 w 774747"/>
                  <a:gd name="connsiteY0" fmla="*/ 66962 h 184724"/>
                  <a:gd name="connsiteX1" fmla="*/ 387397 w 774747"/>
                  <a:gd name="connsiteY1" fmla="*/ 0 h 184724"/>
                  <a:gd name="connsiteX2" fmla="*/ 774747 w 774747"/>
                  <a:gd name="connsiteY2" fmla="*/ 66962 h 184724"/>
                  <a:gd name="connsiteX3" fmla="*/ 368347 w 774747"/>
                  <a:gd name="connsiteY3" fmla="*/ 184724 h 184724"/>
                  <a:gd name="connsiteX4" fmla="*/ 47 w 774747"/>
                  <a:gd name="connsiteY4" fmla="*/ 66962 h 184724"/>
                  <a:gd name="connsiteX0" fmla="*/ 0 w 774700"/>
                  <a:gd name="connsiteY0" fmla="*/ 17385 h 135147"/>
                  <a:gd name="connsiteX1" fmla="*/ 368300 w 774700"/>
                  <a:gd name="connsiteY1" fmla="*/ 13923 h 135147"/>
                  <a:gd name="connsiteX2" fmla="*/ 774700 w 774700"/>
                  <a:gd name="connsiteY2" fmla="*/ 17385 h 135147"/>
                  <a:gd name="connsiteX3" fmla="*/ 368300 w 774700"/>
                  <a:gd name="connsiteY3" fmla="*/ 135147 h 135147"/>
                  <a:gd name="connsiteX4" fmla="*/ 0 w 774700"/>
                  <a:gd name="connsiteY4" fmla="*/ 17385 h 135147"/>
                  <a:gd name="connsiteX0" fmla="*/ 1892 w 776592"/>
                  <a:gd name="connsiteY0" fmla="*/ 22615 h 140377"/>
                  <a:gd name="connsiteX1" fmla="*/ 370192 w 776592"/>
                  <a:gd name="connsiteY1" fmla="*/ 19153 h 140377"/>
                  <a:gd name="connsiteX2" fmla="*/ 776592 w 776592"/>
                  <a:gd name="connsiteY2" fmla="*/ 22615 h 140377"/>
                  <a:gd name="connsiteX3" fmla="*/ 370192 w 776592"/>
                  <a:gd name="connsiteY3" fmla="*/ 140377 h 140377"/>
                  <a:gd name="connsiteX4" fmla="*/ 1892 w 776592"/>
                  <a:gd name="connsiteY4" fmla="*/ 22615 h 140377"/>
                  <a:gd name="connsiteX0" fmla="*/ 1892 w 778181"/>
                  <a:gd name="connsiteY0" fmla="*/ 22615 h 140377"/>
                  <a:gd name="connsiteX1" fmla="*/ 370192 w 778181"/>
                  <a:gd name="connsiteY1" fmla="*/ 19153 h 140377"/>
                  <a:gd name="connsiteX2" fmla="*/ 776592 w 778181"/>
                  <a:gd name="connsiteY2" fmla="*/ 22615 h 140377"/>
                  <a:gd name="connsiteX3" fmla="*/ 370192 w 778181"/>
                  <a:gd name="connsiteY3" fmla="*/ 140377 h 140377"/>
                  <a:gd name="connsiteX4" fmla="*/ 1892 w 778181"/>
                  <a:gd name="connsiteY4" fmla="*/ 22615 h 14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8181" h="140377">
                    <a:moveTo>
                      <a:pt x="1892" y="22615"/>
                    </a:moveTo>
                    <a:cubicBezTo>
                      <a:pt x="24117" y="-26164"/>
                      <a:pt x="156265" y="19153"/>
                      <a:pt x="370192" y="19153"/>
                    </a:cubicBezTo>
                    <a:cubicBezTo>
                      <a:pt x="584119" y="19153"/>
                      <a:pt x="754367" y="-23892"/>
                      <a:pt x="776592" y="22615"/>
                    </a:cubicBezTo>
                    <a:cubicBezTo>
                      <a:pt x="798817" y="69122"/>
                      <a:pt x="584119" y="140377"/>
                      <a:pt x="370192" y="140377"/>
                    </a:cubicBezTo>
                    <a:cubicBezTo>
                      <a:pt x="156265" y="140377"/>
                      <a:pt x="-20333" y="71394"/>
                      <a:pt x="1892" y="22615"/>
                    </a:cubicBezTo>
                    <a:close/>
                  </a:path>
                </a:pathLst>
              </a:cu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46" name="フリーフォーム: 図形 1645">
                <a:extLst>
                  <a:ext uri="{FF2B5EF4-FFF2-40B4-BE49-F238E27FC236}">
                    <a16:creationId xmlns:a16="http://schemas.microsoft.com/office/drawing/2014/main" id="{208F0AAC-5291-4D11-8AD0-953CFE8325ED}"/>
                  </a:ext>
                </a:extLst>
              </p:cNvPr>
              <p:cNvSpPr/>
              <p:nvPr/>
            </p:nvSpPr>
            <p:spPr>
              <a:xfrm rot="5400000">
                <a:off x="3221041" y="2541036"/>
                <a:ext cx="234950" cy="828671"/>
              </a:xfrm>
              <a:custGeom>
                <a:avLst/>
                <a:gdLst>
                  <a:gd name="connsiteX0" fmla="*/ 269784 w 269784"/>
                  <a:gd name="connsiteY0" fmla="*/ 422273 h 828671"/>
                  <a:gd name="connsiteX1" fmla="*/ 218111 w 269784"/>
                  <a:gd name="connsiteY1" fmla="*/ 553654 h 828671"/>
                  <a:gd name="connsiteX2" fmla="*/ 163254 w 269784"/>
                  <a:gd name="connsiteY2" fmla="*/ 612749 h 828671"/>
                  <a:gd name="connsiteX3" fmla="*/ 163478 w 269784"/>
                  <a:gd name="connsiteY3" fmla="*/ 616339 h 828671"/>
                  <a:gd name="connsiteX4" fmla="*/ 82807 w 269784"/>
                  <a:gd name="connsiteY4" fmla="*/ 828671 h 828671"/>
                  <a:gd name="connsiteX5" fmla="*/ 856 w 269784"/>
                  <a:gd name="connsiteY5" fmla="*/ 606106 h 828671"/>
                  <a:gd name="connsiteX6" fmla="*/ 82807 w 269784"/>
                  <a:gd name="connsiteY6" fmla="*/ 478195 h 828671"/>
                  <a:gd name="connsiteX7" fmla="*/ 84761 w 269784"/>
                  <a:gd name="connsiteY7" fmla="*/ 479051 h 828671"/>
                  <a:gd name="connsiteX8" fmla="*/ 79313 w 269784"/>
                  <a:gd name="connsiteY8" fmla="*/ 422273 h 828671"/>
                  <a:gd name="connsiteX9" fmla="*/ 82802 w 269784"/>
                  <a:gd name="connsiteY9" fmla="*/ 365074 h 828671"/>
                  <a:gd name="connsiteX10" fmla="*/ 57307 w 269784"/>
                  <a:gd name="connsiteY10" fmla="*/ 357685 h 828671"/>
                  <a:gd name="connsiteX11" fmla="*/ 856 w 269784"/>
                  <a:gd name="connsiteY11" fmla="*/ 231836 h 828671"/>
                  <a:gd name="connsiteX12" fmla="*/ 82807 w 269784"/>
                  <a:gd name="connsiteY12" fmla="*/ 0 h 828671"/>
                  <a:gd name="connsiteX13" fmla="*/ 163478 w 269784"/>
                  <a:gd name="connsiteY13" fmla="*/ 221177 h 828671"/>
                  <a:gd name="connsiteX14" fmla="*/ 162980 w 269784"/>
                  <a:gd name="connsiteY14" fmla="*/ 229487 h 828671"/>
                  <a:gd name="connsiteX15" fmla="*/ 183271 w 269784"/>
                  <a:gd name="connsiteY15" fmla="*/ 244418 h 828671"/>
                  <a:gd name="connsiteX16" fmla="*/ 269784 w 269784"/>
                  <a:gd name="connsiteY16" fmla="*/ 422273 h 82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9784" h="828671">
                    <a:moveTo>
                      <a:pt x="269784" y="422273"/>
                    </a:moveTo>
                    <a:cubicBezTo>
                      <a:pt x="256576" y="479973"/>
                      <a:pt x="238348" y="522041"/>
                      <a:pt x="218111" y="553654"/>
                    </a:cubicBezTo>
                    <a:lnTo>
                      <a:pt x="163254" y="612749"/>
                    </a:lnTo>
                    <a:lnTo>
                      <a:pt x="163478" y="616339"/>
                    </a:lnTo>
                    <a:cubicBezTo>
                      <a:pt x="150673" y="694506"/>
                      <a:pt x="129348" y="780065"/>
                      <a:pt x="82807" y="828671"/>
                    </a:cubicBezTo>
                    <a:cubicBezTo>
                      <a:pt x="37547" y="772390"/>
                      <a:pt x="9819" y="692659"/>
                      <a:pt x="856" y="606106"/>
                    </a:cubicBezTo>
                    <a:cubicBezTo>
                      <a:pt x="-8108" y="519553"/>
                      <a:pt x="55703" y="476490"/>
                      <a:pt x="82807" y="478195"/>
                    </a:cubicBezTo>
                    <a:lnTo>
                      <a:pt x="84761" y="479051"/>
                    </a:lnTo>
                    <a:lnTo>
                      <a:pt x="79313" y="422273"/>
                    </a:lnTo>
                    <a:lnTo>
                      <a:pt x="82802" y="365074"/>
                    </a:lnTo>
                    <a:lnTo>
                      <a:pt x="57307" y="357685"/>
                    </a:lnTo>
                    <a:cubicBezTo>
                      <a:pt x="28346" y="341593"/>
                      <a:pt x="-5867" y="299455"/>
                      <a:pt x="856" y="231836"/>
                    </a:cubicBezTo>
                    <a:cubicBezTo>
                      <a:pt x="9819" y="141678"/>
                      <a:pt x="37547" y="58625"/>
                      <a:pt x="82807" y="0"/>
                    </a:cubicBezTo>
                    <a:cubicBezTo>
                      <a:pt x="129348" y="50631"/>
                      <a:pt x="150673" y="139754"/>
                      <a:pt x="163478" y="221177"/>
                    </a:cubicBezTo>
                    <a:lnTo>
                      <a:pt x="162980" y="229487"/>
                    </a:lnTo>
                    <a:lnTo>
                      <a:pt x="183271" y="244418"/>
                    </a:lnTo>
                    <a:cubicBezTo>
                      <a:pt x="216736" y="278391"/>
                      <a:pt x="246844" y="338105"/>
                      <a:pt x="269784" y="42227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ED7D31">
                      <a:lumMod val="50000"/>
                    </a:srgbClr>
                  </a:gs>
                  <a:gs pos="50000">
                    <a:srgbClr val="FFC000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6200000" scaled="1"/>
                <a:tileRect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47" name="楕円 1646">
                <a:extLst>
                  <a:ext uri="{FF2B5EF4-FFF2-40B4-BE49-F238E27FC236}">
                    <a16:creationId xmlns:a16="http://schemas.microsoft.com/office/drawing/2014/main" id="{CDDB15B6-F006-4513-8F18-74C2BF984163}"/>
                  </a:ext>
                </a:extLst>
              </p:cNvPr>
              <p:cNvSpPr/>
              <p:nvPr/>
            </p:nvSpPr>
            <p:spPr>
              <a:xfrm>
                <a:off x="3131637" y="2831723"/>
                <a:ext cx="375922" cy="109926"/>
              </a:xfrm>
              <a:prstGeom prst="ellipse">
                <a:avLst/>
              </a:pr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48" name="フリーフォーム: 図形 1647">
                <a:extLst>
                  <a:ext uri="{FF2B5EF4-FFF2-40B4-BE49-F238E27FC236}">
                    <a16:creationId xmlns:a16="http://schemas.microsoft.com/office/drawing/2014/main" id="{B7B0CDAD-0B06-4C6B-BE47-C6AAC1ACFD06}"/>
                  </a:ext>
                </a:extLst>
              </p:cNvPr>
              <p:cNvSpPr/>
              <p:nvPr/>
            </p:nvSpPr>
            <p:spPr>
              <a:xfrm>
                <a:off x="3308142" y="2677242"/>
                <a:ext cx="80378" cy="207318"/>
              </a:xfrm>
              <a:custGeom>
                <a:avLst/>
                <a:gdLst>
                  <a:gd name="connsiteX0" fmla="*/ 129808 w 246171"/>
                  <a:gd name="connsiteY0" fmla="*/ 0 h 461704"/>
                  <a:gd name="connsiteX1" fmla="*/ 246171 w 246171"/>
                  <a:gd name="connsiteY1" fmla="*/ 71047 h 461704"/>
                  <a:gd name="connsiteX2" fmla="*/ 136338 w 246171"/>
                  <a:gd name="connsiteY2" fmla="*/ 461704 h 461704"/>
                  <a:gd name="connsiteX3" fmla="*/ 0 w 246171"/>
                  <a:gd name="connsiteY3" fmla="*/ 461703 h 461704"/>
                  <a:gd name="connsiteX4" fmla="*/ 129808 w 246171"/>
                  <a:gd name="connsiteY4" fmla="*/ 0 h 46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171" h="461704">
                    <a:moveTo>
                      <a:pt x="129808" y="0"/>
                    </a:moveTo>
                    <a:lnTo>
                      <a:pt x="246171" y="71047"/>
                    </a:lnTo>
                    <a:cubicBezTo>
                      <a:pt x="174341" y="188692"/>
                      <a:pt x="136338" y="323864"/>
                      <a:pt x="136338" y="461704"/>
                    </a:cubicBezTo>
                    <a:lnTo>
                      <a:pt x="0" y="461703"/>
                    </a:lnTo>
                    <a:cubicBezTo>
                      <a:pt x="0" y="298795"/>
                      <a:pt x="44915" y="139040"/>
                      <a:pt x="129808" y="0"/>
                    </a:cubicBez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49" name="フリーフォーム: 図形 1648">
                <a:extLst>
                  <a:ext uri="{FF2B5EF4-FFF2-40B4-BE49-F238E27FC236}">
                    <a16:creationId xmlns:a16="http://schemas.microsoft.com/office/drawing/2014/main" id="{F9047D62-0736-423D-877A-1CBE34A12BDF}"/>
                  </a:ext>
                </a:extLst>
              </p:cNvPr>
              <p:cNvSpPr/>
              <p:nvPr/>
            </p:nvSpPr>
            <p:spPr>
              <a:xfrm rot="424709">
                <a:off x="3099603" y="2648356"/>
                <a:ext cx="541908" cy="90602"/>
              </a:xfrm>
              <a:custGeom>
                <a:avLst/>
                <a:gdLst>
                  <a:gd name="connsiteX0" fmla="*/ 357556 w 541908"/>
                  <a:gd name="connsiteY0" fmla="*/ 0 h 90602"/>
                  <a:gd name="connsiteX1" fmla="*/ 533909 w 541908"/>
                  <a:gd name="connsiteY1" fmla="*/ 25687 h 90602"/>
                  <a:gd name="connsiteX2" fmla="*/ 541810 w 541908"/>
                  <a:gd name="connsiteY2" fmla="*/ 36281 h 90602"/>
                  <a:gd name="connsiteX3" fmla="*/ 536422 w 541908"/>
                  <a:gd name="connsiteY3" fmla="*/ 73268 h 90602"/>
                  <a:gd name="connsiteX4" fmla="*/ 525828 w 541908"/>
                  <a:gd name="connsiteY4" fmla="*/ 81169 h 90602"/>
                  <a:gd name="connsiteX5" fmla="*/ 357086 w 541908"/>
                  <a:gd name="connsiteY5" fmla="*/ 56591 h 90602"/>
                  <a:gd name="connsiteX6" fmla="*/ 356967 w 541908"/>
                  <a:gd name="connsiteY6" fmla="*/ 56710 h 90602"/>
                  <a:gd name="connsiteX7" fmla="*/ 193303 w 541908"/>
                  <a:gd name="connsiteY7" fmla="*/ 56710 h 90602"/>
                  <a:gd name="connsiteX8" fmla="*/ 193168 w 541908"/>
                  <a:gd name="connsiteY8" fmla="*/ 56910 h 90602"/>
                  <a:gd name="connsiteX9" fmla="*/ 18135 w 541908"/>
                  <a:gd name="connsiteY9" fmla="*/ 90434 h 90602"/>
                  <a:gd name="connsiteX10" fmla="*/ 7199 w 541908"/>
                  <a:gd name="connsiteY10" fmla="*/ 83013 h 90602"/>
                  <a:gd name="connsiteX11" fmla="*/ 168 w 541908"/>
                  <a:gd name="connsiteY11" fmla="*/ 46304 h 90602"/>
                  <a:gd name="connsiteX12" fmla="*/ 7588 w 541908"/>
                  <a:gd name="connsiteY12" fmla="*/ 35368 h 90602"/>
                  <a:gd name="connsiteX13" fmla="*/ 176352 w 541908"/>
                  <a:gd name="connsiteY13" fmla="*/ 3044 h 90602"/>
                  <a:gd name="connsiteX14" fmla="*/ 178753 w 541908"/>
                  <a:gd name="connsiteY14" fmla="*/ 643 h 90602"/>
                  <a:gd name="connsiteX15" fmla="*/ 356694 w 541908"/>
                  <a:gd name="connsiteY15" fmla="*/ 643 h 9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1908" h="90602">
                    <a:moveTo>
                      <a:pt x="357556" y="0"/>
                    </a:moveTo>
                    <a:lnTo>
                      <a:pt x="533909" y="25687"/>
                    </a:lnTo>
                    <a:cubicBezTo>
                      <a:pt x="539016" y="26431"/>
                      <a:pt x="542554" y="31174"/>
                      <a:pt x="541810" y="36281"/>
                    </a:cubicBezTo>
                    <a:lnTo>
                      <a:pt x="536422" y="73268"/>
                    </a:lnTo>
                    <a:cubicBezTo>
                      <a:pt x="535679" y="78375"/>
                      <a:pt x="530935" y="81912"/>
                      <a:pt x="525828" y="81169"/>
                    </a:cubicBezTo>
                    <a:lnTo>
                      <a:pt x="357086" y="56591"/>
                    </a:lnTo>
                    <a:lnTo>
                      <a:pt x="356967" y="56710"/>
                    </a:lnTo>
                    <a:lnTo>
                      <a:pt x="193303" y="56710"/>
                    </a:lnTo>
                    <a:lnTo>
                      <a:pt x="193168" y="56910"/>
                    </a:lnTo>
                    <a:lnTo>
                      <a:pt x="18135" y="90434"/>
                    </a:lnTo>
                    <a:cubicBezTo>
                      <a:pt x="13066" y="91404"/>
                      <a:pt x="8170" y="88082"/>
                      <a:pt x="7199" y="83013"/>
                    </a:cubicBezTo>
                    <a:lnTo>
                      <a:pt x="168" y="46304"/>
                    </a:lnTo>
                    <a:cubicBezTo>
                      <a:pt x="-803" y="41235"/>
                      <a:pt x="2519" y="36338"/>
                      <a:pt x="7588" y="35368"/>
                    </a:cubicBezTo>
                    <a:lnTo>
                      <a:pt x="176352" y="3044"/>
                    </a:lnTo>
                    <a:lnTo>
                      <a:pt x="178753" y="643"/>
                    </a:lnTo>
                    <a:lnTo>
                      <a:pt x="356694" y="643"/>
                    </a:lnTo>
                    <a:close/>
                  </a:path>
                </a:pathLst>
              </a:custGeom>
              <a:pattFill prst="zigZag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50" name="月 1649">
                <a:extLst>
                  <a:ext uri="{FF2B5EF4-FFF2-40B4-BE49-F238E27FC236}">
                    <a16:creationId xmlns:a16="http://schemas.microsoft.com/office/drawing/2014/main" id="{9FE7712C-DA84-4EB6-8B31-9F2FF79E7A5B}"/>
                  </a:ext>
                </a:extLst>
              </p:cNvPr>
              <p:cNvSpPr/>
              <p:nvPr/>
            </p:nvSpPr>
            <p:spPr>
              <a:xfrm rot="16200000">
                <a:off x="3321142" y="4306985"/>
                <a:ext cx="98832" cy="343529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51" name="月 1650">
                <a:extLst>
                  <a:ext uri="{FF2B5EF4-FFF2-40B4-BE49-F238E27FC236}">
                    <a16:creationId xmlns:a16="http://schemas.microsoft.com/office/drawing/2014/main" id="{E6C671E1-D5F8-4851-B77D-11B9BC7583BD}"/>
                  </a:ext>
                </a:extLst>
              </p:cNvPr>
              <p:cNvSpPr/>
              <p:nvPr/>
            </p:nvSpPr>
            <p:spPr>
              <a:xfrm rot="16200000">
                <a:off x="3279166" y="2964837"/>
                <a:ext cx="97060" cy="412166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598" name="グループ化 1597">
              <a:extLst>
                <a:ext uri="{FF2B5EF4-FFF2-40B4-BE49-F238E27FC236}">
                  <a16:creationId xmlns:a16="http://schemas.microsoft.com/office/drawing/2014/main" id="{67D487C3-5B6A-4611-8992-6C03D4E4ACFC}"/>
                </a:ext>
              </a:extLst>
            </p:cNvPr>
            <p:cNvGrpSpPr/>
            <p:nvPr/>
          </p:nvGrpSpPr>
          <p:grpSpPr>
            <a:xfrm rot="3600000">
              <a:off x="2132999" y="5077813"/>
              <a:ext cx="561955" cy="841666"/>
              <a:chOff x="2700618" y="2648356"/>
              <a:chExt cx="1295120" cy="1939759"/>
            </a:xfrm>
          </p:grpSpPr>
          <p:sp>
            <p:nvSpPr>
              <p:cNvPr id="1632" name="楕円 2062">
                <a:extLst>
                  <a:ext uri="{FF2B5EF4-FFF2-40B4-BE49-F238E27FC236}">
                    <a16:creationId xmlns:a16="http://schemas.microsoft.com/office/drawing/2014/main" id="{75D3B258-8D18-458A-9C83-A9756AF4533C}"/>
                  </a:ext>
                </a:extLst>
              </p:cNvPr>
              <p:cNvSpPr/>
              <p:nvPr/>
            </p:nvSpPr>
            <p:spPr>
              <a:xfrm>
                <a:off x="2700618" y="2879745"/>
                <a:ext cx="1295120" cy="1708370"/>
              </a:xfrm>
              <a:custGeom>
                <a:avLst/>
                <a:gdLst>
                  <a:gd name="connsiteX0" fmla="*/ 0 w 1346200"/>
                  <a:gd name="connsiteY0" fmla="*/ 459974 h 919947"/>
                  <a:gd name="connsiteX1" fmla="*/ 673100 w 1346200"/>
                  <a:gd name="connsiteY1" fmla="*/ 0 h 919947"/>
                  <a:gd name="connsiteX2" fmla="*/ 1346200 w 1346200"/>
                  <a:gd name="connsiteY2" fmla="*/ 459974 h 919947"/>
                  <a:gd name="connsiteX3" fmla="*/ 673100 w 1346200"/>
                  <a:gd name="connsiteY3" fmla="*/ 919948 h 919947"/>
                  <a:gd name="connsiteX4" fmla="*/ 0 w 1346200"/>
                  <a:gd name="connsiteY4" fmla="*/ 459974 h 919947"/>
                  <a:gd name="connsiteX0" fmla="*/ 0 w 1346200"/>
                  <a:gd name="connsiteY0" fmla="*/ 459974 h 1618448"/>
                  <a:gd name="connsiteX1" fmla="*/ 673100 w 1346200"/>
                  <a:gd name="connsiteY1" fmla="*/ 0 h 1618448"/>
                  <a:gd name="connsiteX2" fmla="*/ 1346200 w 1346200"/>
                  <a:gd name="connsiteY2" fmla="*/ 459974 h 1618448"/>
                  <a:gd name="connsiteX3" fmla="*/ 673100 w 1346200"/>
                  <a:gd name="connsiteY3" fmla="*/ 1618448 h 1618448"/>
                  <a:gd name="connsiteX4" fmla="*/ 0 w 1346200"/>
                  <a:gd name="connsiteY4" fmla="*/ 459974 h 1618448"/>
                  <a:gd name="connsiteX0" fmla="*/ 0 w 1365250"/>
                  <a:gd name="connsiteY0" fmla="*/ 568938 h 1619761"/>
                  <a:gd name="connsiteX1" fmla="*/ 692150 w 1365250"/>
                  <a:gd name="connsiteY1" fmla="*/ 1014 h 1619761"/>
                  <a:gd name="connsiteX2" fmla="*/ 1365250 w 1365250"/>
                  <a:gd name="connsiteY2" fmla="*/ 460988 h 1619761"/>
                  <a:gd name="connsiteX3" fmla="*/ 692150 w 1365250"/>
                  <a:gd name="connsiteY3" fmla="*/ 1619462 h 1619761"/>
                  <a:gd name="connsiteX4" fmla="*/ 0 w 1365250"/>
                  <a:gd name="connsiteY4" fmla="*/ 568938 h 1619761"/>
                  <a:gd name="connsiteX0" fmla="*/ 63 w 1365313"/>
                  <a:gd name="connsiteY0" fmla="*/ 568938 h 1619864"/>
                  <a:gd name="connsiteX1" fmla="*/ 692213 w 1365313"/>
                  <a:gd name="connsiteY1" fmla="*/ 1014 h 1619864"/>
                  <a:gd name="connsiteX2" fmla="*/ 1365313 w 1365313"/>
                  <a:gd name="connsiteY2" fmla="*/ 460988 h 1619864"/>
                  <a:gd name="connsiteX3" fmla="*/ 692213 w 1365313"/>
                  <a:gd name="connsiteY3" fmla="*/ 1619462 h 1619864"/>
                  <a:gd name="connsiteX4" fmla="*/ 63 w 1365313"/>
                  <a:gd name="connsiteY4" fmla="*/ 568938 h 1619864"/>
                  <a:gd name="connsiteX0" fmla="*/ 63 w 1365881"/>
                  <a:gd name="connsiteY0" fmla="*/ 569499 h 1620425"/>
                  <a:gd name="connsiteX1" fmla="*/ 692213 w 1365881"/>
                  <a:gd name="connsiteY1" fmla="*/ 1575 h 1620425"/>
                  <a:gd name="connsiteX2" fmla="*/ 1365313 w 1365881"/>
                  <a:gd name="connsiteY2" fmla="*/ 461549 h 1620425"/>
                  <a:gd name="connsiteX3" fmla="*/ 692213 w 1365881"/>
                  <a:gd name="connsiteY3" fmla="*/ 1620023 h 1620425"/>
                  <a:gd name="connsiteX4" fmla="*/ 63 w 1365881"/>
                  <a:gd name="connsiteY4" fmla="*/ 569499 h 1620425"/>
                  <a:gd name="connsiteX0" fmla="*/ 63 w 1365881"/>
                  <a:gd name="connsiteY0" fmla="*/ 571559 h 1622485"/>
                  <a:gd name="connsiteX1" fmla="*/ 692213 w 1365881"/>
                  <a:gd name="connsiteY1" fmla="*/ 3635 h 1622485"/>
                  <a:gd name="connsiteX2" fmla="*/ 1365313 w 1365881"/>
                  <a:gd name="connsiteY2" fmla="*/ 463609 h 1622485"/>
                  <a:gd name="connsiteX3" fmla="*/ 692213 w 1365881"/>
                  <a:gd name="connsiteY3" fmla="*/ 1622083 h 1622485"/>
                  <a:gd name="connsiteX4" fmla="*/ 63 w 1365881"/>
                  <a:gd name="connsiteY4" fmla="*/ 571559 h 1622485"/>
                  <a:gd name="connsiteX0" fmla="*/ 131 w 1365949"/>
                  <a:gd name="connsiteY0" fmla="*/ 571559 h 1622083"/>
                  <a:gd name="connsiteX1" fmla="*/ 692281 w 1365949"/>
                  <a:gd name="connsiteY1" fmla="*/ 3635 h 1622083"/>
                  <a:gd name="connsiteX2" fmla="*/ 1365381 w 1365949"/>
                  <a:gd name="connsiteY2" fmla="*/ 463609 h 1622083"/>
                  <a:gd name="connsiteX3" fmla="*/ 692281 w 1365949"/>
                  <a:gd name="connsiteY3" fmla="*/ 1622083 h 1622083"/>
                  <a:gd name="connsiteX4" fmla="*/ 131 w 1365949"/>
                  <a:gd name="connsiteY4" fmla="*/ 571559 h 1622083"/>
                  <a:gd name="connsiteX0" fmla="*/ 131 w 1366664"/>
                  <a:gd name="connsiteY0" fmla="*/ 571559 h 1622083"/>
                  <a:gd name="connsiteX1" fmla="*/ 692281 w 1366664"/>
                  <a:gd name="connsiteY1" fmla="*/ 3635 h 1622083"/>
                  <a:gd name="connsiteX2" fmla="*/ 1365381 w 1366664"/>
                  <a:gd name="connsiteY2" fmla="*/ 463609 h 1622083"/>
                  <a:gd name="connsiteX3" fmla="*/ 692281 w 1366664"/>
                  <a:gd name="connsiteY3" fmla="*/ 1622083 h 1622083"/>
                  <a:gd name="connsiteX4" fmla="*/ 131 w 1366664"/>
                  <a:gd name="connsiteY4" fmla="*/ 571559 h 1622083"/>
                  <a:gd name="connsiteX0" fmla="*/ 17 w 1365314"/>
                  <a:gd name="connsiteY0" fmla="*/ 569044 h 1664018"/>
                  <a:gd name="connsiteX1" fmla="*/ 692167 w 1365314"/>
                  <a:gd name="connsiteY1" fmla="*/ 1120 h 1664018"/>
                  <a:gd name="connsiteX2" fmla="*/ 1365267 w 1365314"/>
                  <a:gd name="connsiteY2" fmla="*/ 461094 h 1664018"/>
                  <a:gd name="connsiteX3" fmla="*/ 711217 w 1365314"/>
                  <a:gd name="connsiteY3" fmla="*/ 1664018 h 1664018"/>
                  <a:gd name="connsiteX4" fmla="*/ 17 w 1365314"/>
                  <a:gd name="connsiteY4" fmla="*/ 569044 h 1664018"/>
                  <a:gd name="connsiteX0" fmla="*/ 39 w 1365336"/>
                  <a:gd name="connsiteY0" fmla="*/ 568033 h 1663007"/>
                  <a:gd name="connsiteX1" fmla="*/ 692189 w 1365336"/>
                  <a:gd name="connsiteY1" fmla="*/ 109 h 1663007"/>
                  <a:gd name="connsiteX2" fmla="*/ 1365289 w 1365336"/>
                  <a:gd name="connsiteY2" fmla="*/ 460083 h 1663007"/>
                  <a:gd name="connsiteX3" fmla="*/ 711239 w 1365336"/>
                  <a:gd name="connsiteY3" fmla="*/ 1663007 h 1663007"/>
                  <a:gd name="connsiteX4" fmla="*/ 39 w 1365336"/>
                  <a:gd name="connsiteY4" fmla="*/ 568033 h 1663007"/>
                  <a:gd name="connsiteX0" fmla="*/ 2098 w 1367395"/>
                  <a:gd name="connsiteY0" fmla="*/ 568033 h 1663007"/>
                  <a:gd name="connsiteX1" fmla="*/ 694248 w 1367395"/>
                  <a:gd name="connsiteY1" fmla="*/ 109 h 1663007"/>
                  <a:gd name="connsiteX2" fmla="*/ 1367348 w 1367395"/>
                  <a:gd name="connsiteY2" fmla="*/ 460083 h 1663007"/>
                  <a:gd name="connsiteX3" fmla="*/ 713298 w 1367395"/>
                  <a:gd name="connsiteY3" fmla="*/ 1663007 h 1663007"/>
                  <a:gd name="connsiteX4" fmla="*/ 2098 w 1367395"/>
                  <a:gd name="connsiteY4" fmla="*/ 568033 h 1663007"/>
                  <a:gd name="connsiteX0" fmla="*/ 2013 w 1380010"/>
                  <a:gd name="connsiteY0" fmla="*/ 686307 h 1666981"/>
                  <a:gd name="connsiteX1" fmla="*/ 706863 w 1380010"/>
                  <a:gd name="connsiteY1" fmla="*/ 4083 h 1666981"/>
                  <a:gd name="connsiteX2" fmla="*/ 1379963 w 1380010"/>
                  <a:gd name="connsiteY2" fmla="*/ 464057 h 1666981"/>
                  <a:gd name="connsiteX3" fmla="*/ 725913 w 1380010"/>
                  <a:gd name="connsiteY3" fmla="*/ 1666981 h 1666981"/>
                  <a:gd name="connsiteX4" fmla="*/ 2013 w 1380010"/>
                  <a:gd name="connsiteY4" fmla="*/ 686307 h 1666981"/>
                  <a:gd name="connsiteX0" fmla="*/ 6208 w 1384205"/>
                  <a:gd name="connsiteY0" fmla="*/ 686307 h 1666981"/>
                  <a:gd name="connsiteX1" fmla="*/ 711058 w 1384205"/>
                  <a:gd name="connsiteY1" fmla="*/ 4083 h 1666981"/>
                  <a:gd name="connsiteX2" fmla="*/ 1384158 w 1384205"/>
                  <a:gd name="connsiteY2" fmla="*/ 464057 h 1666981"/>
                  <a:gd name="connsiteX3" fmla="*/ 730108 w 1384205"/>
                  <a:gd name="connsiteY3" fmla="*/ 1666981 h 1666981"/>
                  <a:gd name="connsiteX4" fmla="*/ 6208 w 1384205"/>
                  <a:gd name="connsiteY4" fmla="*/ 686307 h 1666981"/>
                  <a:gd name="connsiteX0" fmla="*/ 6208 w 1390553"/>
                  <a:gd name="connsiteY0" fmla="*/ 682228 h 1662902"/>
                  <a:gd name="connsiteX1" fmla="*/ 711058 w 1390553"/>
                  <a:gd name="connsiteY1" fmla="*/ 4 h 1662902"/>
                  <a:gd name="connsiteX2" fmla="*/ 1390508 w 1390553"/>
                  <a:gd name="connsiteY2" fmla="*/ 688578 h 1662902"/>
                  <a:gd name="connsiteX3" fmla="*/ 730108 w 1390553"/>
                  <a:gd name="connsiteY3" fmla="*/ 1662902 h 1662902"/>
                  <a:gd name="connsiteX4" fmla="*/ 6208 w 1390553"/>
                  <a:gd name="connsiteY4" fmla="*/ 682228 h 1662902"/>
                  <a:gd name="connsiteX0" fmla="*/ 6208 w 1405453"/>
                  <a:gd name="connsiteY0" fmla="*/ 682228 h 1662902"/>
                  <a:gd name="connsiteX1" fmla="*/ 711058 w 1405453"/>
                  <a:gd name="connsiteY1" fmla="*/ 4 h 1662902"/>
                  <a:gd name="connsiteX2" fmla="*/ 1390508 w 1405453"/>
                  <a:gd name="connsiteY2" fmla="*/ 688578 h 1662902"/>
                  <a:gd name="connsiteX3" fmla="*/ 730108 w 1405453"/>
                  <a:gd name="connsiteY3" fmla="*/ 1662902 h 1662902"/>
                  <a:gd name="connsiteX4" fmla="*/ 6208 w 1405453"/>
                  <a:gd name="connsiteY4" fmla="*/ 682228 h 166290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34 w 1384379"/>
                  <a:gd name="connsiteY0" fmla="*/ 682339 h 1751913"/>
                  <a:gd name="connsiteX1" fmla="*/ 704884 w 1384379"/>
                  <a:gd name="connsiteY1" fmla="*/ 115 h 1751913"/>
                  <a:gd name="connsiteX2" fmla="*/ 1384334 w 1384379"/>
                  <a:gd name="connsiteY2" fmla="*/ 637889 h 1751913"/>
                  <a:gd name="connsiteX3" fmla="*/ 723934 w 1384379"/>
                  <a:gd name="connsiteY3" fmla="*/ 1751913 h 1751913"/>
                  <a:gd name="connsiteX4" fmla="*/ 34 w 1384379"/>
                  <a:gd name="connsiteY4" fmla="*/ 682339 h 1751913"/>
                  <a:gd name="connsiteX0" fmla="*/ 2893 w 1387238"/>
                  <a:gd name="connsiteY0" fmla="*/ 682339 h 1751913"/>
                  <a:gd name="connsiteX1" fmla="*/ 707743 w 1387238"/>
                  <a:gd name="connsiteY1" fmla="*/ 115 h 1751913"/>
                  <a:gd name="connsiteX2" fmla="*/ 1387193 w 1387238"/>
                  <a:gd name="connsiteY2" fmla="*/ 637889 h 1751913"/>
                  <a:gd name="connsiteX3" fmla="*/ 726793 w 1387238"/>
                  <a:gd name="connsiteY3" fmla="*/ 1751913 h 1751913"/>
                  <a:gd name="connsiteX4" fmla="*/ 2893 w 1387238"/>
                  <a:gd name="connsiteY4" fmla="*/ 682339 h 1751913"/>
                  <a:gd name="connsiteX0" fmla="*/ 2893 w 1398594"/>
                  <a:gd name="connsiteY0" fmla="*/ 682369 h 1751943"/>
                  <a:gd name="connsiteX1" fmla="*/ 707743 w 1398594"/>
                  <a:gd name="connsiteY1" fmla="*/ 145 h 1751943"/>
                  <a:gd name="connsiteX2" fmla="*/ 1387193 w 1398594"/>
                  <a:gd name="connsiteY2" fmla="*/ 637919 h 1751943"/>
                  <a:gd name="connsiteX3" fmla="*/ 726793 w 1398594"/>
                  <a:gd name="connsiteY3" fmla="*/ 1751943 h 1751943"/>
                  <a:gd name="connsiteX4" fmla="*/ 2893 w 1398594"/>
                  <a:gd name="connsiteY4" fmla="*/ 682369 h 175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8594" h="1751943">
                    <a:moveTo>
                      <a:pt x="2893" y="682369"/>
                    </a:moveTo>
                    <a:cubicBezTo>
                      <a:pt x="37818" y="269753"/>
                      <a:pt x="223026" y="7553"/>
                      <a:pt x="707743" y="145"/>
                    </a:cubicBezTo>
                    <a:cubicBezTo>
                      <a:pt x="1192460" y="-7263"/>
                      <a:pt x="1320518" y="269753"/>
                      <a:pt x="1387193" y="637919"/>
                    </a:cubicBezTo>
                    <a:cubicBezTo>
                      <a:pt x="1453868" y="1006085"/>
                      <a:pt x="1227385" y="1670451"/>
                      <a:pt x="726793" y="1751943"/>
                    </a:cubicBezTo>
                    <a:cubicBezTo>
                      <a:pt x="251601" y="1687385"/>
                      <a:pt x="-32032" y="1094985"/>
                      <a:pt x="2893" y="682369"/>
                    </a:cubicBezTo>
                    <a:close/>
                  </a:path>
                </a:pathLst>
              </a:custGeom>
              <a:gradFill>
                <a:gsLst>
                  <a:gs pos="0">
                    <a:srgbClr val="C00000"/>
                  </a:gs>
                  <a:gs pos="50000">
                    <a:srgbClr val="FF0000"/>
                  </a:gs>
                  <a:gs pos="100000">
                    <a:srgbClr val="FF9933"/>
                  </a:gs>
                </a:gsLst>
                <a:lin ang="5400000" scaled="1"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33" name="フリーフォーム: 図形 1632">
                <a:extLst>
                  <a:ext uri="{FF2B5EF4-FFF2-40B4-BE49-F238E27FC236}">
                    <a16:creationId xmlns:a16="http://schemas.microsoft.com/office/drawing/2014/main" id="{4435F386-B518-456F-A9DF-9B490CFFD8C3}"/>
                  </a:ext>
                </a:extLst>
              </p:cNvPr>
              <p:cNvSpPr/>
              <p:nvPr/>
            </p:nvSpPr>
            <p:spPr>
              <a:xfrm>
                <a:off x="2785344" y="3080194"/>
                <a:ext cx="1134195" cy="1260777"/>
              </a:xfrm>
              <a:custGeom>
                <a:avLst/>
                <a:gdLst>
                  <a:gd name="connsiteX0" fmla="*/ 325620 w 1134195"/>
                  <a:gd name="connsiteY0" fmla="*/ 6451 h 1260777"/>
                  <a:gd name="connsiteX1" fmla="*/ 291960 w 1134195"/>
                  <a:gd name="connsiteY1" fmla="*/ 28238 h 1260777"/>
                  <a:gd name="connsiteX2" fmla="*/ 248037 w 1134195"/>
                  <a:gd name="connsiteY2" fmla="*/ 78626 h 1260777"/>
                  <a:gd name="connsiteX3" fmla="*/ 241858 w 1134195"/>
                  <a:gd name="connsiteY3" fmla="*/ 83481 h 1260777"/>
                  <a:gd name="connsiteX4" fmla="*/ 80519 w 1134195"/>
                  <a:gd name="connsiteY4" fmla="*/ 510455 h 1260777"/>
                  <a:gd name="connsiteX5" fmla="*/ 185034 w 1134195"/>
                  <a:gd name="connsiteY5" fmla="*/ 1010010 h 1260777"/>
                  <a:gd name="connsiteX6" fmla="*/ 219293 w 1134195"/>
                  <a:gd name="connsiteY6" fmla="*/ 1070954 h 1260777"/>
                  <a:gd name="connsiteX7" fmla="*/ 291165 w 1134195"/>
                  <a:gd name="connsiteY7" fmla="*/ 1204721 h 1260777"/>
                  <a:gd name="connsiteX8" fmla="*/ 333858 w 1134195"/>
                  <a:gd name="connsiteY8" fmla="*/ 1256954 h 1260777"/>
                  <a:gd name="connsiteX9" fmla="*/ 331113 w 1134195"/>
                  <a:gd name="connsiteY9" fmla="*/ 1255350 h 1260777"/>
                  <a:gd name="connsiteX10" fmla="*/ 2347 w 1134195"/>
                  <a:gd name="connsiteY10" fmla="*/ 510455 h 1260777"/>
                  <a:gd name="connsiteX11" fmla="*/ 322785 w 1134195"/>
                  <a:gd name="connsiteY11" fmla="*/ 7182 h 1260777"/>
                  <a:gd name="connsiteX12" fmla="*/ 811736 w 1134195"/>
                  <a:gd name="connsiteY12" fmla="*/ 0 h 1260777"/>
                  <a:gd name="connsiteX13" fmla="*/ 818269 w 1134195"/>
                  <a:gd name="connsiteY13" fmla="*/ 1639 h 1260777"/>
                  <a:gd name="connsiteX14" fmla="*/ 1124949 w 1134195"/>
                  <a:gd name="connsiteY14" fmla="*/ 474976 h 1260777"/>
                  <a:gd name="connsiteX15" fmla="*/ 851942 w 1134195"/>
                  <a:gd name="connsiteY15" fmla="*/ 1239114 h 1260777"/>
                  <a:gd name="connsiteX16" fmla="*/ 819333 w 1134195"/>
                  <a:gd name="connsiteY16" fmla="*/ 1260777 h 1260777"/>
                  <a:gd name="connsiteX17" fmla="*/ 878828 w 1134195"/>
                  <a:gd name="connsiteY17" fmla="*/ 1176465 h 1260777"/>
                  <a:gd name="connsiteX18" fmla="*/ 883336 w 1134195"/>
                  <a:gd name="connsiteY18" fmla="*/ 1166427 h 1260777"/>
                  <a:gd name="connsiteX19" fmla="*/ 888245 w 1134195"/>
                  <a:gd name="connsiteY19" fmla="*/ 1160667 h 1260777"/>
                  <a:gd name="connsiteX20" fmla="*/ 1059457 w 1134195"/>
                  <a:gd name="connsiteY20" fmla="*/ 474976 h 1260777"/>
                  <a:gd name="connsiteX21" fmla="*/ 901522 w 1134195"/>
                  <a:gd name="connsiteY21" fmla="*/ 75599 h 1260777"/>
                  <a:gd name="connsiteX22" fmla="*/ 857599 w 1134195"/>
                  <a:gd name="connsiteY22" fmla="*/ 39077 h 1260777"/>
                  <a:gd name="connsiteX23" fmla="*/ 842552 w 1134195"/>
                  <a:gd name="connsiteY23" fmla="*/ 20708 h 126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34195" h="1260777">
                    <a:moveTo>
                      <a:pt x="325620" y="6451"/>
                    </a:moveTo>
                    <a:lnTo>
                      <a:pt x="291960" y="28238"/>
                    </a:lnTo>
                    <a:lnTo>
                      <a:pt x="248037" y="78626"/>
                    </a:lnTo>
                    <a:lnTo>
                      <a:pt x="241858" y="83481"/>
                    </a:lnTo>
                    <a:cubicBezTo>
                      <a:pt x="141931" y="177933"/>
                      <a:pt x="94411" y="325201"/>
                      <a:pt x="80519" y="510455"/>
                    </a:cubicBezTo>
                    <a:cubicBezTo>
                      <a:pt x="68942" y="664834"/>
                      <a:pt x="106864" y="850743"/>
                      <a:pt x="185034" y="1010010"/>
                    </a:cubicBezTo>
                    <a:lnTo>
                      <a:pt x="219293" y="1070954"/>
                    </a:lnTo>
                    <a:lnTo>
                      <a:pt x="291165" y="1204721"/>
                    </a:lnTo>
                    <a:lnTo>
                      <a:pt x="333858" y="1256954"/>
                    </a:lnTo>
                    <a:lnTo>
                      <a:pt x="331113" y="1255350"/>
                    </a:lnTo>
                    <a:cubicBezTo>
                      <a:pt x="105176" y="1085186"/>
                      <a:pt x="-18896" y="757461"/>
                      <a:pt x="2347" y="510455"/>
                    </a:cubicBezTo>
                    <a:cubicBezTo>
                      <a:pt x="23588" y="263449"/>
                      <a:pt x="113384" y="83976"/>
                      <a:pt x="322785" y="7182"/>
                    </a:cubicBezTo>
                    <a:close/>
                    <a:moveTo>
                      <a:pt x="811736" y="0"/>
                    </a:moveTo>
                    <a:lnTo>
                      <a:pt x="818269" y="1639"/>
                    </a:lnTo>
                    <a:cubicBezTo>
                      <a:pt x="1015843" y="75106"/>
                      <a:pt x="1084397" y="254580"/>
                      <a:pt x="1124949" y="474976"/>
                    </a:cubicBezTo>
                    <a:cubicBezTo>
                      <a:pt x="1165502" y="695373"/>
                      <a:pt x="1072327" y="1048757"/>
                      <a:pt x="851942" y="1239114"/>
                    </a:cubicBezTo>
                    <a:lnTo>
                      <a:pt x="819333" y="1260777"/>
                    </a:lnTo>
                    <a:lnTo>
                      <a:pt x="878828" y="1176465"/>
                    </a:lnTo>
                    <a:lnTo>
                      <a:pt x="883336" y="1166427"/>
                    </a:lnTo>
                    <a:lnTo>
                      <a:pt x="888245" y="1160667"/>
                    </a:lnTo>
                    <a:cubicBezTo>
                      <a:pt x="1032060" y="962489"/>
                      <a:pt x="1090400" y="667824"/>
                      <a:pt x="1059457" y="474976"/>
                    </a:cubicBezTo>
                    <a:cubicBezTo>
                      <a:pt x="1032935" y="309679"/>
                      <a:pt x="992678" y="167401"/>
                      <a:pt x="901522" y="75599"/>
                    </a:cubicBezTo>
                    <a:lnTo>
                      <a:pt x="857599" y="39077"/>
                    </a:lnTo>
                    <a:lnTo>
                      <a:pt x="842552" y="20708"/>
                    </a:ln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34" name="フリーフォーム: 図形 1633">
                <a:extLst>
                  <a:ext uri="{FF2B5EF4-FFF2-40B4-BE49-F238E27FC236}">
                    <a16:creationId xmlns:a16="http://schemas.microsoft.com/office/drawing/2014/main" id="{009A3DD2-5441-465F-9AB8-F9A45F060DED}"/>
                  </a:ext>
                </a:extLst>
              </p:cNvPr>
              <p:cNvSpPr/>
              <p:nvPr/>
            </p:nvSpPr>
            <p:spPr>
              <a:xfrm>
                <a:off x="3052044" y="3312896"/>
                <a:ext cx="600794" cy="863356"/>
              </a:xfrm>
              <a:custGeom>
                <a:avLst/>
                <a:gdLst>
                  <a:gd name="connsiteX0" fmla="*/ 303743 w 1057994"/>
                  <a:gd name="connsiteY0" fmla="*/ 5962 h 1165223"/>
                  <a:gd name="connsiteX1" fmla="*/ 272345 w 1057994"/>
                  <a:gd name="connsiteY1" fmla="*/ 26098 h 1165223"/>
                  <a:gd name="connsiteX2" fmla="*/ 101788 w 1057994"/>
                  <a:gd name="connsiteY2" fmla="*/ 475573 h 1165223"/>
                  <a:gd name="connsiteX3" fmla="*/ 271603 w 1057994"/>
                  <a:gd name="connsiteY3" fmla="*/ 1113415 h 1165223"/>
                  <a:gd name="connsiteX4" fmla="*/ 311428 w 1057994"/>
                  <a:gd name="connsiteY4" fmla="*/ 1161690 h 1165223"/>
                  <a:gd name="connsiteX5" fmla="*/ 308867 w 1057994"/>
                  <a:gd name="connsiteY5" fmla="*/ 1160207 h 1165223"/>
                  <a:gd name="connsiteX6" fmla="*/ 2189 w 1057994"/>
                  <a:gd name="connsiteY6" fmla="*/ 471768 h 1165223"/>
                  <a:gd name="connsiteX7" fmla="*/ 301099 w 1057994"/>
                  <a:gd name="connsiteY7" fmla="*/ 6638 h 1165223"/>
                  <a:gd name="connsiteX8" fmla="*/ 757200 w 1057994"/>
                  <a:gd name="connsiteY8" fmla="*/ 0 h 1165223"/>
                  <a:gd name="connsiteX9" fmla="*/ 763294 w 1057994"/>
                  <a:gd name="connsiteY9" fmla="*/ 1515 h 1165223"/>
                  <a:gd name="connsiteX10" fmla="*/ 1049370 w 1057994"/>
                  <a:gd name="connsiteY10" fmla="*/ 438978 h 1165223"/>
                  <a:gd name="connsiteX11" fmla="*/ 794705 w 1057994"/>
                  <a:gd name="connsiteY11" fmla="*/ 1145202 h 1165223"/>
                  <a:gd name="connsiteX12" fmla="*/ 764287 w 1057994"/>
                  <a:gd name="connsiteY12" fmla="*/ 1165223 h 1165223"/>
                  <a:gd name="connsiteX13" fmla="*/ 819784 w 1057994"/>
                  <a:gd name="connsiteY13" fmla="*/ 1087301 h 1165223"/>
                  <a:gd name="connsiteX14" fmla="*/ 950987 w 1057994"/>
                  <a:gd name="connsiteY14" fmla="*/ 440638 h 1165223"/>
                  <a:gd name="connsiteX15" fmla="*/ 785946 w 1057994"/>
                  <a:gd name="connsiteY15" fmla="*/ 19138 h 1165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7994" h="1165223">
                    <a:moveTo>
                      <a:pt x="303743" y="5962"/>
                    </a:moveTo>
                    <a:lnTo>
                      <a:pt x="272345" y="26098"/>
                    </a:lnTo>
                    <a:cubicBezTo>
                      <a:pt x="164581" y="116393"/>
                      <a:pt x="115178" y="272894"/>
                      <a:pt x="101788" y="475573"/>
                    </a:cubicBezTo>
                    <a:cubicBezTo>
                      <a:pt x="88397" y="678252"/>
                      <a:pt x="151343" y="936125"/>
                      <a:pt x="271603" y="1113415"/>
                    </a:cubicBezTo>
                    <a:lnTo>
                      <a:pt x="311428" y="1161690"/>
                    </a:lnTo>
                    <a:lnTo>
                      <a:pt x="308867" y="1160207"/>
                    </a:lnTo>
                    <a:cubicBezTo>
                      <a:pt x="98110" y="1002940"/>
                      <a:pt x="-17626" y="700053"/>
                      <a:pt x="2189" y="471768"/>
                    </a:cubicBezTo>
                    <a:cubicBezTo>
                      <a:pt x="22003" y="243482"/>
                      <a:pt x="105766" y="77611"/>
                      <a:pt x="301099" y="6638"/>
                    </a:cubicBezTo>
                    <a:close/>
                    <a:moveTo>
                      <a:pt x="757200" y="0"/>
                    </a:moveTo>
                    <a:lnTo>
                      <a:pt x="763294" y="1515"/>
                    </a:lnTo>
                    <a:cubicBezTo>
                      <a:pt x="947594" y="69414"/>
                      <a:pt x="1011542" y="235285"/>
                      <a:pt x="1049370" y="438978"/>
                    </a:cubicBezTo>
                    <a:cubicBezTo>
                      <a:pt x="1087198" y="642671"/>
                      <a:pt x="1000283" y="969272"/>
                      <a:pt x="794705" y="1145202"/>
                    </a:cubicBezTo>
                    <a:lnTo>
                      <a:pt x="764287" y="1165223"/>
                    </a:lnTo>
                    <a:lnTo>
                      <a:pt x="819784" y="1087301"/>
                    </a:lnTo>
                    <a:cubicBezTo>
                      <a:pt x="931865" y="893262"/>
                      <a:pt x="976551" y="621483"/>
                      <a:pt x="950987" y="440638"/>
                    </a:cubicBezTo>
                    <a:cubicBezTo>
                      <a:pt x="925424" y="259793"/>
                      <a:pt x="885151" y="106932"/>
                      <a:pt x="785946" y="19138"/>
                    </a:cubicBez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35" name="楕円 2063">
                <a:extLst>
                  <a:ext uri="{FF2B5EF4-FFF2-40B4-BE49-F238E27FC236}">
                    <a16:creationId xmlns:a16="http://schemas.microsoft.com/office/drawing/2014/main" id="{0FE9C14E-A065-4021-9E83-61BCB2D94AB5}"/>
                  </a:ext>
                </a:extLst>
              </p:cNvPr>
              <p:cNvSpPr/>
              <p:nvPr/>
            </p:nvSpPr>
            <p:spPr>
              <a:xfrm>
                <a:off x="3025252" y="2947989"/>
                <a:ext cx="651398" cy="128814"/>
              </a:xfrm>
              <a:custGeom>
                <a:avLst/>
                <a:gdLst>
                  <a:gd name="connsiteX0" fmla="*/ 0 w 774700"/>
                  <a:gd name="connsiteY0" fmla="*/ 66962 h 133923"/>
                  <a:gd name="connsiteX1" fmla="*/ 387350 w 774700"/>
                  <a:gd name="connsiteY1" fmla="*/ 0 h 133923"/>
                  <a:gd name="connsiteX2" fmla="*/ 774700 w 774700"/>
                  <a:gd name="connsiteY2" fmla="*/ 66962 h 133923"/>
                  <a:gd name="connsiteX3" fmla="*/ 387350 w 774700"/>
                  <a:gd name="connsiteY3" fmla="*/ 133924 h 133923"/>
                  <a:gd name="connsiteX4" fmla="*/ 0 w 774700"/>
                  <a:gd name="connsiteY4" fmla="*/ 66962 h 133923"/>
                  <a:gd name="connsiteX0" fmla="*/ 47 w 774747"/>
                  <a:gd name="connsiteY0" fmla="*/ 66962 h 184724"/>
                  <a:gd name="connsiteX1" fmla="*/ 387397 w 774747"/>
                  <a:gd name="connsiteY1" fmla="*/ 0 h 184724"/>
                  <a:gd name="connsiteX2" fmla="*/ 774747 w 774747"/>
                  <a:gd name="connsiteY2" fmla="*/ 66962 h 184724"/>
                  <a:gd name="connsiteX3" fmla="*/ 368347 w 774747"/>
                  <a:gd name="connsiteY3" fmla="*/ 184724 h 184724"/>
                  <a:gd name="connsiteX4" fmla="*/ 47 w 774747"/>
                  <a:gd name="connsiteY4" fmla="*/ 66962 h 184724"/>
                  <a:gd name="connsiteX0" fmla="*/ 0 w 774700"/>
                  <a:gd name="connsiteY0" fmla="*/ 17385 h 135147"/>
                  <a:gd name="connsiteX1" fmla="*/ 368300 w 774700"/>
                  <a:gd name="connsiteY1" fmla="*/ 13923 h 135147"/>
                  <a:gd name="connsiteX2" fmla="*/ 774700 w 774700"/>
                  <a:gd name="connsiteY2" fmla="*/ 17385 h 135147"/>
                  <a:gd name="connsiteX3" fmla="*/ 368300 w 774700"/>
                  <a:gd name="connsiteY3" fmla="*/ 135147 h 135147"/>
                  <a:gd name="connsiteX4" fmla="*/ 0 w 774700"/>
                  <a:gd name="connsiteY4" fmla="*/ 17385 h 135147"/>
                  <a:gd name="connsiteX0" fmla="*/ 1892 w 776592"/>
                  <a:gd name="connsiteY0" fmla="*/ 22615 h 140377"/>
                  <a:gd name="connsiteX1" fmla="*/ 370192 w 776592"/>
                  <a:gd name="connsiteY1" fmla="*/ 19153 h 140377"/>
                  <a:gd name="connsiteX2" fmla="*/ 776592 w 776592"/>
                  <a:gd name="connsiteY2" fmla="*/ 22615 h 140377"/>
                  <a:gd name="connsiteX3" fmla="*/ 370192 w 776592"/>
                  <a:gd name="connsiteY3" fmla="*/ 140377 h 140377"/>
                  <a:gd name="connsiteX4" fmla="*/ 1892 w 776592"/>
                  <a:gd name="connsiteY4" fmla="*/ 22615 h 140377"/>
                  <a:gd name="connsiteX0" fmla="*/ 1892 w 778181"/>
                  <a:gd name="connsiteY0" fmla="*/ 22615 h 140377"/>
                  <a:gd name="connsiteX1" fmla="*/ 370192 w 778181"/>
                  <a:gd name="connsiteY1" fmla="*/ 19153 h 140377"/>
                  <a:gd name="connsiteX2" fmla="*/ 776592 w 778181"/>
                  <a:gd name="connsiteY2" fmla="*/ 22615 h 140377"/>
                  <a:gd name="connsiteX3" fmla="*/ 370192 w 778181"/>
                  <a:gd name="connsiteY3" fmla="*/ 140377 h 140377"/>
                  <a:gd name="connsiteX4" fmla="*/ 1892 w 778181"/>
                  <a:gd name="connsiteY4" fmla="*/ 22615 h 14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8181" h="140377">
                    <a:moveTo>
                      <a:pt x="1892" y="22615"/>
                    </a:moveTo>
                    <a:cubicBezTo>
                      <a:pt x="24117" y="-26164"/>
                      <a:pt x="156265" y="19153"/>
                      <a:pt x="370192" y="19153"/>
                    </a:cubicBezTo>
                    <a:cubicBezTo>
                      <a:pt x="584119" y="19153"/>
                      <a:pt x="754367" y="-23892"/>
                      <a:pt x="776592" y="22615"/>
                    </a:cubicBezTo>
                    <a:cubicBezTo>
                      <a:pt x="798817" y="69122"/>
                      <a:pt x="584119" y="140377"/>
                      <a:pt x="370192" y="140377"/>
                    </a:cubicBezTo>
                    <a:cubicBezTo>
                      <a:pt x="156265" y="140377"/>
                      <a:pt x="-20333" y="71394"/>
                      <a:pt x="1892" y="22615"/>
                    </a:cubicBezTo>
                    <a:close/>
                  </a:path>
                </a:pathLst>
              </a:cu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36" name="フリーフォーム: 図形 1635">
                <a:extLst>
                  <a:ext uri="{FF2B5EF4-FFF2-40B4-BE49-F238E27FC236}">
                    <a16:creationId xmlns:a16="http://schemas.microsoft.com/office/drawing/2014/main" id="{F5DE8B08-8189-47F0-9BDE-D5A11C6C93CC}"/>
                  </a:ext>
                </a:extLst>
              </p:cNvPr>
              <p:cNvSpPr/>
              <p:nvPr/>
            </p:nvSpPr>
            <p:spPr>
              <a:xfrm rot="5400000">
                <a:off x="3221041" y="2541036"/>
                <a:ext cx="234950" cy="828671"/>
              </a:xfrm>
              <a:custGeom>
                <a:avLst/>
                <a:gdLst>
                  <a:gd name="connsiteX0" fmla="*/ 269784 w 269784"/>
                  <a:gd name="connsiteY0" fmla="*/ 422273 h 828671"/>
                  <a:gd name="connsiteX1" fmla="*/ 218111 w 269784"/>
                  <a:gd name="connsiteY1" fmla="*/ 553654 h 828671"/>
                  <a:gd name="connsiteX2" fmla="*/ 163254 w 269784"/>
                  <a:gd name="connsiteY2" fmla="*/ 612749 h 828671"/>
                  <a:gd name="connsiteX3" fmla="*/ 163478 w 269784"/>
                  <a:gd name="connsiteY3" fmla="*/ 616339 h 828671"/>
                  <a:gd name="connsiteX4" fmla="*/ 82807 w 269784"/>
                  <a:gd name="connsiteY4" fmla="*/ 828671 h 828671"/>
                  <a:gd name="connsiteX5" fmla="*/ 856 w 269784"/>
                  <a:gd name="connsiteY5" fmla="*/ 606106 h 828671"/>
                  <a:gd name="connsiteX6" fmla="*/ 82807 w 269784"/>
                  <a:gd name="connsiteY6" fmla="*/ 478195 h 828671"/>
                  <a:gd name="connsiteX7" fmla="*/ 84761 w 269784"/>
                  <a:gd name="connsiteY7" fmla="*/ 479051 h 828671"/>
                  <a:gd name="connsiteX8" fmla="*/ 79313 w 269784"/>
                  <a:gd name="connsiteY8" fmla="*/ 422273 h 828671"/>
                  <a:gd name="connsiteX9" fmla="*/ 82802 w 269784"/>
                  <a:gd name="connsiteY9" fmla="*/ 365074 h 828671"/>
                  <a:gd name="connsiteX10" fmla="*/ 57307 w 269784"/>
                  <a:gd name="connsiteY10" fmla="*/ 357685 h 828671"/>
                  <a:gd name="connsiteX11" fmla="*/ 856 w 269784"/>
                  <a:gd name="connsiteY11" fmla="*/ 231836 h 828671"/>
                  <a:gd name="connsiteX12" fmla="*/ 82807 w 269784"/>
                  <a:gd name="connsiteY12" fmla="*/ 0 h 828671"/>
                  <a:gd name="connsiteX13" fmla="*/ 163478 w 269784"/>
                  <a:gd name="connsiteY13" fmla="*/ 221177 h 828671"/>
                  <a:gd name="connsiteX14" fmla="*/ 162980 w 269784"/>
                  <a:gd name="connsiteY14" fmla="*/ 229487 h 828671"/>
                  <a:gd name="connsiteX15" fmla="*/ 183271 w 269784"/>
                  <a:gd name="connsiteY15" fmla="*/ 244418 h 828671"/>
                  <a:gd name="connsiteX16" fmla="*/ 269784 w 269784"/>
                  <a:gd name="connsiteY16" fmla="*/ 422273 h 82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9784" h="828671">
                    <a:moveTo>
                      <a:pt x="269784" y="422273"/>
                    </a:moveTo>
                    <a:cubicBezTo>
                      <a:pt x="256576" y="479973"/>
                      <a:pt x="238348" y="522041"/>
                      <a:pt x="218111" y="553654"/>
                    </a:cubicBezTo>
                    <a:lnTo>
                      <a:pt x="163254" y="612749"/>
                    </a:lnTo>
                    <a:lnTo>
                      <a:pt x="163478" y="616339"/>
                    </a:lnTo>
                    <a:cubicBezTo>
                      <a:pt x="150673" y="694506"/>
                      <a:pt x="129348" y="780065"/>
                      <a:pt x="82807" y="828671"/>
                    </a:cubicBezTo>
                    <a:cubicBezTo>
                      <a:pt x="37547" y="772390"/>
                      <a:pt x="9819" y="692659"/>
                      <a:pt x="856" y="606106"/>
                    </a:cubicBezTo>
                    <a:cubicBezTo>
                      <a:pt x="-8108" y="519553"/>
                      <a:pt x="55703" y="476490"/>
                      <a:pt x="82807" y="478195"/>
                    </a:cubicBezTo>
                    <a:lnTo>
                      <a:pt x="84761" y="479051"/>
                    </a:lnTo>
                    <a:lnTo>
                      <a:pt x="79313" y="422273"/>
                    </a:lnTo>
                    <a:lnTo>
                      <a:pt x="82802" y="365074"/>
                    </a:lnTo>
                    <a:lnTo>
                      <a:pt x="57307" y="357685"/>
                    </a:lnTo>
                    <a:cubicBezTo>
                      <a:pt x="28346" y="341593"/>
                      <a:pt x="-5867" y="299455"/>
                      <a:pt x="856" y="231836"/>
                    </a:cubicBezTo>
                    <a:cubicBezTo>
                      <a:pt x="9819" y="141678"/>
                      <a:pt x="37547" y="58625"/>
                      <a:pt x="82807" y="0"/>
                    </a:cubicBezTo>
                    <a:cubicBezTo>
                      <a:pt x="129348" y="50631"/>
                      <a:pt x="150673" y="139754"/>
                      <a:pt x="163478" y="221177"/>
                    </a:cubicBezTo>
                    <a:lnTo>
                      <a:pt x="162980" y="229487"/>
                    </a:lnTo>
                    <a:lnTo>
                      <a:pt x="183271" y="244418"/>
                    </a:lnTo>
                    <a:cubicBezTo>
                      <a:pt x="216736" y="278391"/>
                      <a:pt x="246844" y="338105"/>
                      <a:pt x="269784" y="42227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ED7D31">
                      <a:lumMod val="50000"/>
                    </a:srgbClr>
                  </a:gs>
                  <a:gs pos="50000">
                    <a:srgbClr val="FFC000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6200000" scaled="1"/>
                <a:tileRect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37" name="楕円 1636">
                <a:extLst>
                  <a:ext uri="{FF2B5EF4-FFF2-40B4-BE49-F238E27FC236}">
                    <a16:creationId xmlns:a16="http://schemas.microsoft.com/office/drawing/2014/main" id="{DBFCB3FA-DCAC-485C-A447-32282E0D15C9}"/>
                  </a:ext>
                </a:extLst>
              </p:cNvPr>
              <p:cNvSpPr/>
              <p:nvPr/>
            </p:nvSpPr>
            <p:spPr>
              <a:xfrm>
                <a:off x="3131637" y="2831723"/>
                <a:ext cx="375922" cy="109926"/>
              </a:xfrm>
              <a:prstGeom prst="ellipse">
                <a:avLst/>
              </a:pr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38" name="フリーフォーム: 図形 1637">
                <a:extLst>
                  <a:ext uri="{FF2B5EF4-FFF2-40B4-BE49-F238E27FC236}">
                    <a16:creationId xmlns:a16="http://schemas.microsoft.com/office/drawing/2014/main" id="{D5A5B5F1-51F1-4DCE-848A-B81280E5A3EC}"/>
                  </a:ext>
                </a:extLst>
              </p:cNvPr>
              <p:cNvSpPr/>
              <p:nvPr/>
            </p:nvSpPr>
            <p:spPr>
              <a:xfrm>
                <a:off x="3308142" y="2677242"/>
                <a:ext cx="80378" cy="207318"/>
              </a:xfrm>
              <a:custGeom>
                <a:avLst/>
                <a:gdLst>
                  <a:gd name="connsiteX0" fmla="*/ 129808 w 246171"/>
                  <a:gd name="connsiteY0" fmla="*/ 0 h 461704"/>
                  <a:gd name="connsiteX1" fmla="*/ 246171 w 246171"/>
                  <a:gd name="connsiteY1" fmla="*/ 71047 h 461704"/>
                  <a:gd name="connsiteX2" fmla="*/ 136338 w 246171"/>
                  <a:gd name="connsiteY2" fmla="*/ 461704 h 461704"/>
                  <a:gd name="connsiteX3" fmla="*/ 0 w 246171"/>
                  <a:gd name="connsiteY3" fmla="*/ 461703 h 461704"/>
                  <a:gd name="connsiteX4" fmla="*/ 129808 w 246171"/>
                  <a:gd name="connsiteY4" fmla="*/ 0 h 46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171" h="461704">
                    <a:moveTo>
                      <a:pt x="129808" y="0"/>
                    </a:moveTo>
                    <a:lnTo>
                      <a:pt x="246171" y="71047"/>
                    </a:lnTo>
                    <a:cubicBezTo>
                      <a:pt x="174341" y="188692"/>
                      <a:pt x="136338" y="323864"/>
                      <a:pt x="136338" y="461704"/>
                    </a:cubicBezTo>
                    <a:lnTo>
                      <a:pt x="0" y="461703"/>
                    </a:lnTo>
                    <a:cubicBezTo>
                      <a:pt x="0" y="298795"/>
                      <a:pt x="44915" y="139040"/>
                      <a:pt x="129808" y="0"/>
                    </a:cubicBez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39" name="フリーフォーム: 図形 1638">
                <a:extLst>
                  <a:ext uri="{FF2B5EF4-FFF2-40B4-BE49-F238E27FC236}">
                    <a16:creationId xmlns:a16="http://schemas.microsoft.com/office/drawing/2014/main" id="{7E3ADB27-1B68-4565-B07C-7310EA2B6971}"/>
                  </a:ext>
                </a:extLst>
              </p:cNvPr>
              <p:cNvSpPr/>
              <p:nvPr/>
            </p:nvSpPr>
            <p:spPr>
              <a:xfrm rot="424709">
                <a:off x="3099603" y="2648356"/>
                <a:ext cx="541908" cy="90602"/>
              </a:xfrm>
              <a:custGeom>
                <a:avLst/>
                <a:gdLst>
                  <a:gd name="connsiteX0" fmla="*/ 357556 w 541908"/>
                  <a:gd name="connsiteY0" fmla="*/ 0 h 90602"/>
                  <a:gd name="connsiteX1" fmla="*/ 533909 w 541908"/>
                  <a:gd name="connsiteY1" fmla="*/ 25687 h 90602"/>
                  <a:gd name="connsiteX2" fmla="*/ 541810 w 541908"/>
                  <a:gd name="connsiteY2" fmla="*/ 36281 h 90602"/>
                  <a:gd name="connsiteX3" fmla="*/ 536422 w 541908"/>
                  <a:gd name="connsiteY3" fmla="*/ 73268 h 90602"/>
                  <a:gd name="connsiteX4" fmla="*/ 525828 w 541908"/>
                  <a:gd name="connsiteY4" fmla="*/ 81169 h 90602"/>
                  <a:gd name="connsiteX5" fmla="*/ 357086 w 541908"/>
                  <a:gd name="connsiteY5" fmla="*/ 56591 h 90602"/>
                  <a:gd name="connsiteX6" fmla="*/ 356967 w 541908"/>
                  <a:gd name="connsiteY6" fmla="*/ 56710 h 90602"/>
                  <a:gd name="connsiteX7" fmla="*/ 193303 w 541908"/>
                  <a:gd name="connsiteY7" fmla="*/ 56710 h 90602"/>
                  <a:gd name="connsiteX8" fmla="*/ 193168 w 541908"/>
                  <a:gd name="connsiteY8" fmla="*/ 56910 h 90602"/>
                  <a:gd name="connsiteX9" fmla="*/ 18135 w 541908"/>
                  <a:gd name="connsiteY9" fmla="*/ 90434 h 90602"/>
                  <a:gd name="connsiteX10" fmla="*/ 7199 w 541908"/>
                  <a:gd name="connsiteY10" fmla="*/ 83013 h 90602"/>
                  <a:gd name="connsiteX11" fmla="*/ 168 w 541908"/>
                  <a:gd name="connsiteY11" fmla="*/ 46304 h 90602"/>
                  <a:gd name="connsiteX12" fmla="*/ 7588 w 541908"/>
                  <a:gd name="connsiteY12" fmla="*/ 35368 h 90602"/>
                  <a:gd name="connsiteX13" fmla="*/ 176352 w 541908"/>
                  <a:gd name="connsiteY13" fmla="*/ 3044 h 90602"/>
                  <a:gd name="connsiteX14" fmla="*/ 178753 w 541908"/>
                  <a:gd name="connsiteY14" fmla="*/ 643 h 90602"/>
                  <a:gd name="connsiteX15" fmla="*/ 356694 w 541908"/>
                  <a:gd name="connsiteY15" fmla="*/ 643 h 9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1908" h="90602">
                    <a:moveTo>
                      <a:pt x="357556" y="0"/>
                    </a:moveTo>
                    <a:lnTo>
                      <a:pt x="533909" y="25687"/>
                    </a:lnTo>
                    <a:cubicBezTo>
                      <a:pt x="539016" y="26431"/>
                      <a:pt x="542554" y="31174"/>
                      <a:pt x="541810" y="36281"/>
                    </a:cubicBezTo>
                    <a:lnTo>
                      <a:pt x="536422" y="73268"/>
                    </a:lnTo>
                    <a:cubicBezTo>
                      <a:pt x="535679" y="78375"/>
                      <a:pt x="530935" y="81912"/>
                      <a:pt x="525828" y="81169"/>
                    </a:cubicBezTo>
                    <a:lnTo>
                      <a:pt x="357086" y="56591"/>
                    </a:lnTo>
                    <a:lnTo>
                      <a:pt x="356967" y="56710"/>
                    </a:lnTo>
                    <a:lnTo>
                      <a:pt x="193303" y="56710"/>
                    </a:lnTo>
                    <a:lnTo>
                      <a:pt x="193168" y="56910"/>
                    </a:lnTo>
                    <a:lnTo>
                      <a:pt x="18135" y="90434"/>
                    </a:lnTo>
                    <a:cubicBezTo>
                      <a:pt x="13066" y="91404"/>
                      <a:pt x="8170" y="88082"/>
                      <a:pt x="7199" y="83013"/>
                    </a:cubicBezTo>
                    <a:lnTo>
                      <a:pt x="168" y="46304"/>
                    </a:lnTo>
                    <a:cubicBezTo>
                      <a:pt x="-803" y="41235"/>
                      <a:pt x="2519" y="36338"/>
                      <a:pt x="7588" y="35368"/>
                    </a:cubicBezTo>
                    <a:lnTo>
                      <a:pt x="176352" y="3044"/>
                    </a:lnTo>
                    <a:lnTo>
                      <a:pt x="178753" y="643"/>
                    </a:lnTo>
                    <a:lnTo>
                      <a:pt x="356694" y="643"/>
                    </a:lnTo>
                    <a:close/>
                  </a:path>
                </a:pathLst>
              </a:custGeom>
              <a:pattFill prst="zigZag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40" name="月 1639">
                <a:extLst>
                  <a:ext uri="{FF2B5EF4-FFF2-40B4-BE49-F238E27FC236}">
                    <a16:creationId xmlns:a16="http://schemas.microsoft.com/office/drawing/2014/main" id="{29217B6A-E1C9-49C9-AE0B-918A64B28237}"/>
                  </a:ext>
                </a:extLst>
              </p:cNvPr>
              <p:cNvSpPr/>
              <p:nvPr/>
            </p:nvSpPr>
            <p:spPr>
              <a:xfrm rot="16200000">
                <a:off x="3321142" y="4306985"/>
                <a:ext cx="98832" cy="343529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41" name="月 1640">
                <a:extLst>
                  <a:ext uri="{FF2B5EF4-FFF2-40B4-BE49-F238E27FC236}">
                    <a16:creationId xmlns:a16="http://schemas.microsoft.com/office/drawing/2014/main" id="{048E6FD0-8318-45BB-AE1E-1B9C0A92DB60}"/>
                  </a:ext>
                </a:extLst>
              </p:cNvPr>
              <p:cNvSpPr/>
              <p:nvPr/>
            </p:nvSpPr>
            <p:spPr>
              <a:xfrm rot="16200000">
                <a:off x="3279166" y="2964837"/>
                <a:ext cx="97060" cy="412166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599" name="グループ化 1598">
              <a:extLst>
                <a:ext uri="{FF2B5EF4-FFF2-40B4-BE49-F238E27FC236}">
                  <a16:creationId xmlns:a16="http://schemas.microsoft.com/office/drawing/2014/main" id="{653475FF-10D1-4607-A767-43EA315418BA}"/>
                </a:ext>
              </a:extLst>
            </p:cNvPr>
            <p:cNvGrpSpPr/>
            <p:nvPr/>
          </p:nvGrpSpPr>
          <p:grpSpPr>
            <a:xfrm rot="3600000">
              <a:off x="2507698" y="5281305"/>
              <a:ext cx="561955" cy="841666"/>
              <a:chOff x="2700618" y="2648356"/>
              <a:chExt cx="1295120" cy="1939759"/>
            </a:xfrm>
          </p:grpSpPr>
          <p:sp>
            <p:nvSpPr>
              <p:cNvPr id="1622" name="楕円 2062">
                <a:extLst>
                  <a:ext uri="{FF2B5EF4-FFF2-40B4-BE49-F238E27FC236}">
                    <a16:creationId xmlns:a16="http://schemas.microsoft.com/office/drawing/2014/main" id="{D3BA10AE-58EA-4257-8BAB-57A12C0CC2E0}"/>
                  </a:ext>
                </a:extLst>
              </p:cNvPr>
              <p:cNvSpPr/>
              <p:nvPr/>
            </p:nvSpPr>
            <p:spPr>
              <a:xfrm>
                <a:off x="2700618" y="2879745"/>
                <a:ext cx="1295120" cy="1708370"/>
              </a:xfrm>
              <a:custGeom>
                <a:avLst/>
                <a:gdLst>
                  <a:gd name="connsiteX0" fmla="*/ 0 w 1346200"/>
                  <a:gd name="connsiteY0" fmla="*/ 459974 h 919947"/>
                  <a:gd name="connsiteX1" fmla="*/ 673100 w 1346200"/>
                  <a:gd name="connsiteY1" fmla="*/ 0 h 919947"/>
                  <a:gd name="connsiteX2" fmla="*/ 1346200 w 1346200"/>
                  <a:gd name="connsiteY2" fmla="*/ 459974 h 919947"/>
                  <a:gd name="connsiteX3" fmla="*/ 673100 w 1346200"/>
                  <a:gd name="connsiteY3" fmla="*/ 919948 h 919947"/>
                  <a:gd name="connsiteX4" fmla="*/ 0 w 1346200"/>
                  <a:gd name="connsiteY4" fmla="*/ 459974 h 919947"/>
                  <a:gd name="connsiteX0" fmla="*/ 0 w 1346200"/>
                  <a:gd name="connsiteY0" fmla="*/ 459974 h 1618448"/>
                  <a:gd name="connsiteX1" fmla="*/ 673100 w 1346200"/>
                  <a:gd name="connsiteY1" fmla="*/ 0 h 1618448"/>
                  <a:gd name="connsiteX2" fmla="*/ 1346200 w 1346200"/>
                  <a:gd name="connsiteY2" fmla="*/ 459974 h 1618448"/>
                  <a:gd name="connsiteX3" fmla="*/ 673100 w 1346200"/>
                  <a:gd name="connsiteY3" fmla="*/ 1618448 h 1618448"/>
                  <a:gd name="connsiteX4" fmla="*/ 0 w 1346200"/>
                  <a:gd name="connsiteY4" fmla="*/ 459974 h 1618448"/>
                  <a:gd name="connsiteX0" fmla="*/ 0 w 1365250"/>
                  <a:gd name="connsiteY0" fmla="*/ 568938 h 1619761"/>
                  <a:gd name="connsiteX1" fmla="*/ 692150 w 1365250"/>
                  <a:gd name="connsiteY1" fmla="*/ 1014 h 1619761"/>
                  <a:gd name="connsiteX2" fmla="*/ 1365250 w 1365250"/>
                  <a:gd name="connsiteY2" fmla="*/ 460988 h 1619761"/>
                  <a:gd name="connsiteX3" fmla="*/ 692150 w 1365250"/>
                  <a:gd name="connsiteY3" fmla="*/ 1619462 h 1619761"/>
                  <a:gd name="connsiteX4" fmla="*/ 0 w 1365250"/>
                  <a:gd name="connsiteY4" fmla="*/ 568938 h 1619761"/>
                  <a:gd name="connsiteX0" fmla="*/ 63 w 1365313"/>
                  <a:gd name="connsiteY0" fmla="*/ 568938 h 1619864"/>
                  <a:gd name="connsiteX1" fmla="*/ 692213 w 1365313"/>
                  <a:gd name="connsiteY1" fmla="*/ 1014 h 1619864"/>
                  <a:gd name="connsiteX2" fmla="*/ 1365313 w 1365313"/>
                  <a:gd name="connsiteY2" fmla="*/ 460988 h 1619864"/>
                  <a:gd name="connsiteX3" fmla="*/ 692213 w 1365313"/>
                  <a:gd name="connsiteY3" fmla="*/ 1619462 h 1619864"/>
                  <a:gd name="connsiteX4" fmla="*/ 63 w 1365313"/>
                  <a:gd name="connsiteY4" fmla="*/ 568938 h 1619864"/>
                  <a:gd name="connsiteX0" fmla="*/ 63 w 1365881"/>
                  <a:gd name="connsiteY0" fmla="*/ 569499 h 1620425"/>
                  <a:gd name="connsiteX1" fmla="*/ 692213 w 1365881"/>
                  <a:gd name="connsiteY1" fmla="*/ 1575 h 1620425"/>
                  <a:gd name="connsiteX2" fmla="*/ 1365313 w 1365881"/>
                  <a:gd name="connsiteY2" fmla="*/ 461549 h 1620425"/>
                  <a:gd name="connsiteX3" fmla="*/ 692213 w 1365881"/>
                  <a:gd name="connsiteY3" fmla="*/ 1620023 h 1620425"/>
                  <a:gd name="connsiteX4" fmla="*/ 63 w 1365881"/>
                  <a:gd name="connsiteY4" fmla="*/ 569499 h 1620425"/>
                  <a:gd name="connsiteX0" fmla="*/ 63 w 1365881"/>
                  <a:gd name="connsiteY0" fmla="*/ 571559 h 1622485"/>
                  <a:gd name="connsiteX1" fmla="*/ 692213 w 1365881"/>
                  <a:gd name="connsiteY1" fmla="*/ 3635 h 1622485"/>
                  <a:gd name="connsiteX2" fmla="*/ 1365313 w 1365881"/>
                  <a:gd name="connsiteY2" fmla="*/ 463609 h 1622485"/>
                  <a:gd name="connsiteX3" fmla="*/ 692213 w 1365881"/>
                  <a:gd name="connsiteY3" fmla="*/ 1622083 h 1622485"/>
                  <a:gd name="connsiteX4" fmla="*/ 63 w 1365881"/>
                  <a:gd name="connsiteY4" fmla="*/ 571559 h 1622485"/>
                  <a:gd name="connsiteX0" fmla="*/ 131 w 1365949"/>
                  <a:gd name="connsiteY0" fmla="*/ 571559 h 1622083"/>
                  <a:gd name="connsiteX1" fmla="*/ 692281 w 1365949"/>
                  <a:gd name="connsiteY1" fmla="*/ 3635 h 1622083"/>
                  <a:gd name="connsiteX2" fmla="*/ 1365381 w 1365949"/>
                  <a:gd name="connsiteY2" fmla="*/ 463609 h 1622083"/>
                  <a:gd name="connsiteX3" fmla="*/ 692281 w 1365949"/>
                  <a:gd name="connsiteY3" fmla="*/ 1622083 h 1622083"/>
                  <a:gd name="connsiteX4" fmla="*/ 131 w 1365949"/>
                  <a:gd name="connsiteY4" fmla="*/ 571559 h 1622083"/>
                  <a:gd name="connsiteX0" fmla="*/ 131 w 1366664"/>
                  <a:gd name="connsiteY0" fmla="*/ 571559 h 1622083"/>
                  <a:gd name="connsiteX1" fmla="*/ 692281 w 1366664"/>
                  <a:gd name="connsiteY1" fmla="*/ 3635 h 1622083"/>
                  <a:gd name="connsiteX2" fmla="*/ 1365381 w 1366664"/>
                  <a:gd name="connsiteY2" fmla="*/ 463609 h 1622083"/>
                  <a:gd name="connsiteX3" fmla="*/ 692281 w 1366664"/>
                  <a:gd name="connsiteY3" fmla="*/ 1622083 h 1622083"/>
                  <a:gd name="connsiteX4" fmla="*/ 131 w 1366664"/>
                  <a:gd name="connsiteY4" fmla="*/ 571559 h 1622083"/>
                  <a:gd name="connsiteX0" fmla="*/ 17 w 1365314"/>
                  <a:gd name="connsiteY0" fmla="*/ 569044 h 1664018"/>
                  <a:gd name="connsiteX1" fmla="*/ 692167 w 1365314"/>
                  <a:gd name="connsiteY1" fmla="*/ 1120 h 1664018"/>
                  <a:gd name="connsiteX2" fmla="*/ 1365267 w 1365314"/>
                  <a:gd name="connsiteY2" fmla="*/ 461094 h 1664018"/>
                  <a:gd name="connsiteX3" fmla="*/ 711217 w 1365314"/>
                  <a:gd name="connsiteY3" fmla="*/ 1664018 h 1664018"/>
                  <a:gd name="connsiteX4" fmla="*/ 17 w 1365314"/>
                  <a:gd name="connsiteY4" fmla="*/ 569044 h 1664018"/>
                  <a:gd name="connsiteX0" fmla="*/ 39 w 1365336"/>
                  <a:gd name="connsiteY0" fmla="*/ 568033 h 1663007"/>
                  <a:gd name="connsiteX1" fmla="*/ 692189 w 1365336"/>
                  <a:gd name="connsiteY1" fmla="*/ 109 h 1663007"/>
                  <a:gd name="connsiteX2" fmla="*/ 1365289 w 1365336"/>
                  <a:gd name="connsiteY2" fmla="*/ 460083 h 1663007"/>
                  <a:gd name="connsiteX3" fmla="*/ 711239 w 1365336"/>
                  <a:gd name="connsiteY3" fmla="*/ 1663007 h 1663007"/>
                  <a:gd name="connsiteX4" fmla="*/ 39 w 1365336"/>
                  <a:gd name="connsiteY4" fmla="*/ 568033 h 1663007"/>
                  <a:gd name="connsiteX0" fmla="*/ 2098 w 1367395"/>
                  <a:gd name="connsiteY0" fmla="*/ 568033 h 1663007"/>
                  <a:gd name="connsiteX1" fmla="*/ 694248 w 1367395"/>
                  <a:gd name="connsiteY1" fmla="*/ 109 h 1663007"/>
                  <a:gd name="connsiteX2" fmla="*/ 1367348 w 1367395"/>
                  <a:gd name="connsiteY2" fmla="*/ 460083 h 1663007"/>
                  <a:gd name="connsiteX3" fmla="*/ 713298 w 1367395"/>
                  <a:gd name="connsiteY3" fmla="*/ 1663007 h 1663007"/>
                  <a:gd name="connsiteX4" fmla="*/ 2098 w 1367395"/>
                  <a:gd name="connsiteY4" fmla="*/ 568033 h 1663007"/>
                  <a:gd name="connsiteX0" fmla="*/ 2013 w 1380010"/>
                  <a:gd name="connsiteY0" fmla="*/ 686307 h 1666981"/>
                  <a:gd name="connsiteX1" fmla="*/ 706863 w 1380010"/>
                  <a:gd name="connsiteY1" fmla="*/ 4083 h 1666981"/>
                  <a:gd name="connsiteX2" fmla="*/ 1379963 w 1380010"/>
                  <a:gd name="connsiteY2" fmla="*/ 464057 h 1666981"/>
                  <a:gd name="connsiteX3" fmla="*/ 725913 w 1380010"/>
                  <a:gd name="connsiteY3" fmla="*/ 1666981 h 1666981"/>
                  <a:gd name="connsiteX4" fmla="*/ 2013 w 1380010"/>
                  <a:gd name="connsiteY4" fmla="*/ 686307 h 1666981"/>
                  <a:gd name="connsiteX0" fmla="*/ 6208 w 1384205"/>
                  <a:gd name="connsiteY0" fmla="*/ 686307 h 1666981"/>
                  <a:gd name="connsiteX1" fmla="*/ 711058 w 1384205"/>
                  <a:gd name="connsiteY1" fmla="*/ 4083 h 1666981"/>
                  <a:gd name="connsiteX2" fmla="*/ 1384158 w 1384205"/>
                  <a:gd name="connsiteY2" fmla="*/ 464057 h 1666981"/>
                  <a:gd name="connsiteX3" fmla="*/ 730108 w 1384205"/>
                  <a:gd name="connsiteY3" fmla="*/ 1666981 h 1666981"/>
                  <a:gd name="connsiteX4" fmla="*/ 6208 w 1384205"/>
                  <a:gd name="connsiteY4" fmla="*/ 686307 h 1666981"/>
                  <a:gd name="connsiteX0" fmla="*/ 6208 w 1390553"/>
                  <a:gd name="connsiteY0" fmla="*/ 682228 h 1662902"/>
                  <a:gd name="connsiteX1" fmla="*/ 711058 w 1390553"/>
                  <a:gd name="connsiteY1" fmla="*/ 4 h 1662902"/>
                  <a:gd name="connsiteX2" fmla="*/ 1390508 w 1390553"/>
                  <a:gd name="connsiteY2" fmla="*/ 688578 h 1662902"/>
                  <a:gd name="connsiteX3" fmla="*/ 730108 w 1390553"/>
                  <a:gd name="connsiteY3" fmla="*/ 1662902 h 1662902"/>
                  <a:gd name="connsiteX4" fmla="*/ 6208 w 1390553"/>
                  <a:gd name="connsiteY4" fmla="*/ 682228 h 1662902"/>
                  <a:gd name="connsiteX0" fmla="*/ 6208 w 1405453"/>
                  <a:gd name="connsiteY0" fmla="*/ 682228 h 1662902"/>
                  <a:gd name="connsiteX1" fmla="*/ 711058 w 1405453"/>
                  <a:gd name="connsiteY1" fmla="*/ 4 h 1662902"/>
                  <a:gd name="connsiteX2" fmla="*/ 1390508 w 1405453"/>
                  <a:gd name="connsiteY2" fmla="*/ 688578 h 1662902"/>
                  <a:gd name="connsiteX3" fmla="*/ 730108 w 1405453"/>
                  <a:gd name="connsiteY3" fmla="*/ 1662902 h 1662902"/>
                  <a:gd name="connsiteX4" fmla="*/ 6208 w 1405453"/>
                  <a:gd name="connsiteY4" fmla="*/ 682228 h 166290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34 w 1384379"/>
                  <a:gd name="connsiteY0" fmla="*/ 682339 h 1751913"/>
                  <a:gd name="connsiteX1" fmla="*/ 704884 w 1384379"/>
                  <a:gd name="connsiteY1" fmla="*/ 115 h 1751913"/>
                  <a:gd name="connsiteX2" fmla="*/ 1384334 w 1384379"/>
                  <a:gd name="connsiteY2" fmla="*/ 637889 h 1751913"/>
                  <a:gd name="connsiteX3" fmla="*/ 723934 w 1384379"/>
                  <a:gd name="connsiteY3" fmla="*/ 1751913 h 1751913"/>
                  <a:gd name="connsiteX4" fmla="*/ 34 w 1384379"/>
                  <a:gd name="connsiteY4" fmla="*/ 682339 h 1751913"/>
                  <a:gd name="connsiteX0" fmla="*/ 2893 w 1387238"/>
                  <a:gd name="connsiteY0" fmla="*/ 682339 h 1751913"/>
                  <a:gd name="connsiteX1" fmla="*/ 707743 w 1387238"/>
                  <a:gd name="connsiteY1" fmla="*/ 115 h 1751913"/>
                  <a:gd name="connsiteX2" fmla="*/ 1387193 w 1387238"/>
                  <a:gd name="connsiteY2" fmla="*/ 637889 h 1751913"/>
                  <a:gd name="connsiteX3" fmla="*/ 726793 w 1387238"/>
                  <a:gd name="connsiteY3" fmla="*/ 1751913 h 1751913"/>
                  <a:gd name="connsiteX4" fmla="*/ 2893 w 1387238"/>
                  <a:gd name="connsiteY4" fmla="*/ 682339 h 1751913"/>
                  <a:gd name="connsiteX0" fmla="*/ 2893 w 1398594"/>
                  <a:gd name="connsiteY0" fmla="*/ 682369 h 1751943"/>
                  <a:gd name="connsiteX1" fmla="*/ 707743 w 1398594"/>
                  <a:gd name="connsiteY1" fmla="*/ 145 h 1751943"/>
                  <a:gd name="connsiteX2" fmla="*/ 1387193 w 1398594"/>
                  <a:gd name="connsiteY2" fmla="*/ 637919 h 1751943"/>
                  <a:gd name="connsiteX3" fmla="*/ 726793 w 1398594"/>
                  <a:gd name="connsiteY3" fmla="*/ 1751943 h 1751943"/>
                  <a:gd name="connsiteX4" fmla="*/ 2893 w 1398594"/>
                  <a:gd name="connsiteY4" fmla="*/ 682369 h 175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8594" h="1751943">
                    <a:moveTo>
                      <a:pt x="2893" y="682369"/>
                    </a:moveTo>
                    <a:cubicBezTo>
                      <a:pt x="37818" y="269753"/>
                      <a:pt x="223026" y="7553"/>
                      <a:pt x="707743" y="145"/>
                    </a:cubicBezTo>
                    <a:cubicBezTo>
                      <a:pt x="1192460" y="-7263"/>
                      <a:pt x="1320518" y="269753"/>
                      <a:pt x="1387193" y="637919"/>
                    </a:cubicBezTo>
                    <a:cubicBezTo>
                      <a:pt x="1453868" y="1006085"/>
                      <a:pt x="1227385" y="1670451"/>
                      <a:pt x="726793" y="1751943"/>
                    </a:cubicBezTo>
                    <a:cubicBezTo>
                      <a:pt x="251601" y="1687385"/>
                      <a:pt x="-32032" y="1094985"/>
                      <a:pt x="2893" y="682369"/>
                    </a:cubicBezTo>
                    <a:close/>
                  </a:path>
                </a:pathLst>
              </a:custGeom>
              <a:gradFill>
                <a:gsLst>
                  <a:gs pos="0">
                    <a:srgbClr val="C00000"/>
                  </a:gs>
                  <a:gs pos="50000">
                    <a:srgbClr val="FF0000"/>
                  </a:gs>
                  <a:gs pos="100000">
                    <a:srgbClr val="FF9933"/>
                  </a:gs>
                </a:gsLst>
                <a:lin ang="5400000" scaled="1"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23" name="フリーフォーム: 図形 1622">
                <a:extLst>
                  <a:ext uri="{FF2B5EF4-FFF2-40B4-BE49-F238E27FC236}">
                    <a16:creationId xmlns:a16="http://schemas.microsoft.com/office/drawing/2014/main" id="{939117EE-9AF0-401E-AD35-6D30732F7D42}"/>
                  </a:ext>
                </a:extLst>
              </p:cNvPr>
              <p:cNvSpPr/>
              <p:nvPr/>
            </p:nvSpPr>
            <p:spPr>
              <a:xfrm>
                <a:off x="2785344" y="3080194"/>
                <a:ext cx="1134195" cy="1260777"/>
              </a:xfrm>
              <a:custGeom>
                <a:avLst/>
                <a:gdLst>
                  <a:gd name="connsiteX0" fmla="*/ 325620 w 1134195"/>
                  <a:gd name="connsiteY0" fmla="*/ 6451 h 1260777"/>
                  <a:gd name="connsiteX1" fmla="*/ 291960 w 1134195"/>
                  <a:gd name="connsiteY1" fmla="*/ 28238 h 1260777"/>
                  <a:gd name="connsiteX2" fmla="*/ 248037 w 1134195"/>
                  <a:gd name="connsiteY2" fmla="*/ 78626 h 1260777"/>
                  <a:gd name="connsiteX3" fmla="*/ 241858 w 1134195"/>
                  <a:gd name="connsiteY3" fmla="*/ 83481 h 1260777"/>
                  <a:gd name="connsiteX4" fmla="*/ 80519 w 1134195"/>
                  <a:gd name="connsiteY4" fmla="*/ 510455 h 1260777"/>
                  <a:gd name="connsiteX5" fmla="*/ 185034 w 1134195"/>
                  <a:gd name="connsiteY5" fmla="*/ 1010010 h 1260777"/>
                  <a:gd name="connsiteX6" fmla="*/ 219293 w 1134195"/>
                  <a:gd name="connsiteY6" fmla="*/ 1070954 h 1260777"/>
                  <a:gd name="connsiteX7" fmla="*/ 291165 w 1134195"/>
                  <a:gd name="connsiteY7" fmla="*/ 1204721 h 1260777"/>
                  <a:gd name="connsiteX8" fmla="*/ 333858 w 1134195"/>
                  <a:gd name="connsiteY8" fmla="*/ 1256954 h 1260777"/>
                  <a:gd name="connsiteX9" fmla="*/ 331113 w 1134195"/>
                  <a:gd name="connsiteY9" fmla="*/ 1255350 h 1260777"/>
                  <a:gd name="connsiteX10" fmla="*/ 2347 w 1134195"/>
                  <a:gd name="connsiteY10" fmla="*/ 510455 h 1260777"/>
                  <a:gd name="connsiteX11" fmla="*/ 322785 w 1134195"/>
                  <a:gd name="connsiteY11" fmla="*/ 7182 h 1260777"/>
                  <a:gd name="connsiteX12" fmla="*/ 811736 w 1134195"/>
                  <a:gd name="connsiteY12" fmla="*/ 0 h 1260777"/>
                  <a:gd name="connsiteX13" fmla="*/ 818269 w 1134195"/>
                  <a:gd name="connsiteY13" fmla="*/ 1639 h 1260777"/>
                  <a:gd name="connsiteX14" fmla="*/ 1124949 w 1134195"/>
                  <a:gd name="connsiteY14" fmla="*/ 474976 h 1260777"/>
                  <a:gd name="connsiteX15" fmla="*/ 851942 w 1134195"/>
                  <a:gd name="connsiteY15" fmla="*/ 1239114 h 1260777"/>
                  <a:gd name="connsiteX16" fmla="*/ 819333 w 1134195"/>
                  <a:gd name="connsiteY16" fmla="*/ 1260777 h 1260777"/>
                  <a:gd name="connsiteX17" fmla="*/ 878828 w 1134195"/>
                  <a:gd name="connsiteY17" fmla="*/ 1176465 h 1260777"/>
                  <a:gd name="connsiteX18" fmla="*/ 883336 w 1134195"/>
                  <a:gd name="connsiteY18" fmla="*/ 1166427 h 1260777"/>
                  <a:gd name="connsiteX19" fmla="*/ 888245 w 1134195"/>
                  <a:gd name="connsiteY19" fmla="*/ 1160667 h 1260777"/>
                  <a:gd name="connsiteX20" fmla="*/ 1059457 w 1134195"/>
                  <a:gd name="connsiteY20" fmla="*/ 474976 h 1260777"/>
                  <a:gd name="connsiteX21" fmla="*/ 901522 w 1134195"/>
                  <a:gd name="connsiteY21" fmla="*/ 75599 h 1260777"/>
                  <a:gd name="connsiteX22" fmla="*/ 857599 w 1134195"/>
                  <a:gd name="connsiteY22" fmla="*/ 39077 h 1260777"/>
                  <a:gd name="connsiteX23" fmla="*/ 842552 w 1134195"/>
                  <a:gd name="connsiteY23" fmla="*/ 20708 h 126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34195" h="1260777">
                    <a:moveTo>
                      <a:pt x="325620" y="6451"/>
                    </a:moveTo>
                    <a:lnTo>
                      <a:pt x="291960" y="28238"/>
                    </a:lnTo>
                    <a:lnTo>
                      <a:pt x="248037" y="78626"/>
                    </a:lnTo>
                    <a:lnTo>
                      <a:pt x="241858" y="83481"/>
                    </a:lnTo>
                    <a:cubicBezTo>
                      <a:pt x="141931" y="177933"/>
                      <a:pt x="94411" y="325201"/>
                      <a:pt x="80519" y="510455"/>
                    </a:cubicBezTo>
                    <a:cubicBezTo>
                      <a:pt x="68942" y="664834"/>
                      <a:pt x="106864" y="850743"/>
                      <a:pt x="185034" y="1010010"/>
                    </a:cubicBezTo>
                    <a:lnTo>
                      <a:pt x="219293" y="1070954"/>
                    </a:lnTo>
                    <a:lnTo>
                      <a:pt x="291165" y="1204721"/>
                    </a:lnTo>
                    <a:lnTo>
                      <a:pt x="333858" y="1256954"/>
                    </a:lnTo>
                    <a:lnTo>
                      <a:pt x="331113" y="1255350"/>
                    </a:lnTo>
                    <a:cubicBezTo>
                      <a:pt x="105176" y="1085186"/>
                      <a:pt x="-18896" y="757461"/>
                      <a:pt x="2347" y="510455"/>
                    </a:cubicBezTo>
                    <a:cubicBezTo>
                      <a:pt x="23588" y="263449"/>
                      <a:pt x="113384" y="83976"/>
                      <a:pt x="322785" y="7182"/>
                    </a:cubicBezTo>
                    <a:close/>
                    <a:moveTo>
                      <a:pt x="811736" y="0"/>
                    </a:moveTo>
                    <a:lnTo>
                      <a:pt x="818269" y="1639"/>
                    </a:lnTo>
                    <a:cubicBezTo>
                      <a:pt x="1015843" y="75106"/>
                      <a:pt x="1084397" y="254580"/>
                      <a:pt x="1124949" y="474976"/>
                    </a:cubicBezTo>
                    <a:cubicBezTo>
                      <a:pt x="1165502" y="695373"/>
                      <a:pt x="1072327" y="1048757"/>
                      <a:pt x="851942" y="1239114"/>
                    </a:cubicBezTo>
                    <a:lnTo>
                      <a:pt x="819333" y="1260777"/>
                    </a:lnTo>
                    <a:lnTo>
                      <a:pt x="878828" y="1176465"/>
                    </a:lnTo>
                    <a:lnTo>
                      <a:pt x="883336" y="1166427"/>
                    </a:lnTo>
                    <a:lnTo>
                      <a:pt x="888245" y="1160667"/>
                    </a:lnTo>
                    <a:cubicBezTo>
                      <a:pt x="1032060" y="962489"/>
                      <a:pt x="1090400" y="667824"/>
                      <a:pt x="1059457" y="474976"/>
                    </a:cubicBezTo>
                    <a:cubicBezTo>
                      <a:pt x="1032935" y="309679"/>
                      <a:pt x="992678" y="167401"/>
                      <a:pt x="901522" y="75599"/>
                    </a:cubicBezTo>
                    <a:lnTo>
                      <a:pt x="857599" y="39077"/>
                    </a:lnTo>
                    <a:lnTo>
                      <a:pt x="842552" y="20708"/>
                    </a:ln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24" name="フリーフォーム: 図形 1623">
                <a:extLst>
                  <a:ext uri="{FF2B5EF4-FFF2-40B4-BE49-F238E27FC236}">
                    <a16:creationId xmlns:a16="http://schemas.microsoft.com/office/drawing/2014/main" id="{16EE57E7-92E8-4446-9CE1-6DEE34AAFAA5}"/>
                  </a:ext>
                </a:extLst>
              </p:cNvPr>
              <p:cNvSpPr/>
              <p:nvPr/>
            </p:nvSpPr>
            <p:spPr>
              <a:xfrm>
                <a:off x="3052044" y="3312896"/>
                <a:ext cx="600794" cy="863356"/>
              </a:xfrm>
              <a:custGeom>
                <a:avLst/>
                <a:gdLst>
                  <a:gd name="connsiteX0" fmla="*/ 303743 w 1057994"/>
                  <a:gd name="connsiteY0" fmla="*/ 5962 h 1165223"/>
                  <a:gd name="connsiteX1" fmla="*/ 272345 w 1057994"/>
                  <a:gd name="connsiteY1" fmla="*/ 26098 h 1165223"/>
                  <a:gd name="connsiteX2" fmla="*/ 101788 w 1057994"/>
                  <a:gd name="connsiteY2" fmla="*/ 475573 h 1165223"/>
                  <a:gd name="connsiteX3" fmla="*/ 271603 w 1057994"/>
                  <a:gd name="connsiteY3" fmla="*/ 1113415 h 1165223"/>
                  <a:gd name="connsiteX4" fmla="*/ 311428 w 1057994"/>
                  <a:gd name="connsiteY4" fmla="*/ 1161690 h 1165223"/>
                  <a:gd name="connsiteX5" fmla="*/ 308867 w 1057994"/>
                  <a:gd name="connsiteY5" fmla="*/ 1160207 h 1165223"/>
                  <a:gd name="connsiteX6" fmla="*/ 2189 w 1057994"/>
                  <a:gd name="connsiteY6" fmla="*/ 471768 h 1165223"/>
                  <a:gd name="connsiteX7" fmla="*/ 301099 w 1057994"/>
                  <a:gd name="connsiteY7" fmla="*/ 6638 h 1165223"/>
                  <a:gd name="connsiteX8" fmla="*/ 757200 w 1057994"/>
                  <a:gd name="connsiteY8" fmla="*/ 0 h 1165223"/>
                  <a:gd name="connsiteX9" fmla="*/ 763294 w 1057994"/>
                  <a:gd name="connsiteY9" fmla="*/ 1515 h 1165223"/>
                  <a:gd name="connsiteX10" fmla="*/ 1049370 w 1057994"/>
                  <a:gd name="connsiteY10" fmla="*/ 438978 h 1165223"/>
                  <a:gd name="connsiteX11" fmla="*/ 794705 w 1057994"/>
                  <a:gd name="connsiteY11" fmla="*/ 1145202 h 1165223"/>
                  <a:gd name="connsiteX12" fmla="*/ 764287 w 1057994"/>
                  <a:gd name="connsiteY12" fmla="*/ 1165223 h 1165223"/>
                  <a:gd name="connsiteX13" fmla="*/ 819784 w 1057994"/>
                  <a:gd name="connsiteY13" fmla="*/ 1087301 h 1165223"/>
                  <a:gd name="connsiteX14" fmla="*/ 950987 w 1057994"/>
                  <a:gd name="connsiteY14" fmla="*/ 440638 h 1165223"/>
                  <a:gd name="connsiteX15" fmla="*/ 785946 w 1057994"/>
                  <a:gd name="connsiteY15" fmla="*/ 19138 h 1165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7994" h="1165223">
                    <a:moveTo>
                      <a:pt x="303743" y="5962"/>
                    </a:moveTo>
                    <a:lnTo>
                      <a:pt x="272345" y="26098"/>
                    </a:lnTo>
                    <a:cubicBezTo>
                      <a:pt x="164581" y="116393"/>
                      <a:pt x="115178" y="272894"/>
                      <a:pt x="101788" y="475573"/>
                    </a:cubicBezTo>
                    <a:cubicBezTo>
                      <a:pt x="88397" y="678252"/>
                      <a:pt x="151343" y="936125"/>
                      <a:pt x="271603" y="1113415"/>
                    </a:cubicBezTo>
                    <a:lnTo>
                      <a:pt x="311428" y="1161690"/>
                    </a:lnTo>
                    <a:lnTo>
                      <a:pt x="308867" y="1160207"/>
                    </a:lnTo>
                    <a:cubicBezTo>
                      <a:pt x="98110" y="1002940"/>
                      <a:pt x="-17626" y="700053"/>
                      <a:pt x="2189" y="471768"/>
                    </a:cubicBezTo>
                    <a:cubicBezTo>
                      <a:pt x="22003" y="243482"/>
                      <a:pt x="105766" y="77611"/>
                      <a:pt x="301099" y="6638"/>
                    </a:cubicBezTo>
                    <a:close/>
                    <a:moveTo>
                      <a:pt x="757200" y="0"/>
                    </a:moveTo>
                    <a:lnTo>
                      <a:pt x="763294" y="1515"/>
                    </a:lnTo>
                    <a:cubicBezTo>
                      <a:pt x="947594" y="69414"/>
                      <a:pt x="1011542" y="235285"/>
                      <a:pt x="1049370" y="438978"/>
                    </a:cubicBezTo>
                    <a:cubicBezTo>
                      <a:pt x="1087198" y="642671"/>
                      <a:pt x="1000283" y="969272"/>
                      <a:pt x="794705" y="1145202"/>
                    </a:cubicBezTo>
                    <a:lnTo>
                      <a:pt x="764287" y="1165223"/>
                    </a:lnTo>
                    <a:lnTo>
                      <a:pt x="819784" y="1087301"/>
                    </a:lnTo>
                    <a:cubicBezTo>
                      <a:pt x="931865" y="893262"/>
                      <a:pt x="976551" y="621483"/>
                      <a:pt x="950987" y="440638"/>
                    </a:cubicBezTo>
                    <a:cubicBezTo>
                      <a:pt x="925424" y="259793"/>
                      <a:pt x="885151" y="106932"/>
                      <a:pt x="785946" y="19138"/>
                    </a:cubicBez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25" name="楕円 2063">
                <a:extLst>
                  <a:ext uri="{FF2B5EF4-FFF2-40B4-BE49-F238E27FC236}">
                    <a16:creationId xmlns:a16="http://schemas.microsoft.com/office/drawing/2014/main" id="{972E38CF-E850-4EE1-92A0-7266F6A59875}"/>
                  </a:ext>
                </a:extLst>
              </p:cNvPr>
              <p:cNvSpPr/>
              <p:nvPr/>
            </p:nvSpPr>
            <p:spPr>
              <a:xfrm>
                <a:off x="3025252" y="2947989"/>
                <a:ext cx="651398" cy="128814"/>
              </a:xfrm>
              <a:custGeom>
                <a:avLst/>
                <a:gdLst>
                  <a:gd name="connsiteX0" fmla="*/ 0 w 774700"/>
                  <a:gd name="connsiteY0" fmla="*/ 66962 h 133923"/>
                  <a:gd name="connsiteX1" fmla="*/ 387350 w 774700"/>
                  <a:gd name="connsiteY1" fmla="*/ 0 h 133923"/>
                  <a:gd name="connsiteX2" fmla="*/ 774700 w 774700"/>
                  <a:gd name="connsiteY2" fmla="*/ 66962 h 133923"/>
                  <a:gd name="connsiteX3" fmla="*/ 387350 w 774700"/>
                  <a:gd name="connsiteY3" fmla="*/ 133924 h 133923"/>
                  <a:gd name="connsiteX4" fmla="*/ 0 w 774700"/>
                  <a:gd name="connsiteY4" fmla="*/ 66962 h 133923"/>
                  <a:gd name="connsiteX0" fmla="*/ 47 w 774747"/>
                  <a:gd name="connsiteY0" fmla="*/ 66962 h 184724"/>
                  <a:gd name="connsiteX1" fmla="*/ 387397 w 774747"/>
                  <a:gd name="connsiteY1" fmla="*/ 0 h 184724"/>
                  <a:gd name="connsiteX2" fmla="*/ 774747 w 774747"/>
                  <a:gd name="connsiteY2" fmla="*/ 66962 h 184724"/>
                  <a:gd name="connsiteX3" fmla="*/ 368347 w 774747"/>
                  <a:gd name="connsiteY3" fmla="*/ 184724 h 184724"/>
                  <a:gd name="connsiteX4" fmla="*/ 47 w 774747"/>
                  <a:gd name="connsiteY4" fmla="*/ 66962 h 184724"/>
                  <a:gd name="connsiteX0" fmla="*/ 0 w 774700"/>
                  <a:gd name="connsiteY0" fmla="*/ 17385 h 135147"/>
                  <a:gd name="connsiteX1" fmla="*/ 368300 w 774700"/>
                  <a:gd name="connsiteY1" fmla="*/ 13923 h 135147"/>
                  <a:gd name="connsiteX2" fmla="*/ 774700 w 774700"/>
                  <a:gd name="connsiteY2" fmla="*/ 17385 h 135147"/>
                  <a:gd name="connsiteX3" fmla="*/ 368300 w 774700"/>
                  <a:gd name="connsiteY3" fmla="*/ 135147 h 135147"/>
                  <a:gd name="connsiteX4" fmla="*/ 0 w 774700"/>
                  <a:gd name="connsiteY4" fmla="*/ 17385 h 135147"/>
                  <a:gd name="connsiteX0" fmla="*/ 1892 w 776592"/>
                  <a:gd name="connsiteY0" fmla="*/ 22615 h 140377"/>
                  <a:gd name="connsiteX1" fmla="*/ 370192 w 776592"/>
                  <a:gd name="connsiteY1" fmla="*/ 19153 h 140377"/>
                  <a:gd name="connsiteX2" fmla="*/ 776592 w 776592"/>
                  <a:gd name="connsiteY2" fmla="*/ 22615 h 140377"/>
                  <a:gd name="connsiteX3" fmla="*/ 370192 w 776592"/>
                  <a:gd name="connsiteY3" fmla="*/ 140377 h 140377"/>
                  <a:gd name="connsiteX4" fmla="*/ 1892 w 776592"/>
                  <a:gd name="connsiteY4" fmla="*/ 22615 h 140377"/>
                  <a:gd name="connsiteX0" fmla="*/ 1892 w 778181"/>
                  <a:gd name="connsiteY0" fmla="*/ 22615 h 140377"/>
                  <a:gd name="connsiteX1" fmla="*/ 370192 w 778181"/>
                  <a:gd name="connsiteY1" fmla="*/ 19153 h 140377"/>
                  <a:gd name="connsiteX2" fmla="*/ 776592 w 778181"/>
                  <a:gd name="connsiteY2" fmla="*/ 22615 h 140377"/>
                  <a:gd name="connsiteX3" fmla="*/ 370192 w 778181"/>
                  <a:gd name="connsiteY3" fmla="*/ 140377 h 140377"/>
                  <a:gd name="connsiteX4" fmla="*/ 1892 w 778181"/>
                  <a:gd name="connsiteY4" fmla="*/ 22615 h 14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8181" h="140377">
                    <a:moveTo>
                      <a:pt x="1892" y="22615"/>
                    </a:moveTo>
                    <a:cubicBezTo>
                      <a:pt x="24117" y="-26164"/>
                      <a:pt x="156265" y="19153"/>
                      <a:pt x="370192" y="19153"/>
                    </a:cubicBezTo>
                    <a:cubicBezTo>
                      <a:pt x="584119" y="19153"/>
                      <a:pt x="754367" y="-23892"/>
                      <a:pt x="776592" y="22615"/>
                    </a:cubicBezTo>
                    <a:cubicBezTo>
                      <a:pt x="798817" y="69122"/>
                      <a:pt x="584119" y="140377"/>
                      <a:pt x="370192" y="140377"/>
                    </a:cubicBezTo>
                    <a:cubicBezTo>
                      <a:pt x="156265" y="140377"/>
                      <a:pt x="-20333" y="71394"/>
                      <a:pt x="1892" y="22615"/>
                    </a:cubicBezTo>
                    <a:close/>
                  </a:path>
                </a:pathLst>
              </a:cu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26" name="フリーフォーム: 図形 1625">
                <a:extLst>
                  <a:ext uri="{FF2B5EF4-FFF2-40B4-BE49-F238E27FC236}">
                    <a16:creationId xmlns:a16="http://schemas.microsoft.com/office/drawing/2014/main" id="{DEFA9249-9D8D-452B-85B4-7EC27AF785F5}"/>
                  </a:ext>
                </a:extLst>
              </p:cNvPr>
              <p:cNvSpPr/>
              <p:nvPr/>
            </p:nvSpPr>
            <p:spPr>
              <a:xfrm rot="5400000">
                <a:off x="3221041" y="2541036"/>
                <a:ext cx="234950" cy="828671"/>
              </a:xfrm>
              <a:custGeom>
                <a:avLst/>
                <a:gdLst>
                  <a:gd name="connsiteX0" fmla="*/ 269784 w 269784"/>
                  <a:gd name="connsiteY0" fmla="*/ 422273 h 828671"/>
                  <a:gd name="connsiteX1" fmla="*/ 218111 w 269784"/>
                  <a:gd name="connsiteY1" fmla="*/ 553654 h 828671"/>
                  <a:gd name="connsiteX2" fmla="*/ 163254 w 269784"/>
                  <a:gd name="connsiteY2" fmla="*/ 612749 h 828671"/>
                  <a:gd name="connsiteX3" fmla="*/ 163478 w 269784"/>
                  <a:gd name="connsiteY3" fmla="*/ 616339 h 828671"/>
                  <a:gd name="connsiteX4" fmla="*/ 82807 w 269784"/>
                  <a:gd name="connsiteY4" fmla="*/ 828671 h 828671"/>
                  <a:gd name="connsiteX5" fmla="*/ 856 w 269784"/>
                  <a:gd name="connsiteY5" fmla="*/ 606106 h 828671"/>
                  <a:gd name="connsiteX6" fmla="*/ 82807 w 269784"/>
                  <a:gd name="connsiteY6" fmla="*/ 478195 h 828671"/>
                  <a:gd name="connsiteX7" fmla="*/ 84761 w 269784"/>
                  <a:gd name="connsiteY7" fmla="*/ 479051 h 828671"/>
                  <a:gd name="connsiteX8" fmla="*/ 79313 w 269784"/>
                  <a:gd name="connsiteY8" fmla="*/ 422273 h 828671"/>
                  <a:gd name="connsiteX9" fmla="*/ 82802 w 269784"/>
                  <a:gd name="connsiteY9" fmla="*/ 365074 h 828671"/>
                  <a:gd name="connsiteX10" fmla="*/ 57307 w 269784"/>
                  <a:gd name="connsiteY10" fmla="*/ 357685 h 828671"/>
                  <a:gd name="connsiteX11" fmla="*/ 856 w 269784"/>
                  <a:gd name="connsiteY11" fmla="*/ 231836 h 828671"/>
                  <a:gd name="connsiteX12" fmla="*/ 82807 w 269784"/>
                  <a:gd name="connsiteY12" fmla="*/ 0 h 828671"/>
                  <a:gd name="connsiteX13" fmla="*/ 163478 w 269784"/>
                  <a:gd name="connsiteY13" fmla="*/ 221177 h 828671"/>
                  <a:gd name="connsiteX14" fmla="*/ 162980 w 269784"/>
                  <a:gd name="connsiteY14" fmla="*/ 229487 h 828671"/>
                  <a:gd name="connsiteX15" fmla="*/ 183271 w 269784"/>
                  <a:gd name="connsiteY15" fmla="*/ 244418 h 828671"/>
                  <a:gd name="connsiteX16" fmla="*/ 269784 w 269784"/>
                  <a:gd name="connsiteY16" fmla="*/ 422273 h 82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9784" h="828671">
                    <a:moveTo>
                      <a:pt x="269784" y="422273"/>
                    </a:moveTo>
                    <a:cubicBezTo>
                      <a:pt x="256576" y="479973"/>
                      <a:pt x="238348" y="522041"/>
                      <a:pt x="218111" y="553654"/>
                    </a:cubicBezTo>
                    <a:lnTo>
                      <a:pt x="163254" y="612749"/>
                    </a:lnTo>
                    <a:lnTo>
                      <a:pt x="163478" y="616339"/>
                    </a:lnTo>
                    <a:cubicBezTo>
                      <a:pt x="150673" y="694506"/>
                      <a:pt x="129348" y="780065"/>
                      <a:pt x="82807" y="828671"/>
                    </a:cubicBezTo>
                    <a:cubicBezTo>
                      <a:pt x="37547" y="772390"/>
                      <a:pt x="9819" y="692659"/>
                      <a:pt x="856" y="606106"/>
                    </a:cubicBezTo>
                    <a:cubicBezTo>
                      <a:pt x="-8108" y="519553"/>
                      <a:pt x="55703" y="476490"/>
                      <a:pt x="82807" y="478195"/>
                    </a:cubicBezTo>
                    <a:lnTo>
                      <a:pt x="84761" y="479051"/>
                    </a:lnTo>
                    <a:lnTo>
                      <a:pt x="79313" y="422273"/>
                    </a:lnTo>
                    <a:lnTo>
                      <a:pt x="82802" y="365074"/>
                    </a:lnTo>
                    <a:lnTo>
                      <a:pt x="57307" y="357685"/>
                    </a:lnTo>
                    <a:cubicBezTo>
                      <a:pt x="28346" y="341593"/>
                      <a:pt x="-5867" y="299455"/>
                      <a:pt x="856" y="231836"/>
                    </a:cubicBezTo>
                    <a:cubicBezTo>
                      <a:pt x="9819" y="141678"/>
                      <a:pt x="37547" y="58625"/>
                      <a:pt x="82807" y="0"/>
                    </a:cubicBezTo>
                    <a:cubicBezTo>
                      <a:pt x="129348" y="50631"/>
                      <a:pt x="150673" y="139754"/>
                      <a:pt x="163478" y="221177"/>
                    </a:cubicBezTo>
                    <a:lnTo>
                      <a:pt x="162980" y="229487"/>
                    </a:lnTo>
                    <a:lnTo>
                      <a:pt x="183271" y="244418"/>
                    </a:lnTo>
                    <a:cubicBezTo>
                      <a:pt x="216736" y="278391"/>
                      <a:pt x="246844" y="338105"/>
                      <a:pt x="269784" y="42227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ED7D31">
                      <a:lumMod val="50000"/>
                    </a:srgbClr>
                  </a:gs>
                  <a:gs pos="50000">
                    <a:srgbClr val="FFC000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6200000" scaled="1"/>
                <a:tileRect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27" name="楕円 1626">
                <a:extLst>
                  <a:ext uri="{FF2B5EF4-FFF2-40B4-BE49-F238E27FC236}">
                    <a16:creationId xmlns:a16="http://schemas.microsoft.com/office/drawing/2014/main" id="{F085E351-0EF8-4420-9345-1B7618DD22A8}"/>
                  </a:ext>
                </a:extLst>
              </p:cNvPr>
              <p:cNvSpPr/>
              <p:nvPr/>
            </p:nvSpPr>
            <p:spPr>
              <a:xfrm>
                <a:off x="3131637" y="2831723"/>
                <a:ext cx="375922" cy="109926"/>
              </a:xfrm>
              <a:prstGeom prst="ellipse">
                <a:avLst/>
              </a:pr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28" name="フリーフォーム: 図形 1627">
                <a:extLst>
                  <a:ext uri="{FF2B5EF4-FFF2-40B4-BE49-F238E27FC236}">
                    <a16:creationId xmlns:a16="http://schemas.microsoft.com/office/drawing/2014/main" id="{C8989481-01DD-442C-A7F1-F4BA681BA331}"/>
                  </a:ext>
                </a:extLst>
              </p:cNvPr>
              <p:cNvSpPr/>
              <p:nvPr/>
            </p:nvSpPr>
            <p:spPr>
              <a:xfrm>
                <a:off x="3308142" y="2677242"/>
                <a:ext cx="80378" cy="207318"/>
              </a:xfrm>
              <a:custGeom>
                <a:avLst/>
                <a:gdLst>
                  <a:gd name="connsiteX0" fmla="*/ 129808 w 246171"/>
                  <a:gd name="connsiteY0" fmla="*/ 0 h 461704"/>
                  <a:gd name="connsiteX1" fmla="*/ 246171 w 246171"/>
                  <a:gd name="connsiteY1" fmla="*/ 71047 h 461704"/>
                  <a:gd name="connsiteX2" fmla="*/ 136338 w 246171"/>
                  <a:gd name="connsiteY2" fmla="*/ 461704 h 461704"/>
                  <a:gd name="connsiteX3" fmla="*/ 0 w 246171"/>
                  <a:gd name="connsiteY3" fmla="*/ 461703 h 461704"/>
                  <a:gd name="connsiteX4" fmla="*/ 129808 w 246171"/>
                  <a:gd name="connsiteY4" fmla="*/ 0 h 46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171" h="461704">
                    <a:moveTo>
                      <a:pt x="129808" y="0"/>
                    </a:moveTo>
                    <a:lnTo>
                      <a:pt x="246171" y="71047"/>
                    </a:lnTo>
                    <a:cubicBezTo>
                      <a:pt x="174341" y="188692"/>
                      <a:pt x="136338" y="323864"/>
                      <a:pt x="136338" y="461704"/>
                    </a:cubicBezTo>
                    <a:lnTo>
                      <a:pt x="0" y="461703"/>
                    </a:lnTo>
                    <a:cubicBezTo>
                      <a:pt x="0" y="298795"/>
                      <a:pt x="44915" y="139040"/>
                      <a:pt x="129808" y="0"/>
                    </a:cubicBez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29" name="フリーフォーム: 図形 1628">
                <a:extLst>
                  <a:ext uri="{FF2B5EF4-FFF2-40B4-BE49-F238E27FC236}">
                    <a16:creationId xmlns:a16="http://schemas.microsoft.com/office/drawing/2014/main" id="{1CE0946D-CF29-42F0-A3C0-84E4443FAD26}"/>
                  </a:ext>
                </a:extLst>
              </p:cNvPr>
              <p:cNvSpPr/>
              <p:nvPr/>
            </p:nvSpPr>
            <p:spPr>
              <a:xfrm rot="424709">
                <a:off x="3099603" y="2648356"/>
                <a:ext cx="541908" cy="90602"/>
              </a:xfrm>
              <a:custGeom>
                <a:avLst/>
                <a:gdLst>
                  <a:gd name="connsiteX0" fmla="*/ 357556 w 541908"/>
                  <a:gd name="connsiteY0" fmla="*/ 0 h 90602"/>
                  <a:gd name="connsiteX1" fmla="*/ 533909 w 541908"/>
                  <a:gd name="connsiteY1" fmla="*/ 25687 h 90602"/>
                  <a:gd name="connsiteX2" fmla="*/ 541810 w 541908"/>
                  <a:gd name="connsiteY2" fmla="*/ 36281 h 90602"/>
                  <a:gd name="connsiteX3" fmla="*/ 536422 w 541908"/>
                  <a:gd name="connsiteY3" fmla="*/ 73268 h 90602"/>
                  <a:gd name="connsiteX4" fmla="*/ 525828 w 541908"/>
                  <a:gd name="connsiteY4" fmla="*/ 81169 h 90602"/>
                  <a:gd name="connsiteX5" fmla="*/ 357086 w 541908"/>
                  <a:gd name="connsiteY5" fmla="*/ 56591 h 90602"/>
                  <a:gd name="connsiteX6" fmla="*/ 356967 w 541908"/>
                  <a:gd name="connsiteY6" fmla="*/ 56710 h 90602"/>
                  <a:gd name="connsiteX7" fmla="*/ 193303 w 541908"/>
                  <a:gd name="connsiteY7" fmla="*/ 56710 h 90602"/>
                  <a:gd name="connsiteX8" fmla="*/ 193168 w 541908"/>
                  <a:gd name="connsiteY8" fmla="*/ 56910 h 90602"/>
                  <a:gd name="connsiteX9" fmla="*/ 18135 w 541908"/>
                  <a:gd name="connsiteY9" fmla="*/ 90434 h 90602"/>
                  <a:gd name="connsiteX10" fmla="*/ 7199 w 541908"/>
                  <a:gd name="connsiteY10" fmla="*/ 83013 h 90602"/>
                  <a:gd name="connsiteX11" fmla="*/ 168 w 541908"/>
                  <a:gd name="connsiteY11" fmla="*/ 46304 h 90602"/>
                  <a:gd name="connsiteX12" fmla="*/ 7588 w 541908"/>
                  <a:gd name="connsiteY12" fmla="*/ 35368 h 90602"/>
                  <a:gd name="connsiteX13" fmla="*/ 176352 w 541908"/>
                  <a:gd name="connsiteY13" fmla="*/ 3044 h 90602"/>
                  <a:gd name="connsiteX14" fmla="*/ 178753 w 541908"/>
                  <a:gd name="connsiteY14" fmla="*/ 643 h 90602"/>
                  <a:gd name="connsiteX15" fmla="*/ 356694 w 541908"/>
                  <a:gd name="connsiteY15" fmla="*/ 643 h 9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1908" h="90602">
                    <a:moveTo>
                      <a:pt x="357556" y="0"/>
                    </a:moveTo>
                    <a:lnTo>
                      <a:pt x="533909" y="25687"/>
                    </a:lnTo>
                    <a:cubicBezTo>
                      <a:pt x="539016" y="26431"/>
                      <a:pt x="542554" y="31174"/>
                      <a:pt x="541810" y="36281"/>
                    </a:cubicBezTo>
                    <a:lnTo>
                      <a:pt x="536422" y="73268"/>
                    </a:lnTo>
                    <a:cubicBezTo>
                      <a:pt x="535679" y="78375"/>
                      <a:pt x="530935" y="81912"/>
                      <a:pt x="525828" y="81169"/>
                    </a:cubicBezTo>
                    <a:lnTo>
                      <a:pt x="357086" y="56591"/>
                    </a:lnTo>
                    <a:lnTo>
                      <a:pt x="356967" y="56710"/>
                    </a:lnTo>
                    <a:lnTo>
                      <a:pt x="193303" y="56710"/>
                    </a:lnTo>
                    <a:lnTo>
                      <a:pt x="193168" y="56910"/>
                    </a:lnTo>
                    <a:lnTo>
                      <a:pt x="18135" y="90434"/>
                    </a:lnTo>
                    <a:cubicBezTo>
                      <a:pt x="13066" y="91404"/>
                      <a:pt x="8170" y="88082"/>
                      <a:pt x="7199" y="83013"/>
                    </a:cubicBezTo>
                    <a:lnTo>
                      <a:pt x="168" y="46304"/>
                    </a:lnTo>
                    <a:cubicBezTo>
                      <a:pt x="-803" y="41235"/>
                      <a:pt x="2519" y="36338"/>
                      <a:pt x="7588" y="35368"/>
                    </a:cubicBezTo>
                    <a:lnTo>
                      <a:pt x="176352" y="3044"/>
                    </a:lnTo>
                    <a:lnTo>
                      <a:pt x="178753" y="643"/>
                    </a:lnTo>
                    <a:lnTo>
                      <a:pt x="356694" y="643"/>
                    </a:lnTo>
                    <a:close/>
                  </a:path>
                </a:pathLst>
              </a:custGeom>
              <a:pattFill prst="zigZag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30" name="月 1629">
                <a:extLst>
                  <a:ext uri="{FF2B5EF4-FFF2-40B4-BE49-F238E27FC236}">
                    <a16:creationId xmlns:a16="http://schemas.microsoft.com/office/drawing/2014/main" id="{E952A3F4-2366-49F9-8965-21A75F251895}"/>
                  </a:ext>
                </a:extLst>
              </p:cNvPr>
              <p:cNvSpPr/>
              <p:nvPr/>
            </p:nvSpPr>
            <p:spPr>
              <a:xfrm rot="16200000">
                <a:off x="3321142" y="4306985"/>
                <a:ext cx="98832" cy="343529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31" name="月 1630">
                <a:extLst>
                  <a:ext uri="{FF2B5EF4-FFF2-40B4-BE49-F238E27FC236}">
                    <a16:creationId xmlns:a16="http://schemas.microsoft.com/office/drawing/2014/main" id="{51AAE862-B814-4E93-B052-A82CF740C101}"/>
                  </a:ext>
                </a:extLst>
              </p:cNvPr>
              <p:cNvSpPr/>
              <p:nvPr/>
            </p:nvSpPr>
            <p:spPr>
              <a:xfrm rot="16200000">
                <a:off x="3279166" y="2964837"/>
                <a:ext cx="97060" cy="412166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600" name="グループ化 1599">
              <a:extLst>
                <a:ext uri="{FF2B5EF4-FFF2-40B4-BE49-F238E27FC236}">
                  <a16:creationId xmlns:a16="http://schemas.microsoft.com/office/drawing/2014/main" id="{5A830F95-0E8D-496B-A45D-80A6A6116B09}"/>
                </a:ext>
              </a:extLst>
            </p:cNvPr>
            <p:cNvGrpSpPr/>
            <p:nvPr/>
          </p:nvGrpSpPr>
          <p:grpSpPr>
            <a:xfrm rot="3600000">
              <a:off x="3425299" y="5057217"/>
              <a:ext cx="561955" cy="841666"/>
              <a:chOff x="2700618" y="2648356"/>
              <a:chExt cx="1295120" cy="1939759"/>
            </a:xfrm>
          </p:grpSpPr>
          <p:sp>
            <p:nvSpPr>
              <p:cNvPr id="1612" name="楕円 2062">
                <a:extLst>
                  <a:ext uri="{FF2B5EF4-FFF2-40B4-BE49-F238E27FC236}">
                    <a16:creationId xmlns:a16="http://schemas.microsoft.com/office/drawing/2014/main" id="{B5EDC509-CC6D-47E1-AC35-F41281C50F0E}"/>
                  </a:ext>
                </a:extLst>
              </p:cNvPr>
              <p:cNvSpPr/>
              <p:nvPr/>
            </p:nvSpPr>
            <p:spPr>
              <a:xfrm>
                <a:off x="2700618" y="2879745"/>
                <a:ext cx="1295120" cy="1708370"/>
              </a:xfrm>
              <a:custGeom>
                <a:avLst/>
                <a:gdLst>
                  <a:gd name="connsiteX0" fmla="*/ 0 w 1346200"/>
                  <a:gd name="connsiteY0" fmla="*/ 459974 h 919947"/>
                  <a:gd name="connsiteX1" fmla="*/ 673100 w 1346200"/>
                  <a:gd name="connsiteY1" fmla="*/ 0 h 919947"/>
                  <a:gd name="connsiteX2" fmla="*/ 1346200 w 1346200"/>
                  <a:gd name="connsiteY2" fmla="*/ 459974 h 919947"/>
                  <a:gd name="connsiteX3" fmla="*/ 673100 w 1346200"/>
                  <a:gd name="connsiteY3" fmla="*/ 919948 h 919947"/>
                  <a:gd name="connsiteX4" fmla="*/ 0 w 1346200"/>
                  <a:gd name="connsiteY4" fmla="*/ 459974 h 919947"/>
                  <a:gd name="connsiteX0" fmla="*/ 0 w 1346200"/>
                  <a:gd name="connsiteY0" fmla="*/ 459974 h 1618448"/>
                  <a:gd name="connsiteX1" fmla="*/ 673100 w 1346200"/>
                  <a:gd name="connsiteY1" fmla="*/ 0 h 1618448"/>
                  <a:gd name="connsiteX2" fmla="*/ 1346200 w 1346200"/>
                  <a:gd name="connsiteY2" fmla="*/ 459974 h 1618448"/>
                  <a:gd name="connsiteX3" fmla="*/ 673100 w 1346200"/>
                  <a:gd name="connsiteY3" fmla="*/ 1618448 h 1618448"/>
                  <a:gd name="connsiteX4" fmla="*/ 0 w 1346200"/>
                  <a:gd name="connsiteY4" fmla="*/ 459974 h 1618448"/>
                  <a:gd name="connsiteX0" fmla="*/ 0 w 1365250"/>
                  <a:gd name="connsiteY0" fmla="*/ 568938 h 1619761"/>
                  <a:gd name="connsiteX1" fmla="*/ 692150 w 1365250"/>
                  <a:gd name="connsiteY1" fmla="*/ 1014 h 1619761"/>
                  <a:gd name="connsiteX2" fmla="*/ 1365250 w 1365250"/>
                  <a:gd name="connsiteY2" fmla="*/ 460988 h 1619761"/>
                  <a:gd name="connsiteX3" fmla="*/ 692150 w 1365250"/>
                  <a:gd name="connsiteY3" fmla="*/ 1619462 h 1619761"/>
                  <a:gd name="connsiteX4" fmla="*/ 0 w 1365250"/>
                  <a:gd name="connsiteY4" fmla="*/ 568938 h 1619761"/>
                  <a:gd name="connsiteX0" fmla="*/ 63 w 1365313"/>
                  <a:gd name="connsiteY0" fmla="*/ 568938 h 1619864"/>
                  <a:gd name="connsiteX1" fmla="*/ 692213 w 1365313"/>
                  <a:gd name="connsiteY1" fmla="*/ 1014 h 1619864"/>
                  <a:gd name="connsiteX2" fmla="*/ 1365313 w 1365313"/>
                  <a:gd name="connsiteY2" fmla="*/ 460988 h 1619864"/>
                  <a:gd name="connsiteX3" fmla="*/ 692213 w 1365313"/>
                  <a:gd name="connsiteY3" fmla="*/ 1619462 h 1619864"/>
                  <a:gd name="connsiteX4" fmla="*/ 63 w 1365313"/>
                  <a:gd name="connsiteY4" fmla="*/ 568938 h 1619864"/>
                  <a:gd name="connsiteX0" fmla="*/ 63 w 1365881"/>
                  <a:gd name="connsiteY0" fmla="*/ 569499 h 1620425"/>
                  <a:gd name="connsiteX1" fmla="*/ 692213 w 1365881"/>
                  <a:gd name="connsiteY1" fmla="*/ 1575 h 1620425"/>
                  <a:gd name="connsiteX2" fmla="*/ 1365313 w 1365881"/>
                  <a:gd name="connsiteY2" fmla="*/ 461549 h 1620425"/>
                  <a:gd name="connsiteX3" fmla="*/ 692213 w 1365881"/>
                  <a:gd name="connsiteY3" fmla="*/ 1620023 h 1620425"/>
                  <a:gd name="connsiteX4" fmla="*/ 63 w 1365881"/>
                  <a:gd name="connsiteY4" fmla="*/ 569499 h 1620425"/>
                  <a:gd name="connsiteX0" fmla="*/ 63 w 1365881"/>
                  <a:gd name="connsiteY0" fmla="*/ 571559 h 1622485"/>
                  <a:gd name="connsiteX1" fmla="*/ 692213 w 1365881"/>
                  <a:gd name="connsiteY1" fmla="*/ 3635 h 1622485"/>
                  <a:gd name="connsiteX2" fmla="*/ 1365313 w 1365881"/>
                  <a:gd name="connsiteY2" fmla="*/ 463609 h 1622485"/>
                  <a:gd name="connsiteX3" fmla="*/ 692213 w 1365881"/>
                  <a:gd name="connsiteY3" fmla="*/ 1622083 h 1622485"/>
                  <a:gd name="connsiteX4" fmla="*/ 63 w 1365881"/>
                  <a:gd name="connsiteY4" fmla="*/ 571559 h 1622485"/>
                  <a:gd name="connsiteX0" fmla="*/ 131 w 1365949"/>
                  <a:gd name="connsiteY0" fmla="*/ 571559 h 1622083"/>
                  <a:gd name="connsiteX1" fmla="*/ 692281 w 1365949"/>
                  <a:gd name="connsiteY1" fmla="*/ 3635 h 1622083"/>
                  <a:gd name="connsiteX2" fmla="*/ 1365381 w 1365949"/>
                  <a:gd name="connsiteY2" fmla="*/ 463609 h 1622083"/>
                  <a:gd name="connsiteX3" fmla="*/ 692281 w 1365949"/>
                  <a:gd name="connsiteY3" fmla="*/ 1622083 h 1622083"/>
                  <a:gd name="connsiteX4" fmla="*/ 131 w 1365949"/>
                  <a:gd name="connsiteY4" fmla="*/ 571559 h 1622083"/>
                  <a:gd name="connsiteX0" fmla="*/ 131 w 1366664"/>
                  <a:gd name="connsiteY0" fmla="*/ 571559 h 1622083"/>
                  <a:gd name="connsiteX1" fmla="*/ 692281 w 1366664"/>
                  <a:gd name="connsiteY1" fmla="*/ 3635 h 1622083"/>
                  <a:gd name="connsiteX2" fmla="*/ 1365381 w 1366664"/>
                  <a:gd name="connsiteY2" fmla="*/ 463609 h 1622083"/>
                  <a:gd name="connsiteX3" fmla="*/ 692281 w 1366664"/>
                  <a:gd name="connsiteY3" fmla="*/ 1622083 h 1622083"/>
                  <a:gd name="connsiteX4" fmla="*/ 131 w 1366664"/>
                  <a:gd name="connsiteY4" fmla="*/ 571559 h 1622083"/>
                  <a:gd name="connsiteX0" fmla="*/ 17 w 1365314"/>
                  <a:gd name="connsiteY0" fmla="*/ 569044 h 1664018"/>
                  <a:gd name="connsiteX1" fmla="*/ 692167 w 1365314"/>
                  <a:gd name="connsiteY1" fmla="*/ 1120 h 1664018"/>
                  <a:gd name="connsiteX2" fmla="*/ 1365267 w 1365314"/>
                  <a:gd name="connsiteY2" fmla="*/ 461094 h 1664018"/>
                  <a:gd name="connsiteX3" fmla="*/ 711217 w 1365314"/>
                  <a:gd name="connsiteY3" fmla="*/ 1664018 h 1664018"/>
                  <a:gd name="connsiteX4" fmla="*/ 17 w 1365314"/>
                  <a:gd name="connsiteY4" fmla="*/ 569044 h 1664018"/>
                  <a:gd name="connsiteX0" fmla="*/ 39 w 1365336"/>
                  <a:gd name="connsiteY0" fmla="*/ 568033 h 1663007"/>
                  <a:gd name="connsiteX1" fmla="*/ 692189 w 1365336"/>
                  <a:gd name="connsiteY1" fmla="*/ 109 h 1663007"/>
                  <a:gd name="connsiteX2" fmla="*/ 1365289 w 1365336"/>
                  <a:gd name="connsiteY2" fmla="*/ 460083 h 1663007"/>
                  <a:gd name="connsiteX3" fmla="*/ 711239 w 1365336"/>
                  <a:gd name="connsiteY3" fmla="*/ 1663007 h 1663007"/>
                  <a:gd name="connsiteX4" fmla="*/ 39 w 1365336"/>
                  <a:gd name="connsiteY4" fmla="*/ 568033 h 1663007"/>
                  <a:gd name="connsiteX0" fmla="*/ 2098 w 1367395"/>
                  <a:gd name="connsiteY0" fmla="*/ 568033 h 1663007"/>
                  <a:gd name="connsiteX1" fmla="*/ 694248 w 1367395"/>
                  <a:gd name="connsiteY1" fmla="*/ 109 h 1663007"/>
                  <a:gd name="connsiteX2" fmla="*/ 1367348 w 1367395"/>
                  <a:gd name="connsiteY2" fmla="*/ 460083 h 1663007"/>
                  <a:gd name="connsiteX3" fmla="*/ 713298 w 1367395"/>
                  <a:gd name="connsiteY3" fmla="*/ 1663007 h 1663007"/>
                  <a:gd name="connsiteX4" fmla="*/ 2098 w 1367395"/>
                  <a:gd name="connsiteY4" fmla="*/ 568033 h 1663007"/>
                  <a:gd name="connsiteX0" fmla="*/ 2013 w 1380010"/>
                  <a:gd name="connsiteY0" fmla="*/ 686307 h 1666981"/>
                  <a:gd name="connsiteX1" fmla="*/ 706863 w 1380010"/>
                  <a:gd name="connsiteY1" fmla="*/ 4083 h 1666981"/>
                  <a:gd name="connsiteX2" fmla="*/ 1379963 w 1380010"/>
                  <a:gd name="connsiteY2" fmla="*/ 464057 h 1666981"/>
                  <a:gd name="connsiteX3" fmla="*/ 725913 w 1380010"/>
                  <a:gd name="connsiteY3" fmla="*/ 1666981 h 1666981"/>
                  <a:gd name="connsiteX4" fmla="*/ 2013 w 1380010"/>
                  <a:gd name="connsiteY4" fmla="*/ 686307 h 1666981"/>
                  <a:gd name="connsiteX0" fmla="*/ 6208 w 1384205"/>
                  <a:gd name="connsiteY0" fmla="*/ 686307 h 1666981"/>
                  <a:gd name="connsiteX1" fmla="*/ 711058 w 1384205"/>
                  <a:gd name="connsiteY1" fmla="*/ 4083 h 1666981"/>
                  <a:gd name="connsiteX2" fmla="*/ 1384158 w 1384205"/>
                  <a:gd name="connsiteY2" fmla="*/ 464057 h 1666981"/>
                  <a:gd name="connsiteX3" fmla="*/ 730108 w 1384205"/>
                  <a:gd name="connsiteY3" fmla="*/ 1666981 h 1666981"/>
                  <a:gd name="connsiteX4" fmla="*/ 6208 w 1384205"/>
                  <a:gd name="connsiteY4" fmla="*/ 686307 h 1666981"/>
                  <a:gd name="connsiteX0" fmla="*/ 6208 w 1390553"/>
                  <a:gd name="connsiteY0" fmla="*/ 682228 h 1662902"/>
                  <a:gd name="connsiteX1" fmla="*/ 711058 w 1390553"/>
                  <a:gd name="connsiteY1" fmla="*/ 4 h 1662902"/>
                  <a:gd name="connsiteX2" fmla="*/ 1390508 w 1390553"/>
                  <a:gd name="connsiteY2" fmla="*/ 688578 h 1662902"/>
                  <a:gd name="connsiteX3" fmla="*/ 730108 w 1390553"/>
                  <a:gd name="connsiteY3" fmla="*/ 1662902 h 1662902"/>
                  <a:gd name="connsiteX4" fmla="*/ 6208 w 1390553"/>
                  <a:gd name="connsiteY4" fmla="*/ 682228 h 1662902"/>
                  <a:gd name="connsiteX0" fmla="*/ 6208 w 1405453"/>
                  <a:gd name="connsiteY0" fmla="*/ 682228 h 1662902"/>
                  <a:gd name="connsiteX1" fmla="*/ 711058 w 1405453"/>
                  <a:gd name="connsiteY1" fmla="*/ 4 h 1662902"/>
                  <a:gd name="connsiteX2" fmla="*/ 1390508 w 1405453"/>
                  <a:gd name="connsiteY2" fmla="*/ 688578 h 1662902"/>
                  <a:gd name="connsiteX3" fmla="*/ 730108 w 1405453"/>
                  <a:gd name="connsiteY3" fmla="*/ 1662902 h 1662902"/>
                  <a:gd name="connsiteX4" fmla="*/ 6208 w 1405453"/>
                  <a:gd name="connsiteY4" fmla="*/ 682228 h 166290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34 w 1384379"/>
                  <a:gd name="connsiteY0" fmla="*/ 682339 h 1751913"/>
                  <a:gd name="connsiteX1" fmla="*/ 704884 w 1384379"/>
                  <a:gd name="connsiteY1" fmla="*/ 115 h 1751913"/>
                  <a:gd name="connsiteX2" fmla="*/ 1384334 w 1384379"/>
                  <a:gd name="connsiteY2" fmla="*/ 637889 h 1751913"/>
                  <a:gd name="connsiteX3" fmla="*/ 723934 w 1384379"/>
                  <a:gd name="connsiteY3" fmla="*/ 1751913 h 1751913"/>
                  <a:gd name="connsiteX4" fmla="*/ 34 w 1384379"/>
                  <a:gd name="connsiteY4" fmla="*/ 682339 h 1751913"/>
                  <a:gd name="connsiteX0" fmla="*/ 2893 w 1387238"/>
                  <a:gd name="connsiteY0" fmla="*/ 682339 h 1751913"/>
                  <a:gd name="connsiteX1" fmla="*/ 707743 w 1387238"/>
                  <a:gd name="connsiteY1" fmla="*/ 115 h 1751913"/>
                  <a:gd name="connsiteX2" fmla="*/ 1387193 w 1387238"/>
                  <a:gd name="connsiteY2" fmla="*/ 637889 h 1751913"/>
                  <a:gd name="connsiteX3" fmla="*/ 726793 w 1387238"/>
                  <a:gd name="connsiteY3" fmla="*/ 1751913 h 1751913"/>
                  <a:gd name="connsiteX4" fmla="*/ 2893 w 1387238"/>
                  <a:gd name="connsiteY4" fmla="*/ 682339 h 1751913"/>
                  <a:gd name="connsiteX0" fmla="*/ 2893 w 1398594"/>
                  <a:gd name="connsiteY0" fmla="*/ 682369 h 1751943"/>
                  <a:gd name="connsiteX1" fmla="*/ 707743 w 1398594"/>
                  <a:gd name="connsiteY1" fmla="*/ 145 h 1751943"/>
                  <a:gd name="connsiteX2" fmla="*/ 1387193 w 1398594"/>
                  <a:gd name="connsiteY2" fmla="*/ 637919 h 1751943"/>
                  <a:gd name="connsiteX3" fmla="*/ 726793 w 1398594"/>
                  <a:gd name="connsiteY3" fmla="*/ 1751943 h 1751943"/>
                  <a:gd name="connsiteX4" fmla="*/ 2893 w 1398594"/>
                  <a:gd name="connsiteY4" fmla="*/ 682369 h 175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8594" h="1751943">
                    <a:moveTo>
                      <a:pt x="2893" y="682369"/>
                    </a:moveTo>
                    <a:cubicBezTo>
                      <a:pt x="37818" y="269753"/>
                      <a:pt x="223026" y="7553"/>
                      <a:pt x="707743" y="145"/>
                    </a:cubicBezTo>
                    <a:cubicBezTo>
                      <a:pt x="1192460" y="-7263"/>
                      <a:pt x="1320518" y="269753"/>
                      <a:pt x="1387193" y="637919"/>
                    </a:cubicBezTo>
                    <a:cubicBezTo>
                      <a:pt x="1453868" y="1006085"/>
                      <a:pt x="1227385" y="1670451"/>
                      <a:pt x="726793" y="1751943"/>
                    </a:cubicBezTo>
                    <a:cubicBezTo>
                      <a:pt x="251601" y="1687385"/>
                      <a:pt x="-32032" y="1094985"/>
                      <a:pt x="2893" y="682369"/>
                    </a:cubicBezTo>
                    <a:close/>
                  </a:path>
                </a:pathLst>
              </a:custGeom>
              <a:gradFill>
                <a:gsLst>
                  <a:gs pos="0">
                    <a:srgbClr val="C00000"/>
                  </a:gs>
                  <a:gs pos="50000">
                    <a:srgbClr val="FF0000"/>
                  </a:gs>
                  <a:gs pos="100000">
                    <a:srgbClr val="FF9933"/>
                  </a:gs>
                </a:gsLst>
                <a:lin ang="5400000" scaled="1"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13" name="フリーフォーム: 図形 1612">
                <a:extLst>
                  <a:ext uri="{FF2B5EF4-FFF2-40B4-BE49-F238E27FC236}">
                    <a16:creationId xmlns:a16="http://schemas.microsoft.com/office/drawing/2014/main" id="{620CB149-1141-4D14-A4B7-C975201ADE30}"/>
                  </a:ext>
                </a:extLst>
              </p:cNvPr>
              <p:cNvSpPr/>
              <p:nvPr/>
            </p:nvSpPr>
            <p:spPr>
              <a:xfrm>
                <a:off x="2785344" y="3080194"/>
                <a:ext cx="1134195" cy="1260777"/>
              </a:xfrm>
              <a:custGeom>
                <a:avLst/>
                <a:gdLst>
                  <a:gd name="connsiteX0" fmla="*/ 325620 w 1134195"/>
                  <a:gd name="connsiteY0" fmla="*/ 6451 h 1260777"/>
                  <a:gd name="connsiteX1" fmla="*/ 291960 w 1134195"/>
                  <a:gd name="connsiteY1" fmla="*/ 28238 h 1260777"/>
                  <a:gd name="connsiteX2" fmla="*/ 248037 w 1134195"/>
                  <a:gd name="connsiteY2" fmla="*/ 78626 h 1260777"/>
                  <a:gd name="connsiteX3" fmla="*/ 241858 w 1134195"/>
                  <a:gd name="connsiteY3" fmla="*/ 83481 h 1260777"/>
                  <a:gd name="connsiteX4" fmla="*/ 80519 w 1134195"/>
                  <a:gd name="connsiteY4" fmla="*/ 510455 h 1260777"/>
                  <a:gd name="connsiteX5" fmla="*/ 185034 w 1134195"/>
                  <a:gd name="connsiteY5" fmla="*/ 1010010 h 1260777"/>
                  <a:gd name="connsiteX6" fmla="*/ 219293 w 1134195"/>
                  <a:gd name="connsiteY6" fmla="*/ 1070954 h 1260777"/>
                  <a:gd name="connsiteX7" fmla="*/ 291165 w 1134195"/>
                  <a:gd name="connsiteY7" fmla="*/ 1204721 h 1260777"/>
                  <a:gd name="connsiteX8" fmla="*/ 333858 w 1134195"/>
                  <a:gd name="connsiteY8" fmla="*/ 1256954 h 1260777"/>
                  <a:gd name="connsiteX9" fmla="*/ 331113 w 1134195"/>
                  <a:gd name="connsiteY9" fmla="*/ 1255350 h 1260777"/>
                  <a:gd name="connsiteX10" fmla="*/ 2347 w 1134195"/>
                  <a:gd name="connsiteY10" fmla="*/ 510455 h 1260777"/>
                  <a:gd name="connsiteX11" fmla="*/ 322785 w 1134195"/>
                  <a:gd name="connsiteY11" fmla="*/ 7182 h 1260777"/>
                  <a:gd name="connsiteX12" fmla="*/ 811736 w 1134195"/>
                  <a:gd name="connsiteY12" fmla="*/ 0 h 1260777"/>
                  <a:gd name="connsiteX13" fmla="*/ 818269 w 1134195"/>
                  <a:gd name="connsiteY13" fmla="*/ 1639 h 1260777"/>
                  <a:gd name="connsiteX14" fmla="*/ 1124949 w 1134195"/>
                  <a:gd name="connsiteY14" fmla="*/ 474976 h 1260777"/>
                  <a:gd name="connsiteX15" fmla="*/ 851942 w 1134195"/>
                  <a:gd name="connsiteY15" fmla="*/ 1239114 h 1260777"/>
                  <a:gd name="connsiteX16" fmla="*/ 819333 w 1134195"/>
                  <a:gd name="connsiteY16" fmla="*/ 1260777 h 1260777"/>
                  <a:gd name="connsiteX17" fmla="*/ 878828 w 1134195"/>
                  <a:gd name="connsiteY17" fmla="*/ 1176465 h 1260777"/>
                  <a:gd name="connsiteX18" fmla="*/ 883336 w 1134195"/>
                  <a:gd name="connsiteY18" fmla="*/ 1166427 h 1260777"/>
                  <a:gd name="connsiteX19" fmla="*/ 888245 w 1134195"/>
                  <a:gd name="connsiteY19" fmla="*/ 1160667 h 1260777"/>
                  <a:gd name="connsiteX20" fmla="*/ 1059457 w 1134195"/>
                  <a:gd name="connsiteY20" fmla="*/ 474976 h 1260777"/>
                  <a:gd name="connsiteX21" fmla="*/ 901522 w 1134195"/>
                  <a:gd name="connsiteY21" fmla="*/ 75599 h 1260777"/>
                  <a:gd name="connsiteX22" fmla="*/ 857599 w 1134195"/>
                  <a:gd name="connsiteY22" fmla="*/ 39077 h 1260777"/>
                  <a:gd name="connsiteX23" fmla="*/ 842552 w 1134195"/>
                  <a:gd name="connsiteY23" fmla="*/ 20708 h 126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34195" h="1260777">
                    <a:moveTo>
                      <a:pt x="325620" y="6451"/>
                    </a:moveTo>
                    <a:lnTo>
                      <a:pt x="291960" y="28238"/>
                    </a:lnTo>
                    <a:lnTo>
                      <a:pt x="248037" y="78626"/>
                    </a:lnTo>
                    <a:lnTo>
                      <a:pt x="241858" y="83481"/>
                    </a:lnTo>
                    <a:cubicBezTo>
                      <a:pt x="141931" y="177933"/>
                      <a:pt x="94411" y="325201"/>
                      <a:pt x="80519" y="510455"/>
                    </a:cubicBezTo>
                    <a:cubicBezTo>
                      <a:pt x="68942" y="664834"/>
                      <a:pt x="106864" y="850743"/>
                      <a:pt x="185034" y="1010010"/>
                    </a:cubicBezTo>
                    <a:lnTo>
                      <a:pt x="219293" y="1070954"/>
                    </a:lnTo>
                    <a:lnTo>
                      <a:pt x="291165" y="1204721"/>
                    </a:lnTo>
                    <a:lnTo>
                      <a:pt x="333858" y="1256954"/>
                    </a:lnTo>
                    <a:lnTo>
                      <a:pt x="331113" y="1255350"/>
                    </a:lnTo>
                    <a:cubicBezTo>
                      <a:pt x="105176" y="1085186"/>
                      <a:pt x="-18896" y="757461"/>
                      <a:pt x="2347" y="510455"/>
                    </a:cubicBezTo>
                    <a:cubicBezTo>
                      <a:pt x="23588" y="263449"/>
                      <a:pt x="113384" y="83976"/>
                      <a:pt x="322785" y="7182"/>
                    </a:cubicBezTo>
                    <a:close/>
                    <a:moveTo>
                      <a:pt x="811736" y="0"/>
                    </a:moveTo>
                    <a:lnTo>
                      <a:pt x="818269" y="1639"/>
                    </a:lnTo>
                    <a:cubicBezTo>
                      <a:pt x="1015843" y="75106"/>
                      <a:pt x="1084397" y="254580"/>
                      <a:pt x="1124949" y="474976"/>
                    </a:cubicBezTo>
                    <a:cubicBezTo>
                      <a:pt x="1165502" y="695373"/>
                      <a:pt x="1072327" y="1048757"/>
                      <a:pt x="851942" y="1239114"/>
                    </a:cubicBezTo>
                    <a:lnTo>
                      <a:pt x="819333" y="1260777"/>
                    </a:lnTo>
                    <a:lnTo>
                      <a:pt x="878828" y="1176465"/>
                    </a:lnTo>
                    <a:lnTo>
                      <a:pt x="883336" y="1166427"/>
                    </a:lnTo>
                    <a:lnTo>
                      <a:pt x="888245" y="1160667"/>
                    </a:lnTo>
                    <a:cubicBezTo>
                      <a:pt x="1032060" y="962489"/>
                      <a:pt x="1090400" y="667824"/>
                      <a:pt x="1059457" y="474976"/>
                    </a:cubicBezTo>
                    <a:cubicBezTo>
                      <a:pt x="1032935" y="309679"/>
                      <a:pt x="992678" y="167401"/>
                      <a:pt x="901522" y="75599"/>
                    </a:cubicBezTo>
                    <a:lnTo>
                      <a:pt x="857599" y="39077"/>
                    </a:lnTo>
                    <a:lnTo>
                      <a:pt x="842552" y="20708"/>
                    </a:ln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14" name="フリーフォーム: 図形 1613">
                <a:extLst>
                  <a:ext uri="{FF2B5EF4-FFF2-40B4-BE49-F238E27FC236}">
                    <a16:creationId xmlns:a16="http://schemas.microsoft.com/office/drawing/2014/main" id="{0A75BF9F-CF91-4099-A348-491331850C3C}"/>
                  </a:ext>
                </a:extLst>
              </p:cNvPr>
              <p:cNvSpPr/>
              <p:nvPr/>
            </p:nvSpPr>
            <p:spPr>
              <a:xfrm>
                <a:off x="3052044" y="3312896"/>
                <a:ext cx="600794" cy="863356"/>
              </a:xfrm>
              <a:custGeom>
                <a:avLst/>
                <a:gdLst>
                  <a:gd name="connsiteX0" fmla="*/ 303743 w 1057994"/>
                  <a:gd name="connsiteY0" fmla="*/ 5962 h 1165223"/>
                  <a:gd name="connsiteX1" fmla="*/ 272345 w 1057994"/>
                  <a:gd name="connsiteY1" fmla="*/ 26098 h 1165223"/>
                  <a:gd name="connsiteX2" fmla="*/ 101788 w 1057994"/>
                  <a:gd name="connsiteY2" fmla="*/ 475573 h 1165223"/>
                  <a:gd name="connsiteX3" fmla="*/ 271603 w 1057994"/>
                  <a:gd name="connsiteY3" fmla="*/ 1113415 h 1165223"/>
                  <a:gd name="connsiteX4" fmla="*/ 311428 w 1057994"/>
                  <a:gd name="connsiteY4" fmla="*/ 1161690 h 1165223"/>
                  <a:gd name="connsiteX5" fmla="*/ 308867 w 1057994"/>
                  <a:gd name="connsiteY5" fmla="*/ 1160207 h 1165223"/>
                  <a:gd name="connsiteX6" fmla="*/ 2189 w 1057994"/>
                  <a:gd name="connsiteY6" fmla="*/ 471768 h 1165223"/>
                  <a:gd name="connsiteX7" fmla="*/ 301099 w 1057994"/>
                  <a:gd name="connsiteY7" fmla="*/ 6638 h 1165223"/>
                  <a:gd name="connsiteX8" fmla="*/ 757200 w 1057994"/>
                  <a:gd name="connsiteY8" fmla="*/ 0 h 1165223"/>
                  <a:gd name="connsiteX9" fmla="*/ 763294 w 1057994"/>
                  <a:gd name="connsiteY9" fmla="*/ 1515 h 1165223"/>
                  <a:gd name="connsiteX10" fmla="*/ 1049370 w 1057994"/>
                  <a:gd name="connsiteY10" fmla="*/ 438978 h 1165223"/>
                  <a:gd name="connsiteX11" fmla="*/ 794705 w 1057994"/>
                  <a:gd name="connsiteY11" fmla="*/ 1145202 h 1165223"/>
                  <a:gd name="connsiteX12" fmla="*/ 764287 w 1057994"/>
                  <a:gd name="connsiteY12" fmla="*/ 1165223 h 1165223"/>
                  <a:gd name="connsiteX13" fmla="*/ 819784 w 1057994"/>
                  <a:gd name="connsiteY13" fmla="*/ 1087301 h 1165223"/>
                  <a:gd name="connsiteX14" fmla="*/ 950987 w 1057994"/>
                  <a:gd name="connsiteY14" fmla="*/ 440638 h 1165223"/>
                  <a:gd name="connsiteX15" fmla="*/ 785946 w 1057994"/>
                  <a:gd name="connsiteY15" fmla="*/ 19138 h 1165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7994" h="1165223">
                    <a:moveTo>
                      <a:pt x="303743" y="5962"/>
                    </a:moveTo>
                    <a:lnTo>
                      <a:pt x="272345" y="26098"/>
                    </a:lnTo>
                    <a:cubicBezTo>
                      <a:pt x="164581" y="116393"/>
                      <a:pt x="115178" y="272894"/>
                      <a:pt x="101788" y="475573"/>
                    </a:cubicBezTo>
                    <a:cubicBezTo>
                      <a:pt x="88397" y="678252"/>
                      <a:pt x="151343" y="936125"/>
                      <a:pt x="271603" y="1113415"/>
                    </a:cubicBezTo>
                    <a:lnTo>
                      <a:pt x="311428" y="1161690"/>
                    </a:lnTo>
                    <a:lnTo>
                      <a:pt x="308867" y="1160207"/>
                    </a:lnTo>
                    <a:cubicBezTo>
                      <a:pt x="98110" y="1002940"/>
                      <a:pt x="-17626" y="700053"/>
                      <a:pt x="2189" y="471768"/>
                    </a:cubicBezTo>
                    <a:cubicBezTo>
                      <a:pt x="22003" y="243482"/>
                      <a:pt x="105766" y="77611"/>
                      <a:pt x="301099" y="6638"/>
                    </a:cubicBezTo>
                    <a:close/>
                    <a:moveTo>
                      <a:pt x="757200" y="0"/>
                    </a:moveTo>
                    <a:lnTo>
                      <a:pt x="763294" y="1515"/>
                    </a:lnTo>
                    <a:cubicBezTo>
                      <a:pt x="947594" y="69414"/>
                      <a:pt x="1011542" y="235285"/>
                      <a:pt x="1049370" y="438978"/>
                    </a:cubicBezTo>
                    <a:cubicBezTo>
                      <a:pt x="1087198" y="642671"/>
                      <a:pt x="1000283" y="969272"/>
                      <a:pt x="794705" y="1145202"/>
                    </a:cubicBezTo>
                    <a:lnTo>
                      <a:pt x="764287" y="1165223"/>
                    </a:lnTo>
                    <a:lnTo>
                      <a:pt x="819784" y="1087301"/>
                    </a:lnTo>
                    <a:cubicBezTo>
                      <a:pt x="931865" y="893262"/>
                      <a:pt x="976551" y="621483"/>
                      <a:pt x="950987" y="440638"/>
                    </a:cubicBezTo>
                    <a:cubicBezTo>
                      <a:pt x="925424" y="259793"/>
                      <a:pt x="885151" y="106932"/>
                      <a:pt x="785946" y="19138"/>
                    </a:cubicBez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15" name="楕円 2063">
                <a:extLst>
                  <a:ext uri="{FF2B5EF4-FFF2-40B4-BE49-F238E27FC236}">
                    <a16:creationId xmlns:a16="http://schemas.microsoft.com/office/drawing/2014/main" id="{F5620E36-AC95-4F05-89FC-5B282ACFABEB}"/>
                  </a:ext>
                </a:extLst>
              </p:cNvPr>
              <p:cNvSpPr/>
              <p:nvPr/>
            </p:nvSpPr>
            <p:spPr>
              <a:xfrm>
                <a:off x="3025252" y="2947989"/>
                <a:ext cx="651398" cy="128814"/>
              </a:xfrm>
              <a:custGeom>
                <a:avLst/>
                <a:gdLst>
                  <a:gd name="connsiteX0" fmla="*/ 0 w 774700"/>
                  <a:gd name="connsiteY0" fmla="*/ 66962 h 133923"/>
                  <a:gd name="connsiteX1" fmla="*/ 387350 w 774700"/>
                  <a:gd name="connsiteY1" fmla="*/ 0 h 133923"/>
                  <a:gd name="connsiteX2" fmla="*/ 774700 w 774700"/>
                  <a:gd name="connsiteY2" fmla="*/ 66962 h 133923"/>
                  <a:gd name="connsiteX3" fmla="*/ 387350 w 774700"/>
                  <a:gd name="connsiteY3" fmla="*/ 133924 h 133923"/>
                  <a:gd name="connsiteX4" fmla="*/ 0 w 774700"/>
                  <a:gd name="connsiteY4" fmla="*/ 66962 h 133923"/>
                  <a:gd name="connsiteX0" fmla="*/ 47 w 774747"/>
                  <a:gd name="connsiteY0" fmla="*/ 66962 h 184724"/>
                  <a:gd name="connsiteX1" fmla="*/ 387397 w 774747"/>
                  <a:gd name="connsiteY1" fmla="*/ 0 h 184724"/>
                  <a:gd name="connsiteX2" fmla="*/ 774747 w 774747"/>
                  <a:gd name="connsiteY2" fmla="*/ 66962 h 184724"/>
                  <a:gd name="connsiteX3" fmla="*/ 368347 w 774747"/>
                  <a:gd name="connsiteY3" fmla="*/ 184724 h 184724"/>
                  <a:gd name="connsiteX4" fmla="*/ 47 w 774747"/>
                  <a:gd name="connsiteY4" fmla="*/ 66962 h 184724"/>
                  <a:gd name="connsiteX0" fmla="*/ 0 w 774700"/>
                  <a:gd name="connsiteY0" fmla="*/ 17385 h 135147"/>
                  <a:gd name="connsiteX1" fmla="*/ 368300 w 774700"/>
                  <a:gd name="connsiteY1" fmla="*/ 13923 h 135147"/>
                  <a:gd name="connsiteX2" fmla="*/ 774700 w 774700"/>
                  <a:gd name="connsiteY2" fmla="*/ 17385 h 135147"/>
                  <a:gd name="connsiteX3" fmla="*/ 368300 w 774700"/>
                  <a:gd name="connsiteY3" fmla="*/ 135147 h 135147"/>
                  <a:gd name="connsiteX4" fmla="*/ 0 w 774700"/>
                  <a:gd name="connsiteY4" fmla="*/ 17385 h 135147"/>
                  <a:gd name="connsiteX0" fmla="*/ 1892 w 776592"/>
                  <a:gd name="connsiteY0" fmla="*/ 22615 h 140377"/>
                  <a:gd name="connsiteX1" fmla="*/ 370192 w 776592"/>
                  <a:gd name="connsiteY1" fmla="*/ 19153 h 140377"/>
                  <a:gd name="connsiteX2" fmla="*/ 776592 w 776592"/>
                  <a:gd name="connsiteY2" fmla="*/ 22615 h 140377"/>
                  <a:gd name="connsiteX3" fmla="*/ 370192 w 776592"/>
                  <a:gd name="connsiteY3" fmla="*/ 140377 h 140377"/>
                  <a:gd name="connsiteX4" fmla="*/ 1892 w 776592"/>
                  <a:gd name="connsiteY4" fmla="*/ 22615 h 140377"/>
                  <a:gd name="connsiteX0" fmla="*/ 1892 w 778181"/>
                  <a:gd name="connsiteY0" fmla="*/ 22615 h 140377"/>
                  <a:gd name="connsiteX1" fmla="*/ 370192 w 778181"/>
                  <a:gd name="connsiteY1" fmla="*/ 19153 h 140377"/>
                  <a:gd name="connsiteX2" fmla="*/ 776592 w 778181"/>
                  <a:gd name="connsiteY2" fmla="*/ 22615 h 140377"/>
                  <a:gd name="connsiteX3" fmla="*/ 370192 w 778181"/>
                  <a:gd name="connsiteY3" fmla="*/ 140377 h 140377"/>
                  <a:gd name="connsiteX4" fmla="*/ 1892 w 778181"/>
                  <a:gd name="connsiteY4" fmla="*/ 22615 h 14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8181" h="140377">
                    <a:moveTo>
                      <a:pt x="1892" y="22615"/>
                    </a:moveTo>
                    <a:cubicBezTo>
                      <a:pt x="24117" y="-26164"/>
                      <a:pt x="156265" y="19153"/>
                      <a:pt x="370192" y="19153"/>
                    </a:cubicBezTo>
                    <a:cubicBezTo>
                      <a:pt x="584119" y="19153"/>
                      <a:pt x="754367" y="-23892"/>
                      <a:pt x="776592" y="22615"/>
                    </a:cubicBezTo>
                    <a:cubicBezTo>
                      <a:pt x="798817" y="69122"/>
                      <a:pt x="584119" y="140377"/>
                      <a:pt x="370192" y="140377"/>
                    </a:cubicBezTo>
                    <a:cubicBezTo>
                      <a:pt x="156265" y="140377"/>
                      <a:pt x="-20333" y="71394"/>
                      <a:pt x="1892" y="22615"/>
                    </a:cubicBezTo>
                    <a:close/>
                  </a:path>
                </a:pathLst>
              </a:cu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16" name="フリーフォーム: 図形 1615">
                <a:extLst>
                  <a:ext uri="{FF2B5EF4-FFF2-40B4-BE49-F238E27FC236}">
                    <a16:creationId xmlns:a16="http://schemas.microsoft.com/office/drawing/2014/main" id="{9234597B-B4F3-4BE7-B99C-DF0A12F7F45F}"/>
                  </a:ext>
                </a:extLst>
              </p:cNvPr>
              <p:cNvSpPr/>
              <p:nvPr/>
            </p:nvSpPr>
            <p:spPr>
              <a:xfrm rot="5400000">
                <a:off x="3221041" y="2541036"/>
                <a:ext cx="234950" cy="828671"/>
              </a:xfrm>
              <a:custGeom>
                <a:avLst/>
                <a:gdLst>
                  <a:gd name="connsiteX0" fmla="*/ 269784 w 269784"/>
                  <a:gd name="connsiteY0" fmla="*/ 422273 h 828671"/>
                  <a:gd name="connsiteX1" fmla="*/ 218111 w 269784"/>
                  <a:gd name="connsiteY1" fmla="*/ 553654 h 828671"/>
                  <a:gd name="connsiteX2" fmla="*/ 163254 w 269784"/>
                  <a:gd name="connsiteY2" fmla="*/ 612749 h 828671"/>
                  <a:gd name="connsiteX3" fmla="*/ 163478 w 269784"/>
                  <a:gd name="connsiteY3" fmla="*/ 616339 h 828671"/>
                  <a:gd name="connsiteX4" fmla="*/ 82807 w 269784"/>
                  <a:gd name="connsiteY4" fmla="*/ 828671 h 828671"/>
                  <a:gd name="connsiteX5" fmla="*/ 856 w 269784"/>
                  <a:gd name="connsiteY5" fmla="*/ 606106 h 828671"/>
                  <a:gd name="connsiteX6" fmla="*/ 82807 w 269784"/>
                  <a:gd name="connsiteY6" fmla="*/ 478195 h 828671"/>
                  <a:gd name="connsiteX7" fmla="*/ 84761 w 269784"/>
                  <a:gd name="connsiteY7" fmla="*/ 479051 h 828671"/>
                  <a:gd name="connsiteX8" fmla="*/ 79313 w 269784"/>
                  <a:gd name="connsiteY8" fmla="*/ 422273 h 828671"/>
                  <a:gd name="connsiteX9" fmla="*/ 82802 w 269784"/>
                  <a:gd name="connsiteY9" fmla="*/ 365074 h 828671"/>
                  <a:gd name="connsiteX10" fmla="*/ 57307 w 269784"/>
                  <a:gd name="connsiteY10" fmla="*/ 357685 h 828671"/>
                  <a:gd name="connsiteX11" fmla="*/ 856 w 269784"/>
                  <a:gd name="connsiteY11" fmla="*/ 231836 h 828671"/>
                  <a:gd name="connsiteX12" fmla="*/ 82807 w 269784"/>
                  <a:gd name="connsiteY12" fmla="*/ 0 h 828671"/>
                  <a:gd name="connsiteX13" fmla="*/ 163478 w 269784"/>
                  <a:gd name="connsiteY13" fmla="*/ 221177 h 828671"/>
                  <a:gd name="connsiteX14" fmla="*/ 162980 w 269784"/>
                  <a:gd name="connsiteY14" fmla="*/ 229487 h 828671"/>
                  <a:gd name="connsiteX15" fmla="*/ 183271 w 269784"/>
                  <a:gd name="connsiteY15" fmla="*/ 244418 h 828671"/>
                  <a:gd name="connsiteX16" fmla="*/ 269784 w 269784"/>
                  <a:gd name="connsiteY16" fmla="*/ 422273 h 82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9784" h="828671">
                    <a:moveTo>
                      <a:pt x="269784" y="422273"/>
                    </a:moveTo>
                    <a:cubicBezTo>
                      <a:pt x="256576" y="479973"/>
                      <a:pt x="238348" y="522041"/>
                      <a:pt x="218111" y="553654"/>
                    </a:cubicBezTo>
                    <a:lnTo>
                      <a:pt x="163254" y="612749"/>
                    </a:lnTo>
                    <a:lnTo>
                      <a:pt x="163478" y="616339"/>
                    </a:lnTo>
                    <a:cubicBezTo>
                      <a:pt x="150673" y="694506"/>
                      <a:pt x="129348" y="780065"/>
                      <a:pt x="82807" y="828671"/>
                    </a:cubicBezTo>
                    <a:cubicBezTo>
                      <a:pt x="37547" y="772390"/>
                      <a:pt x="9819" y="692659"/>
                      <a:pt x="856" y="606106"/>
                    </a:cubicBezTo>
                    <a:cubicBezTo>
                      <a:pt x="-8108" y="519553"/>
                      <a:pt x="55703" y="476490"/>
                      <a:pt x="82807" y="478195"/>
                    </a:cubicBezTo>
                    <a:lnTo>
                      <a:pt x="84761" y="479051"/>
                    </a:lnTo>
                    <a:lnTo>
                      <a:pt x="79313" y="422273"/>
                    </a:lnTo>
                    <a:lnTo>
                      <a:pt x="82802" y="365074"/>
                    </a:lnTo>
                    <a:lnTo>
                      <a:pt x="57307" y="357685"/>
                    </a:lnTo>
                    <a:cubicBezTo>
                      <a:pt x="28346" y="341593"/>
                      <a:pt x="-5867" y="299455"/>
                      <a:pt x="856" y="231836"/>
                    </a:cubicBezTo>
                    <a:cubicBezTo>
                      <a:pt x="9819" y="141678"/>
                      <a:pt x="37547" y="58625"/>
                      <a:pt x="82807" y="0"/>
                    </a:cubicBezTo>
                    <a:cubicBezTo>
                      <a:pt x="129348" y="50631"/>
                      <a:pt x="150673" y="139754"/>
                      <a:pt x="163478" y="221177"/>
                    </a:cubicBezTo>
                    <a:lnTo>
                      <a:pt x="162980" y="229487"/>
                    </a:lnTo>
                    <a:lnTo>
                      <a:pt x="183271" y="244418"/>
                    </a:lnTo>
                    <a:cubicBezTo>
                      <a:pt x="216736" y="278391"/>
                      <a:pt x="246844" y="338105"/>
                      <a:pt x="269784" y="42227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ED7D31">
                      <a:lumMod val="50000"/>
                    </a:srgbClr>
                  </a:gs>
                  <a:gs pos="50000">
                    <a:srgbClr val="FFC000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6200000" scaled="1"/>
                <a:tileRect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17" name="楕円 1616">
                <a:extLst>
                  <a:ext uri="{FF2B5EF4-FFF2-40B4-BE49-F238E27FC236}">
                    <a16:creationId xmlns:a16="http://schemas.microsoft.com/office/drawing/2014/main" id="{80527DA7-56A2-4CCC-8403-B59CB4A29F67}"/>
                  </a:ext>
                </a:extLst>
              </p:cNvPr>
              <p:cNvSpPr/>
              <p:nvPr/>
            </p:nvSpPr>
            <p:spPr>
              <a:xfrm>
                <a:off x="3131637" y="2831723"/>
                <a:ext cx="375922" cy="109926"/>
              </a:xfrm>
              <a:prstGeom prst="ellipse">
                <a:avLst/>
              </a:pr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18" name="フリーフォーム: 図形 1617">
                <a:extLst>
                  <a:ext uri="{FF2B5EF4-FFF2-40B4-BE49-F238E27FC236}">
                    <a16:creationId xmlns:a16="http://schemas.microsoft.com/office/drawing/2014/main" id="{B0622E92-49C1-4A43-A7F5-DAB01D6F6E78}"/>
                  </a:ext>
                </a:extLst>
              </p:cNvPr>
              <p:cNvSpPr/>
              <p:nvPr/>
            </p:nvSpPr>
            <p:spPr>
              <a:xfrm>
                <a:off x="3308142" y="2677242"/>
                <a:ext cx="80378" cy="207318"/>
              </a:xfrm>
              <a:custGeom>
                <a:avLst/>
                <a:gdLst>
                  <a:gd name="connsiteX0" fmla="*/ 129808 w 246171"/>
                  <a:gd name="connsiteY0" fmla="*/ 0 h 461704"/>
                  <a:gd name="connsiteX1" fmla="*/ 246171 w 246171"/>
                  <a:gd name="connsiteY1" fmla="*/ 71047 h 461704"/>
                  <a:gd name="connsiteX2" fmla="*/ 136338 w 246171"/>
                  <a:gd name="connsiteY2" fmla="*/ 461704 h 461704"/>
                  <a:gd name="connsiteX3" fmla="*/ 0 w 246171"/>
                  <a:gd name="connsiteY3" fmla="*/ 461703 h 461704"/>
                  <a:gd name="connsiteX4" fmla="*/ 129808 w 246171"/>
                  <a:gd name="connsiteY4" fmla="*/ 0 h 46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171" h="461704">
                    <a:moveTo>
                      <a:pt x="129808" y="0"/>
                    </a:moveTo>
                    <a:lnTo>
                      <a:pt x="246171" y="71047"/>
                    </a:lnTo>
                    <a:cubicBezTo>
                      <a:pt x="174341" y="188692"/>
                      <a:pt x="136338" y="323864"/>
                      <a:pt x="136338" y="461704"/>
                    </a:cubicBezTo>
                    <a:lnTo>
                      <a:pt x="0" y="461703"/>
                    </a:lnTo>
                    <a:cubicBezTo>
                      <a:pt x="0" y="298795"/>
                      <a:pt x="44915" y="139040"/>
                      <a:pt x="129808" y="0"/>
                    </a:cubicBez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19" name="フリーフォーム: 図形 1618">
                <a:extLst>
                  <a:ext uri="{FF2B5EF4-FFF2-40B4-BE49-F238E27FC236}">
                    <a16:creationId xmlns:a16="http://schemas.microsoft.com/office/drawing/2014/main" id="{9C9F7F74-C27C-4974-8649-88B008E5D798}"/>
                  </a:ext>
                </a:extLst>
              </p:cNvPr>
              <p:cNvSpPr/>
              <p:nvPr/>
            </p:nvSpPr>
            <p:spPr>
              <a:xfrm rot="424709">
                <a:off x="3099603" y="2648356"/>
                <a:ext cx="541908" cy="90602"/>
              </a:xfrm>
              <a:custGeom>
                <a:avLst/>
                <a:gdLst>
                  <a:gd name="connsiteX0" fmla="*/ 357556 w 541908"/>
                  <a:gd name="connsiteY0" fmla="*/ 0 h 90602"/>
                  <a:gd name="connsiteX1" fmla="*/ 533909 w 541908"/>
                  <a:gd name="connsiteY1" fmla="*/ 25687 h 90602"/>
                  <a:gd name="connsiteX2" fmla="*/ 541810 w 541908"/>
                  <a:gd name="connsiteY2" fmla="*/ 36281 h 90602"/>
                  <a:gd name="connsiteX3" fmla="*/ 536422 w 541908"/>
                  <a:gd name="connsiteY3" fmla="*/ 73268 h 90602"/>
                  <a:gd name="connsiteX4" fmla="*/ 525828 w 541908"/>
                  <a:gd name="connsiteY4" fmla="*/ 81169 h 90602"/>
                  <a:gd name="connsiteX5" fmla="*/ 357086 w 541908"/>
                  <a:gd name="connsiteY5" fmla="*/ 56591 h 90602"/>
                  <a:gd name="connsiteX6" fmla="*/ 356967 w 541908"/>
                  <a:gd name="connsiteY6" fmla="*/ 56710 h 90602"/>
                  <a:gd name="connsiteX7" fmla="*/ 193303 w 541908"/>
                  <a:gd name="connsiteY7" fmla="*/ 56710 h 90602"/>
                  <a:gd name="connsiteX8" fmla="*/ 193168 w 541908"/>
                  <a:gd name="connsiteY8" fmla="*/ 56910 h 90602"/>
                  <a:gd name="connsiteX9" fmla="*/ 18135 w 541908"/>
                  <a:gd name="connsiteY9" fmla="*/ 90434 h 90602"/>
                  <a:gd name="connsiteX10" fmla="*/ 7199 w 541908"/>
                  <a:gd name="connsiteY10" fmla="*/ 83013 h 90602"/>
                  <a:gd name="connsiteX11" fmla="*/ 168 w 541908"/>
                  <a:gd name="connsiteY11" fmla="*/ 46304 h 90602"/>
                  <a:gd name="connsiteX12" fmla="*/ 7588 w 541908"/>
                  <a:gd name="connsiteY12" fmla="*/ 35368 h 90602"/>
                  <a:gd name="connsiteX13" fmla="*/ 176352 w 541908"/>
                  <a:gd name="connsiteY13" fmla="*/ 3044 h 90602"/>
                  <a:gd name="connsiteX14" fmla="*/ 178753 w 541908"/>
                  <a:gd name="connsiteY14" fmla="*/ 643 h 90602"/>
                  <a:gd name="connsiteX15" fmla="*/ 356694 w 541908"/>
                  <a:gd name="connsiteY15" fmla="*/ 643 h 9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1908" h="90602">
                    <a:moveTo>
                      <a:pt x="357556" y="0"/>
                    </a:moveTo>
                    <a:lnTo>
                      <a:pt x="533909" y="25687"/>
                    </a:lnTo>
                    <a:cubicBezTo>
                      <a:pt x="539016" y="26431"/>
                      <a:pt x="542554" y="31174"/>
                      <a:pt x="541810" y="36281"/>
                    </a:cubicBezTo>
                    <a:lnTo>
                      <a:pt x="536422" y="73268"/>
                    </a:lnTo>
                    <a:cubicBezTo>
                      <a:pt x="535679" y="78375"/>
                      <a:pt x="530935" y="81912"/>
                      <a:pt x="525828" y="81169"/>
                    </a:cubicBezTo>
                    <a:lnTo>
                      <a:pt x="357086" y="56591"/>
                    </a:lnTo>
                    <a:lnTo>
                      <a:pt x="356967" y="56710"/>
                    </a:lnTo>
                    <a:lnTo>
                      <a:pt x="193303" y="56710"/>
                    </a:lnTo>
                    <a:lnTo>
                      <a:pt x="193168" y="56910"/>
                    </a:lnTo>
                    <a:lnTo>
                      <a:pt x="18135" y="90434"/>
                    </a:lnTo>
                    <a:cubicBezTo>
                      <a:pt x="13066" y="91404"/>
                      <a:pt x="8170" y="88082"/>
                      <a:pt x="7199" y="83013"/>
                    </a:cubicBezTo>
                    <a:lnTo>
                      <a:pt x="168" y="46304"/>
                    </a:lnTo>
                    <a:cubicBezTo>
                      <a:pt x="-803" y="41235"/>
                      <a:pt x="2519" y="36338"/>
                      <a:pt x="7588" y="35368"/>
                    </a:cubicBezTo>
                    <a:lnTo>
                      <a:pt x="176352" y="3044"/>
                    </a:lnTo>
                    <a:lnTo>
                      <a:pt x="178753" y="643"/>
                    </a:lnTo>
                    <a:lnTo>
                      <a:pt x="356694" y="643"/>
                    </a:lnTo>
                    <a:close/>
                  </a:path>
                </a:pathLst>
              </a:custGeom>
              <a:pattFill prst="zigZag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20" name="月 1619">
                <a:extLst>
                  <a:ext uri="{FF2B5EF4-FFF2-40B4-BE49-F238E27FC236}">
                    <a16:creationId xmlns:a16="http://schemas.microsoft.com/office/drawing/2014/main" id="{5C877957-BDB6-4614-9BF6-AAD90F6B9453}"/>
                  </a:ext>
                </a:extLst>
              </p:cNvPr>
              <p:cNvSpPr/>
              <p:nvPr/>
            </p:nvSpPr>
            <p:spPr>
              <a:xfrm rot="16200000">
                <a:off x="3321142" y="4306985"/>
                <a:ext cx="98832" cy="343529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21" name="月 1620">
                <a:extLst>
                  <a:ext uri="{FF2B5EF4-FFF2-40B4-BE49-F238E27FC236}">
                    <a16:creationId xmlns:a16="http://schemas.microsoft.com/office/drawing/2014/main" id="{557739B3-044E-496D-B4B5-EE3466057A7D}"/>
                  </a:ext>
                </a:extLst>
              </p:cNvPr>
              <p:cNvSpPr/>
              <p:nvPr/>
            </p:nvSpPr>
            <p:spPr>
              <a:xfrm rot="16200000">
                <a:off x="3279166" y="2964837"/>
                <a:ext cx="97060" cy="412166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601" name="グループ化 1600">
              <a:extLst>
                <a:ext uri="{FF2B5EF4-FFF2-40B4-BE49-F238E27FC236}">
                  <a16:creationId xmlns:a16="http://schemas.microsoft.com/office/drawing/2014/main" id="{B60BBFD2-7D7F-463A-BD19-17B4D0157B93}"/>
                </a:ext>
              </a:extLst>
            </p:cNvPr>
            <p:cNvGrpSpPr/>
            <p:nvPr/>
          </p:nvGrpSpPr>
          <p:grpSpPr>
            <a:xfrm rot="3600000">
              <a:off x="2920940" y="5327944"/>
              <a:ext cx="561955" cy="841666"/>
              <a:chOff x="2700618" y="2648356"/>
              <a:chExt cx="1295120" cy="1939759"/>
            </a:xfrm>
          </p:grpSpPr>
          <p:sp>
            <p:nvSpPr>
              <p:cNvPr id="1602" name="楕円 2062">
                <a:extLst>
                  <a:ext uri="{FF2B5EF4-FFF2-40B4-BE49-F238E27FC236}">
                    <a16:creationId xmlns:a16="http://schemas.microsoft.com/office/drawing/2014/main" id="{F40CE881-2A55-40A3-BB73-35416BC6DDF6}"/>
                  </a:ext>
                </a:extLst>
              </p:cNvPr>
              <p:cNvSpPr/>
              <p:nvPr/>
            </p:nvSpPr>
            <p:spPr>
              <a:xfrm>
                <a:off x="2700618" y="2879745"/>
                <a:ext cx="1295120" cy="1708370"/>
              </a:xfrm>
              <a:custGeom>
                <a:avLst/>
                <a:gdLst>
                  <a:gd name="connsiteX0" fmla="*/ 0 w 1346200"/>
                  <a:gd name="connsiteY0" fmla="*/ 459974 h 919947"/>
                  <a:gd name="connsiteX1" fmla="*/ 673100 w 1346200"/>
                  <a:gd name="connsiteY1" fmla="*/ 0 h 919947"/>
                  <a:gd name="connsiteX2" fmla="*/ 1346200 w 1346200"/>
                  <a:gd name="connsiteY2" fmla="*/ 459974 h 919947"/>
                  <a:gd name="connsiteX3" fmla="*/ 673100 w 1346200"/>
                  <a:gd name="connsiteY3" fmla="*/ 919948 h 919947"/>
                  <a:gd name="connsiteX4" fmla="*/ 0 w 1346200"/>
                  <a:gd name="connsiteY4" fmla="*/ 459974 h 919947"/>
                  <a:gd name="connsiteX0" fmla="*/ 0 w 1346200"/>
                  <a:gd name="connsiteY0" fmla="*/ 459974 h 1618448"/>
                  <a:gd name="connsiteX1" fmla="*/ 673100 w 1346200"/>
                  <a:gd name="connsiteY1" fmla="*/ 0 h 1618448"/>
                  <a:gd name="connsiteX2" fmla="*/ 1346200 w 1346200"/>
                  <a:gd name="connsiteY2" fmla="*/ 459974 h 1618448"/>
                  <a:gd name="connsiteX3" fmla="*/ 673100 w 1346200"/>
                  <a:gd name="connsiteY3" fmla="*/ 1618448 h 1618448"/>
                  <a:gd name="connsiteX4" fmla="*/ 0 w 1346200"/>
                  <a:gd name="connsiteY4" fmla="*/ 459974 h 1618448"/>
                  <a:gd name="connsiteX0" fmla="*/ 0 w 1365250"/>
                  <a:gd name="connsiteY0" fmla="*/ 568938 h 1619761"/>
                  <a:gd name="connsiteX1" fmla="*/ 692150 w 1365250"/>
                  <a:gd name="connsiteY1" fmla="*/ 1014 h 1619761"/>
                  <a:gd name="connsiteX2" fmla="*/ 1365250 w 1365250"/>
                  <a:gd name="connsiteY2" fmla="*/ 460988 h 1619761"/>
                  <a:gd name="connsiteX3" fmla="*/ 692150 w 1365250"/>
                  <a:gd name="connsiteY3" fmla="*/ 1619462 h 1619761"/>
                  <a:gd name="connsiteX4" fmla="*/ 0 w 1365250"/>
                  <a:gd name="connsiteY4" fmla="*/ 568938 h 1619761"/>
                  <a:gd name="connsiteX0" fmla="*/ 63 w 1365313"/>
                  <a:gd name="connsiteY0" fmla="*/ 568938 h 1619864"/>
                  <a:gd name="connsiteX1" fmla="*/ 692213 w 1365313"/>
                  <a:gd name="connsiteY1" fmla="*/ 1014 h 1619864"/>
                  <a:gd name="connsiteX2" fmla="*/ 1365313 w 1365313"/>
                  <a:gd name="connsiteY2" fmla="*/ 460988 h 1619864"/>
                  <a:gd name="connsiteX3" fmla="*/ 692213 w 1365313"/>
                  <a:gd name="connsiteY3" fmla="*/ 1619462 h 1619864"/>
                  <a:gd name="connsiteX4" fmla="*/ 63 w 1365313"/>
                  <a:gd name="connsiteY4" fmla="*/ 568938 h 1619864"/>
                  <a:gd name="connsiteX0" fmla="*/ 63 w 1365881"/>
                  <a:gd name="connsiteY0" fmla="*/ 569499 h 1620425"/>
                  <a:gd name="connsiteX1" fmla="*/ 692213 w 1365881"/>
                  <a:gd name="connsiteY1" fmla="*/ 1575 h 1620425"/>
                  <a:gd name="connsiteX2" fmla="*/ 1365313 w 1365881"/>
                  <a:gd name="connsiteY2" fmla="*/ 461549 h 1620425"/>
                  <a:gd name="connsiteX3" fmla="*/ 692213 w 1365881"/>
                  <a:gd name="connsiteY3" fmla="*/ 1620023 h 1620425"/>
                  <a:gd name="connsiteX4" fmla="*/ 63 w 1365881"/>
                  <a:gd name="connsiteY4" fmla="*/ 569499 h 1620425"/>
                  <a:gd name="connsiteX0" fmla="*/ 63 w 1365881"/>
                  <a:gd name="connsiteY0" fmla="*/ 571559 h 1622485"/>
                  <a:gd name="connsiteX1" fmla="*/ 692213 w 1365881"/>
                  <a:gd name="connsiteY1" fmla="*/ 3635 h 1622485"/>
                  <a:gd name="connsiteX2" fmla="*/ 1365313 w 1365881"/>
                  <a:gd name="connsiteY2" fmla="*/ 463609 h 1622485"/>
                  <a:gd name="connsiteX3" fmla="*/ 692213 w 1365881"/>
                  <a:gd name="connsiteY3" fmla="*/ 1622083 h 1622485"/>
                  <a:gd name="connsiteX4" fmla="*/ 63 w 1365881"/>
                  <a:gd name="connsiteY4" fmla="*/ 571559 h 1622485"/>
                  <a:gd name="connsiteX0" fmla="*/ 131 w 1365949"/>
                  <a:gd name="connsiteY0" fmla="*/ 571559 h 1622083"/>
                  <a:gd name="connsiteX1" fmla="*/ 692281 w 1365949"/>
                  <a:gd name="connsiteY1" fmla="*/ 3635 h 1622083"/>
                  <a:gd name="connsiteX2" fmla="*/ 1365381 w 1365949"/>
                  <a:gd name="connsiteY2" fmla="*/ 463609 h 1622083"/>
                  <a:gd name="connsiteX3" fmla="*/ 692281 w 1365949"/>
                  <a:gd name="connsiteY3" fmla="*/ 1622083 h 1622083"/>
                  <a:gd name="connsiteX4" fmla="*/ 131 w 1365949"/>
                  <a:gd name="connsiteY4" fmla="*/ 571559 h 1622083"/>
                  <a:gd name="connsiteX0" fmla="*/ 131 w 1366664"/>
                  <a:gd name="connsiteY0" fmla="*/ 571559 h 1622083"/>
                  <a:gd name="connsiteX1" fmla="*/ 692281 w 1366664"/>
                  <a:gd name="connsiteY1" fmla="*/ 3635 h 1622083"/>
                  <a:gd name="connsiteX2" fmla="*/ 1365381 w 1366664"/>
                  <a:gd name="connsiteY2" fmla="*/ 463609 h 1622083"/>
                  <a:gd name="connsiteX3" fmla="*/ 692281 w 1366664"/>
                  <a:gd name="connsiteY3" fmla="*/ 1622083 h 1622083"/>
                  <a:gd name="connsiteX4" fmla="*/ 131 w 1366664"/>
                  <a:gd name="connsiteY4" fmla="*/ 571559 h 1622083"/>
                  <a:gd name="connsiteX0" fmla="*/ 17 w 1365314"/>
                  <a:gd name="connsiteY0" fmla="*/ 569044 h 1664018"/>
                  <a:gd name="connsiteX1" fmla="*/ 692167 w 1365314"/>
                  <a:gd name="connsiteY1" fmla="*/ 1120 h 1664018"/>
                  <a:gd name="connsiteX2" fmla="*/ 1365267 w 1365314"/>
                  <a:gd name="connsiteY2" fmla="*/ 461094 h 1664018"/>
                  <a:gd name="connsiteX3" fmla="*/ 711217 w 1365314"/>
                  <a:gd name="connsiteY3" fmla="*/ 1664018 h 1664018"/>
                  <a:gd name="connsiteX4" fmla="*/ 17 w 1365314"/>
                  <a:gd name="connsiteY4" fmla="*/ 569044 h 1664018"/>
                  <a:gd name="connsiteX0" fmla="*/ 39 w 1365336"/>
                  <a:gd name="connsiteY0" fmla="*/ 568033 h 1663007"/>
                  <a:gd name="connsiteX1" fmla="*/ 692189 w 1365336"/>
                  <a:gd name="connsiteY1" fmla="*/ 109 h 1663007"/>
                  <a:gd name="connsiteX2" fmla="*/ 1365289 w 1365336"/>
                  <a:gd name="connsiteY2" fmla="*/ 460083 h 1663007"/>
                  <a:gd name="connsiteX3" fmla="*/ 711239 w 1365336"/>
                  <a:gd name="connsiteY3" fmla="*/ 1663007 h 1663007"/>
                  <a:gd name="connsiteX4" fmla="*/ 39 w 1365336"/>
                  <a:gd name="connsiteY4" fmla="*/ 568033 h 1663007"/>
                  <a:gd name="connsiteX0" fmla="*/ 2098 w 1367395"/>
                  <a:gd name="connsiteY0" fmla="*/ 568033 h 1663007"/>
                  <a:gd name="connsiteX1" fmla="*/ 694248 w 1367395"/>
                  <a:gd name="connsiteY1" fmla="*/ 109 h 1663007"/>
                  <a:gd name="connsiteX2" fmla="*/ 1367348 w 1367395"/>
                  <a:gd name="connsiteY2" fmla="*/ 460083 h 1663007"/>
                  <a:gd name="connsiteX3" fmla="*/ 713298 w 1367395"/>
                  <a:gd name="connsiteY3" fmla="*/ 1663007 h 1663007"/>
                  <a:gd name="connsiteX4" fmla="*/ 2098 w 1367395"/>
                  <a:gd name="connsiteY4" fmla="*/ 568033 h 1663007"/>
                  <a:gd name="connsiteX0" fmla="*/ 2013 w 1380010"/>
                  <a:gd name="connsiteY0" fmla="*/ 686307 h 1666981"/>
                  <a:gd name="connsiteX1" fmla="*/ 706863 w 1380010"/>
                  <a:gd name="connsiteY1" fmla="*/ 4083 h 1666981"/>
                  <a:gd name="connsiteX2" fmla="*/ 1379963 w 1380010"/>
                  <a:gd name="connsiteY2" fmla="*/ 464057 h 1666981"/>
                  <a:gd name="connsiteX3" fmla="*/ 725913 w 1380010"/>
                  <a:gd name="connsiteY3" fmla="*/ 1666981 h 1666981"/>
                  <a:gd name="connsiteX4" fmla="*/ 2013 w 1380010"/>
                  <a:gd name="connsiteY4" fmla="*/ 686307 h 1666981"/>
                  <a:gd name="connsiteX0" fmla="*/ 6208 w 1384205"/>
                  <a:gd name="connsiteY0" fmla="*/ 686307 h 1666981"/>
                  <a:gd name="connsiteX1" fmla="*/ 711058 w 1384205"/>
                  <a:gd name="connsiteY1" fmla="*/ 4083 h 1666981"/>
                  <a:gd name="connsiteX2" fmla="*/ 1384158 w 1384205"/>
                  <a:gd name="connsiteY2" fmla="*/ 464057 h 1666981"/>
                  <a:gd name="connsiteX3" fmla="*/ 730108 w 1384205"/>
                  <a:gd name="connsiteY3" fmla="*/ 1666981 h 1666981"/>
                  <a:gd name="connsiteX4" fmla="*/ 6208 w 1384205"/>
                  <a:gd name="connsiteY4" fmla="*/ 686307 h 1666981"/>
                  <a:gd name="connsiteX0" fmla="*/ 6208 w 1390553"/>
                  <a:gd name="connsiteY0" fmla="*/ 682228 h 1662902"/>
                  <a:gd name="connsiteX1" fmla="*/ 711058 w 1390553"/>
                  <a:gd name="connsiteY1" fmla="*/ 4 h 1662902"/>
                  <a:gd name="connsiteX2" fmla="*/ 1390508 w 1390553"/>
                  <a:gd name="connsiteY2" fmla="*/ 688578 h 1662902"/>
                  <a:gd name="connsiteX3" fmla="*/ 730108 w 1390553"/>
                  <a:gd name="connsiteY3" fmla="*/ 1662902 h 1662902"/>
                  <a:gd name="connsiteX4" fmla="*/ 6208 w 1390553"/>
                  <a:gd name="connsiteY4" fmla="*/ 682228 h 1662902"/>
                  <a:gd name="connsiteX0" fmla="*/ 6208 w 1405453"/>
                  <a:gd name="connsiteY0" fmla="*/ 682228 h 1662902"/>
                  <a:gd name="connsiteX1" fmla="*/ 711058 w 1405453"/>
                  <a:gd name="connsiteY1" fmla="*/ 4 h 1662902"/>
                  <a:gd name="connsiteX2" fmla="*/ 1390508 w 1405453"/>
                  <a:gd name="connsiteY2" fmla="*/ 688578 h 1662902"/>
                  <a:gd name="connsiteX3" fmla="*/ 730108 w 1405453"/>
                  <a:gd name="connsiteY3" fmla="*/ 1662902 h 1662902"/>
                  <a:gd name="connsiteX4" fmla="*/ 6208 w 1405453"/>
                  <a:gd name="connsiteY4" fmla="*/ 682228 h 166290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6208 w 1405453"/>
                  <a:gd name="connsiteY0" fmla="*/ 682368 h 1663042"/>
                  <a:gd name="connsiteX1" fmla="*/ 711058 w 1405453"/>
                  <a:gd name="connsiteY1" fmla="*/ 144 h 1663042"/>
                  <a:gd name="connsiteX2" fmla="*/ 1390508 w 1405453"/>
                  <a:gd name="connsiteY2" fmla="*/ 637918 h 1663042"/>
                  <a:gd name="connsiteX3" fmla="*/ 730108 w 1405453"/>
                  <a:gd name="connsiteY3" fmla="*/ 1663042 h 1663042"/>
                  <a:gd name="connsiteX4" fmla="*/ 6208 w 1405453"/>
                  <a:gd name="connsiteY4" fmla="*/ 682368 h 1663042"/>
                  <a:gd name="connsiteX0" fmla="*/ 34 w 1384379"/>
                  <a:gd name="connsiteY0" fmla="*/ 682339 h 1751913"/>
                  <a:gd name="connsiteX1" fmla="*/ 704884 w 1384379"/>
                  <a:gd name="connsiteY1" fmla="*/ 115 h 1751913"/>
                  <a:gd name="connsiteX2" fmla="*/ 1384334 w 1384379"/>
                  <a:gd name="connsiteY2" fmla="*/ 637889 h 1751913"/>
                  <a:gd name="connsiteX3" fmla="*/ 723934 w 1384379"/>
                  <a:gd name="connsiteY3" fmla="*/ 1751913 h 1751913"/>
                  <a:gd name="connsiteX4" fmla="*/ 34 w 1384379"/>
                  <a:gd name="connsiteY4" fmla="*/ 682339 h 1751913"/>
                  <a:gd name="connsiteX0" fmla="*/ 2893 w 1387238"/>
                  <a:gd name="connsiteY0" fmla="*/ 682339 h 1751913"/>
                  <a:gd name="connsiteX1" fmla="*/ 707743 w 1387238"/>
                  <a:gd name="connsiteY1" fmla="*/ 115 h 1751913"/>
                  <a:gd name="connsiteX2" fmla="*/ 1387193 w 1387238"/>
                  <a:gd name="connsiteY2" fmla="*/ 637889 h 1751913"/>
                  <a:gd name="connsiteX3" fmla="*/ 726793 w 1387238"/>
                  <a:gd name="connsiteY3" fmla="*/ 1751913 h 1751913"/>
                  <a:gd name="connsiteX4" fmla="*/ 2893 w 1387238"/>
                  <a:gd name="connsiteY4" fmla="*/ 682339 h 1751913"/>
                  <a:gd name="connsiteX0" fmla="*/ 2893 w 1398594"/>
                  <a:gd name="connsiteY0" fmla="*/ 682369 h 1751943"/>
                  <a:gd name="connsiteX1" fmla="*/ 707743 w 1398594"/>
                  <a:gd name="connsiteY1" fmla="*/ 145 h 1751943"/>
                  <a:gd name="connsiteX2" fmla="*/ 1387193 w 1398594"/>
                  <a:gd name="connsiteY2" fmla="*/ 637919 h 1751943"/>
                  <a:gd name="connsiteX3" fmla="*/ 726793 w 1398594"/>
                  <a:gd name="connsiteY3" fmla="*/ 1751943 h 1751943"/>
                  <a:gd name="connsiteX4" fmla="*/ 2893 w 1398594"/>
                  <a:gd name="connsiteY4" fmla="*/ 682369 h 175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8594" h="1751943">
                    <a:moveTo>
                      <a:pt x="2893" y="682369"/>
                    </a:moveTo>
                    <a:cubicBezTo>
                      <a:pt x="37818" y="269753"/>
                      <a:pt x="223026" y="7553"/>
                      <a:pt x="707743" y="145"/>
                    </a:cubicBezTo>
                    <a:cubicBezTo>
                      <a:pt x="1192460" y="-7263"/>
                      <a:pt x="1320518" y="269753"/>
                      <a:pt x="1387193" y="637919"/>
                    </a:cubicBezTo>
                    <a:cubicBezTo>
                      <a:pt x="1453868" y="1006085"/>
                      <a:pt x="1227385" y="1670451"/>
                      <a:pt x="726793" y="1751943"/>
                    </a:cubicBezTo>
                    <a:cubicBezTo>
                      <a:pt x="251601" y="1687385"/>
                      <a:pt x="-32032" y="1094985"/>
                      <a:pt x="2893" y="682369"/>
                    </a:cubicBezTo>
                    <a:close/>
                  </a:path>
                </a:pathLst>
              </a:custGeom>
              <a:gradFill>
                <a:gsLst>
                  <a:gs pos="0">
                    <a:srgbClr val="C00000"/>
                  </a:gs>
                  <a:gs pos="50000">
                    <a:srgbClr val="FF0000"/>
                  </a:gs>
                  <a:gs pos="100000">
                    <a:srgbClr val="FF9933"/>
                  </a:gs>
                </a:gsLst>
                <a:lin ang="5400000" scaled="1"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3" name="フリーフォーム: 図形 1602">
                <a:extLst>
                  <a:ext uri="{FF2B5EF4-FFF2-40B4-BE49-F238E27FC236}">
                    <a16:creationId xmlns:a16="http://schemas.microsoft.com/office/drawing/2014/main" id="{C130E295-B311-40C1-AC72-C01B54DAD9AE}"/>
                  </a:ext>
                </a:extLst>
              </p:cNvPr>
              <p:cNvSpPr/>
              <p:nvPr/>
            </p:nvSpPr>
            <p:spPr>
              <a:xfrm>
                <a:off x="2785344" y="3080194"/>
                <a:ext cx="1134195" cy="1260777"/>
              </a:xfrm>
              <a:custGeom>
                <a:avLst/>
                <a:gdLst>
                  <a:gd name="connsiteX0" fmla="*/ 325620 w 1134195"/>
                  <a:gd name="connsiteY0" fmla="*/ 6451 h 1260777"/>
                  <a:gd name="connsiteX1" fmla="*/ 291960 w 1134195"/>
                  <a:gd name="connsiteY1" fmla="*/ 28238 h 1260777"/>
                  <a:gd name="connsiteX2" fmla="*/ 248037 w 1134195"/>
                  <a:gd name="connsiteY2" fmla="*/ 78626 h 1260777"/>
                  <a:gd name="connsiteX3" fmla="*/ 241858 w 1134195"/>
                  <a:gd name="connsiteY3" fmla="*/ 83481 h 1260777"/>
                  <a:gd name="connsiteX4" fmla="*/ 80519 w 1134195"/>
                  <a:gd name="connsiteY4" fmla="*/ 510455 h 1260777"/>
                  <a:gd name="connsiteX5" fmla="*/ 185034 w 1134195"/>
                  <a:gd name="connsiteY5" fmla="*/ 1010010 h 1260777"/>
                  <a:gd name="connsiteX6" fmla="*/ 219293 w 1134195"/>
                  <a:gd name="connsiteY6" fmla="*/ 1070954 h 1260777"/>
                  <a:gd name="connsiteX7" fmla="*/ 291165 w 1134195"/>
                  <a:gd name="connsiteY7" fmla="*/ 1204721 h 1260777"/>
                  <a:gd name="connsiteX8" fmla="*/ 333858 w 1134195"/>
                  <a:gd name="connsiteY8" fmla="*/ 1256954 h 1260777"/>
                  <a:gd name="connsiteX9" fmla="*/ 331113 w 1134195"/>
                  <a:gd name="connsiteY9" fmla="*/ 1255350 h 1260777"/>
                  <a:gd name="connsiteX10" fmla="*/ 2347 w 1134195"/>
                  <a:gd name="connsiteY10" fmla="*/ 510455 h 1260777"/>
                  <a:gd name="connsiteX11" fmla="*/ 322785 w 1134195"/>
                  <a:gd name="connsiteY11" fmla="*/ 7182 h 1260777"/>
                  <a:gd name="connsiteX12" fmla="*/ 811736 w 1134195"/>
                  <a:gd name="connsiteY12" fmla="*/ 0 h 1260777"/>
                  <a:gd name="connsiteX13" fmla="*/ 818269 w 1134195"/>
                  <a:gd name="connsiteY13" fmla="*/ 1639 h 1260777"/>
                  <a:gd name="connsiteX14" fmla="*/ 1124949 w 1134195"/>
                  <a:gd name="connsiteY14" fmla="*/ 474976 h 1260777"/>
                  <a:gd name="connsiteX15" fmla="*/ 851942 w 1134195"/>
                  <a:gd name="connsiteY15" fmla="*/ 1239114 h 1260777"/>
                  <a:gd name="connsiteX16" fmla="*/ 819333 w 1134195"/>
                  <a:gd name="connsiteY16" fmla="*/ 1260777 h 1260777"/>
                  <a:gd name="connsiteX17" fmla="*/ 878828 w 1134195"/>
                  <a:gd name="connsiteY17" fmla="*/ 1176465 h 1260777"/>
                  <a:gd name="connsiteX18" fmla="*/ 883336 w 1134195"/>
                  <a:gd name="connsiteY18" fmla="*/ 1166427 h 1260777"/>
                  <a:gd name="connsiteX19" fmla="*/ 888245 w 1134195"/>
                  <a:gd name="connsiteY19" fmla="*/ 1160667 h 1260777"/>
                  <a:gd name="connsiteX20" fmla="*/ 1059457 w 1134195"/>
                  <a:gd name="connsiteY20" fmla="*/ 474976 h 1260777"/>
                  <a:gd name="connsiteX21" fmla="*/ 901522 w 1134195"/>
                  <a:gd name="connsiteY21" fmla="*/ 75599 h 1260777"/>
                  <a:gd name="connsiteX22" fmla="*/ 857599 w 1134195"/>
                  <a:gd name="connsiteY22" fmla="*/ 39077 h 1260777"/>
                  <a:gd name="connsiteX23" fmla="*/ 842552 w 1134195"/>
                  <a:gd name="connsiteY23" fmla="*/ 20708 h 126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34195" h="1260777">
                    <a:moveTo>
                      <a:pt x="325620" y="6451"/>
                    </a:moveTo>
                    <a:lnTo>
                      <a:pt x="291960" y="28238"/>
                    </a:lnTo>
                    <a:lnTo>
                      <a:pt x="248037" y="78626"/>
                    </a:lnTo>
                    <a:lnTo>
                      <a:pt x="241858" y="83481"/>
                    </a:lnTo>
                    <a:cubicBezTo>
                      <a:pt x="141931" y="177933"/>
                      <a:pt x="94411" y="325201"/>
                      <a:pt x="80519" y="510455"/>
                    </a:cubicBezTo>
                    <a:cubicBezTo>
                      <a:pt x="68942" y="664834"/>
                      <a:pt x="106864" y="850743"/>
                      <a:pt x="185034" y="1010010"/>
                    </a:cubicBezTo>
                    <a:lnTo>
                      <a:pt x="219293" y="1070954"/>
                    </a:lnTo>
                    <a:lnTo>
                      <a:pt x="291165" y="1204721"/>
                    </a:lnTo>
                    <a:lnTo>
                      <a:pt x="333858" y="1256954"/>
                    </a:lnTo>
                    <a:lnTo>
                      <a:pt x="331113" y="1255350"/>
                    </a:lnTo>
                    <a:cubicBezTo>
                      <a:pt x="105176" y="1085186"/>
                      <a:pt x="-18896" y="757461"/>
                      <a:pt x="2347" y="510455"/>
                    </a:cubicBezTo>
                    <a:cubicBezTo>
                      <a:pt x="23588" y="263449"/>
                      <a:pt x="113384" y="83976"/>
                      <a:pt x="322785" y="7182"/>
                    </a:cubicBezTo>
                    <a:close/>
                    <a:moveTo>
                      <a:pt x="811736" y="0"/>
                    </a:moveTo>
                    <a:lnTo>
                      <a:pt x="818269" y="1639"/>
                    </a:lnTo>
                    <a:cubicBezTo>
                      <a:pt x="1015843" y="75106"/>
                      <a:pt x="1084397" y="254580"/>
                      <a:pt x="1124949" y="474976"/>
                    </a:cubicBezTo>
                    <a:cubicBezTo>
                      <a:pt x="1165502" y="695373"/>
                      <a:pt x="1072327" y="1048757"/>
                      <a:pt x="851942" y="1239114"/>
                    </a:cubicBezTo>
                    <a:lnTo>
                      <a:pt x="819333" y="1260777"/>
                    </a:lnTo>
                    <a:lnTo>
                      <a:pt x="878828" y="1176465"/>
                    </a:lnTo>
                    <a:lnTo>
                      <a:pt x="883336" y="1166427"/>
                    </a:lnTo>
                    <a:lnTo>
                      <a:pt x="888245" y="1160667"/>
                    </a:lnTo>
                    <a:cubicBezTo>
                      <a:pt x="1032060" y="962489"/>
                      <a:pt x="1090400" y="667824"/>
                      <a:pt x="1059457" y="474976"/>
                    </a:cubicBezTo>
                    <a:cubicBezTo>
                      <a:pt x="1032935" y="309679"/>
                      <a:pt x="992678" y="167401"/>
                      <a:pt x="901522" y="75599"/>
                    </a:cubicBezTo>
                    <a:lnTo>
                      <a:pt x="857599" y="39077"/>
                    </a:lnTo>
                    <a:lnTo>
                      <a:pt x="842552" y="20708"/>
                    </a:ln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4" name="フリーフォーム: 図形 1603">
                <a:extLst>
                  <a:ext uri="{FF2B5EF4-FFF2-40B4-BE49-F238E27FC236}">
                    <a16:creationId xmlns:a16="http://schemas.microsoft.com/office/drawing/2014/main" id="{E5155084-7886-49A6-9254-2E7E9B7F2975}"/>
                  </a:ext>
                </a:extLst>
              </p:cNvPr>
              <p:cNvSpPr/>
              <p:nvPr/>
            </p:nvSpPr>
            <p:spPr>
              <a:xfrm>
                <a:off x="3052044" y="3312896"/>
                <a:ext cx="600794" cy="863356"/>
              </a:xfrm>
              <a:custGeom>
                <a:avLst/>
                <a:gdLst>
                  <a:gd name="connsiteX0" fmla="*/ 303743 w 1057994"/>
                  <a:gd name="connsiteY0" fmla="*/ 5962 h 1165223"/>
                  <a:gd name="connsiteX1" fmla="*/ 272345 w 1057994"/>
                  <a:gd name="connsiteY1" fmla="*/ 26098 h 1165223"/>
                  <a:gd name="connsiteX2" fmla="*/ 101788 w 1057994"/>
                  <a:gd name="connsiteY2" fmla="*/ 475573 h 1165223"/>
                  <a:gd name="connsiteX3" fmla="*/ 271603 w 1057994"/>
                  <a:gd name="connsiteY3" fmla="*/ 1113415 h 1165223"/>
                  <a:gd name="connsiteX4" fmla="*/ 311428 w 1057994"/>
                  <a:gd name="connsiteY4" fmla="*/ 1161690 h 1165223"/>
                  <a:gd name="connsiteX5" fmla="*/ 308867 w 1057994"/>
                  <a:gd name="connsiteY5" fmla="*/ 1160207 h 1165223"/>
                  <a:gd name="connsiteX6" fmla="*/ 2189 w 1057994"/>
                  <a:gd name="connsiteY6" fmla="*/ 471768 h 1165223"/>
                  <a:gd name="connsiteX7" fmla="*/ 301099 w 1057994"/>
                  <a:gd name="connsiteY7" fmla="*/ 6638 h 1165223"/>
                  <a:gd name="connsiteX8" fmla="*/ 757200 w 1057994"/>
                  <a:gd name="connsiteY8" fmla="*/ 0 h 1165223"/>
                  <a:gd name="connsiteX9" fmla="*/ 763294 w 1057994"/>
                  <a:gd name="connsiteY9" fmla="*/ 1515 h 1165223"/>
                  <a:gd name="connsiteX10" fmla="*/ 1049370 w 1057994"/>
                  <a:gd name="connsiteY10" fmla="*/ 438978 h 1165223"/>
                  <a:gd name="connsiteX11" fmla="*/ 794705 w 1057994"/>
                  <a:gd name="connsiteY11" fmla="*/ 1145202 h 1165223"/>
                  <a:gd name="connsiteX12" fmla="*/ 764287 w 1057994"/>
                  <a:gd name="connsiteY12" fmla="*/ 1165223 h 1165223"/>
                  <a:gd name="connsiteX13" fmla="*/ 819784 w 1057994"/>
                  <a:gd name="connsiteY13" fmla="*/ 1087301 h 1165223"/>
                  <a:gd name="connsiteX14" fmla="*/ 950987 w 1057994"/>
                  <a:gd name="connsiteY14" fmla="*/ 440638 h 1165223"/>
                  <a:gd name="connsiteX15" fmla="*/ 785946 w 1057994"/>
                  <a:gd name="connsiteY15" fmla="*/ 19138 h 1165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7994" h="1165223">
                    <a:moveTo>
                      <a:pt x="303743" y="5962"/>
                    </a:moveTo>
                    <a:lnTo>
                      <a:pt x="272345" y="26098"/>
                    </a:lnTo>
                    <a:cubicBezTo>
                      <a:pt x="164581" y="116393"/>
                      <a:pt x="115178" y="272894"/>
                      <a:pt x="101788" y="475573"/>
                    </a:cubicBezTo>
                    <a:cubicBezTo>
                      <a:pt x="88397" y="678252"/>
                      <a:pt x="151343" y="936125"/>
                      <a:pt x="271603" y="1113415"/>
                    </a:cubicBezTo>
                    <a:lnTo>
                      <a:pt x="311428" y="1161690"/>
                    </a:lnTo>
                    <a:lnTo>
                      <a:pt x="308867" y="1160207"/>
                    </a:lnTo>
                    <a:cubicBezTo>
                      <a:pt x="98110" y="1002940"/>
                      <a:pt x="-17626" y="700053"/>
                      <a:pt x="2189" y="471768"/>
                    </a:cubicBezTo>
                    <a:cubicBezTo>
                      <a:pt x="22003" y="243482"/>
                      <a:pt x="105766" y="77611"/>
                      <a:pt x="301099" y="6638"/>
                    </a:cubicBezTo>
                    <a:close/>
                    <a:moveTo>
                      <a:pt x="757200" y="0"/>
                    </a:moveTo>
                    <a:lnTo>
                      <a:pt x="763294" y="1515"/>
                    </a:lnTo>
                    <a:cubicBezTo>
                      <a:pt x="947594" y="69414"/>
                      <a:pt x="1011542" y="235285"/>
                      <a:pt x="1049370" y="438978"/>
                    </a:cubicBezTo>
                    <a:cubicBezTo>
                      <a:pt x="1087198" y="642671"/>
                      <a:pt x="1000283" y="969272"/>
                      <a:pt x="794705" y="1145202"/>
                    </a:cubicBezTo>
                    <a:lnTo>
                      <a:pt x="764287" y="1165223"/>
                    </a:lnTo>
                    <a:lnTo>
                      <a:pt x="819784" y="1087301"/>
                    </a:lnTo>
                    <a:cubicBezTo>
                      <a:pt x="931865" y="893262"/>
                      <a:pt x="976551" y="621483"/>
                      <a:pt x="950987" y="440638"/>
                    </a:cubicBezTo>
                    <a:cubicBezTo>
                      <a:pt x="925424" y="259793"/>
                      <a:pt x="885151" y="106932"/>
                      <a:pt x="785946" y="19138"/>
                    </a:cubicBez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5" name="楕円 2063">
                <a:extLst>
                  <a:ext uri="{FF2B5EF4-FFF2-40B4-BE49-F238E27FC236}">
                    <a16:creationId xmlns:a16="http://schemas.microsoft.com/office/drawing/2014/main" id="{904D788D-8D0B-4E00-B2E9-1E83CA17FD7F}"/>
                  </a:ext>
                </a:extLst>
              </p:cNvPr>
              <p:cNvSpPr/>
              <p:nvPr/>
            </p:nvSpPr>
            <p:spPr>
              <a:xfrm>
                <a:off x="3025252" y="2947989"/>
                <a:ext cx="651398" cy="128814"/>
              </a:xfrm>
              <a:custGeom>
                <a:avLst/>
                <a:gdLst>
                  <a:gd name="connsiteX0" fmla="*/ 0 w 774700"/>
                  <a:gd name="connsiteY0" fmla="*/ 66962 h 133923"/>
                  <a:gd name="connsiteX1" fmla="*/ 387350 w 774700"/>
                  <a:gd name="connsiteY1" fmla="*/ 0 h 133923"/>
                  <a:gd name="connsiteX2" fmla="*/ 774700 w 774700"/>
                  <a:gd name="connsiteY2" fmla="*/ 66962 h 133923"/>
                  <a:gd name="connsiteX3" fmla="*/ 387350 w 774700"/>
                  <a:gd name="connsiteY3" fmla="*/ 133924 h 133923"/>
                  <a:gd name="connsiteX4" fmla="*/ 0 w 774700"/>
                  <a:gd name="connsiteY4" fmla="*/ 66962 h 133923"/>
                  <a:gd name="connsiteX0" fmla="*/ 47 w 774747"/>
                  <a:gd name="connsiteY0" fmla="*/ 66962 h 184724"/>
                  <a:gd name="connsiteX1" fmla="*/ 387397 w 774747"/>
                  <a:gd name="connsiteY1" fmla="*/ 0 h 184724"/>
                  <a:gd name="connsiteX2" fmla="*/ 774747 w 774747"/>
                  <a:gd name="connsiteY2" fmla="*/ 66962 h 184724"/>
                  <a:gd name="connsiteX3" fmla="*/ 368347 w 774747"/>
                  <a:gd name="connsiteY3" fmla="*/ 184724 h 184724"/>
                  <a:gd name="connsiteX4" fmla="*/ 47 w 774747"/>
                  <a:gd name="connsiteY4" fmla="*/ 66962 h 184724"/>
                  <a:gd name="connsiteX0" fmla="*/ 0 w 774700"/>
                  <a:gd name="connsiteY0" fmla="*/ 17385 h 135147"/>
                  <a:gd name="connsiteX1" fmla="*/ 368300 w 774700"/>
                  <a:gd name="connsiteY1" fmla="*/ 13923 h 135147"/>
                  <a:gd name="connsiteX2" fmla="*/ 774700 w 774700"/>
                  <a:gd name="connsiteY2" fmla="*/ 17385 h 135147"/>
                  <a:gd name="connsiteX3" fmla="*/ 368300 w 774700"/>
                  <a:gd name="connsiteY3" fmla="*/ 135147 h 135147"/>
                  <a:gd name="connsiteX4" fmla="*/ 0 w 774700"/>
                  <a:gd name="connsiteY4" fmla="*/ 17385 h 135147"/>
                  <a:gd name="connsiteX0" fmla="*/ 1892 w 776592"/>
                  <a:gd name="connsiteY0" fmla="*/ 22615 h 140377"/>
                  <a:gd name="connsiteX1" fmla="*/ 370192 w 776592"/>
                  <a:gd name="connsiteY1" fmla="*/ 19153 h 140377"/>
                  <a:gd name="connsiteX2" fmla="*/ 776592 w 776592"/>
                  <a:gd name="connsiteY2" fmla="*/ 22615 h 140377"/>
                  <a:gd name="connsiteX3" fmla="*/ 370192 w 776592"/>
                  <a:gd name="connsiteY3" fmla="*/ 140377 h 140377"/>
                  <a:gd name="connsiteX4" fmla="*/ 1892 w 776592"/>
                  <a:gd name="connsiteY4" fmla="*/ 22615 h 140377"/>
                  <a:gd name="connsiteX0" fmla="*/ 1892 w 778181"/>
                  <a:gd name="connsiteY0" fmla="*/ 22615 h 140377"/>
                  <a:gd name="connsiteX1" fmla="*/ 370192 w 778181"/>
                  <a:gd name="connsiteY1" fmla="*/ 19153 h 140377"/>
                  <a:gd name="connsiteX2" fmla="*/ 776592 w 778181"/>
                  <a:gd name="connsiteY2" fmla="*/ 22615 h 140377"/>
                  <a:gd name="connsiteX3" fmla="*/ 370192 w 778181"/>
                  <a:gd name="connsiteY3" fmla="*/ 140377 h 140377"/>
                  <a:gd name="connsiteX4" fmla="*/ 1892 w 778181"/>
                  <a:gd name="connsiteY4" fmla="*/ 22615 h 14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8181" h="140377">
                    <a:moveTo>
                      <a:pt x="1892" y="22615"/>
                    </a:moveTo>
                    <a:cubicBezTo>
                      <a:pt x="24117" y="-26164"/>
                      <a:pt x="156265" y="19153"/>
                      <a:pt x="370192" y="19153"/>
                    </a:cubicBezTo>
                    <a:cubicBezTo>
                      <a:pt x="584119" y="19153"/>
                      <a:pt x="754367" y="-23892"/>
                      <a:pt x="776592" y="22615"/>
                    </a:cubicBezTo>
                    <a:cubicBezTo>
                      <a:pt x="798817" y="69122"/>
                      <a:pt x="584119" y="140377"/>
                      <a:pt x="370192" y="140377"/>
                    </a:cubicBezTo>
                    <a:cubicBezTo>
                      <a:pt x="156265" y="140377"/>
                      <a:pt x="-20333" y="71394"/>
                      <a:pt x="1892" y="22615"/>
                    </a:cubicBezTo>
                    <a:close/>
                  </a:path>
                </a:pathLst>
              </a:cu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6" name="フリーフォーム: 図形 1605">
                <a:extLst>
                  <a:ext uri="{FF2B5EF4-FFF2-40B4-BE49-F238E27FC236}">
                    <a16:creationId xmlns:a16="http://schemas.microsoft.com/office/drawing/2014/main" id="{FF26FD95-CA8D-40DF-9725-D03D709769CF}"/>
                  </a:ext>
                </a:extLst>
              </p:cNvPr>
              <p:cNvSpPr/>
              <p:nvPr/>
            </p:nvSpPr>
            <p:spPr>
              <a:xfrm rot="5400000">
                <a:off x="3221041" y="2541036"/>
                <a:ext cx="234950" cy="828671"/>
              </a:xfrm>
              <a:custGeom>
                <a:avLst/>
                <a:gdLst>
                  <a:gd name="connsiteX0" fmla="*/ 269784 w 269784"/>
                  <a:gd name="connsiteY0" fmla="*/ 422273 h 828671"/>
                  <a:gd name="connsiteX1" fmla="*/ 218111 w 269784"/>
                  <a:gd name="connsiteY1" fmla="*/ 553654 h 828671"/>
                  <a:gd name="connsiteX2" fmla="*/ 163254 w 269784"/>
                  <a:gd name="connsiteY2" fmla="*/ 612749 h 828671"/>
                  <a:gd name="connsiteX3" fmla="*/ 163478 w 269784"/>
                  <a:gd name="connsiteY3" fmla="*/ 616339 h 828671"/>
                  <a:gd name="connsiteX4" fmla="*/ 82807 w 269784"/>
                  <a:gd name="connsiteY4" fmla="*/ 828671 h 828671"/>
                  <a:gd name="connsiteX5" fmla="*/ 856 w 269784"/>
                  <a:gd name="connsiteY5" fmla="*/ 606106 h 828671"/>
                  <a:gd name="connsiteX6" fmla="*/ 82807 w 269784"/>
                  <a:gd name="connsiteY6" fmla="*/ 478195 h 828671"/>
                  <a:gd name="connsiteX7" fmla="*/ 84761 w 269784"/>
                  <a:gd name="connsiteY7" fmla="*/ 479051 h 828671"/>
                  <a:gd name="connsiteX8" fmla="*/ 79313 w 269784"/>
                  <a:gd name="connsiteY8" fmla="*/ 422273 h 828671"/>
                  <a:gd name="connsiteX9" fmla="*/ 82802 w 269784"/>
                  <a:gd name="connsiteY9" fmla="*/ 365074 h 828671"/>
                  <a:gd name="connsiteX10" fmla="*/ 57307 w 269784"/>
                  <a:gd name="connsiteY10" fmla="*/ 357685 h 828671"/>
                  <a:gd name="connsiteX11" fmla="*/ 856 w 269784"/>
                  <a:gd name="connsiteY11" fmla="*/ 231836 h 828671"/>
                  <a:gd name="connsiteX12" fmla="*/ 82807 w 269784"/>
                  <a:gd name="connsiteY12" fmla="*/ 0 h 828671"/>
                  <a:gd name="connsiteX13" fmla="*/ 163478 w 269784"/>
                  <a:gd name="connsiteY13" fmla="*/ 221177 h 828671"/>
                  <a:gd name="connsiteX14" fmla="*/ 162980 w 269784"/>
                  <a:gd name="connsiteY14" fmla="*/ 229487 h 828671"/>
                  <a:gd name="connsiteX15" fmla="*/ 183271 w 269784"/>
                  <a:gd name="connsiteY15" fmla="*/ 244418 h 828671"/>
                  <a:gd name="connsiteX16" fmla="*/ 269784 w 269784"/>
                  <a:gd name="connsiteY16" fmla="*/ 422273 h 82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9784" h="828671">
                    <a:moveTo>
                      <a:pt x="269784" y="422273"/>
                    </a:moveTo>
                    <a:cubicBezTo>
                      <a:pt x="256576" y="479973"/>
                      <a:pt x="238348" y="522041"/>
                      <a:pt x="218111" y="553654"/>
                    </a:cubicBezTo>
                    <a:lnTo>
                      <a:pt x="163254" y="612749"/>
                    </a:lnTo>
                    <a:lnTo>
                      <a:pt x="163478" y="616339"/>
                    </a:lnTo>
                    <a:cubicBezTo>
                      <a:pt x="150673" y="694506"/>
                      <a:pt x="129348" y="780065"/>
                      <a:pt x="82807" y="828671"/>
                    </a:cubicBezTo>
                    <a:cubicBezTo>
                      <a:pt x="37547" y="772390"/>
                      <a:pt x="9819" y="692659"/>
                      <a:pt x="856" y="606106"/>
                    </a:cubicBezTo>
                    <a:cubicBezTo>
                      <a:pt x="-8108" y="519553"/>
                      <a:pt x="55703" y="476490"/>
                      <a:pt x="82807" y="478195"/>
                    </a:cubicBezTo>
                    <a:lnTo>
                      <a:pt x="84761" y="479051"/>
                    </a:lnTo>
                    <a:lnTo>
                      <a:pt x="79313" y="422273"/>
                    </a:lnTo>
                    <a:lnTo>
                      <a:pt x="82802" y="365074"/>
                    </a:lnTo>
                    <a:lnTo>
                      <a:pt x="57307" y="357685"/>
                    </a:lnTo>
                    <a:cubicBezTo>
                      <a:pt x="28346" y="341593"/>
                      <a:pt x="-5867" y="299455"/>
                      <a:pt x="856" y="231836"/>
                    </a:cubicBezTo>
                    <a:cubicBezTo>
                      <a:pt x="9819" y="141678"/>
                      <a:pt x="37547" y="58625"/>
                      <a:pt x="82807" y="0"/>
                    </a:cubicBezTo>
                    <a:cubicBezTo>
                      <a:pt x="129348" y="50631"/>
                      <a:pt x="150673" y="139754"/>
                      <a:pt x="163478" y="221177"/>
                    </a:cubicBezTo>
                    <a:lnTo>
                      <a:pt x="162980" y="229487"/>
                    </a:lnTo>
                    <a:lnTo>
                      <a:pt x="183271" y="244418"/>
                    </a:lnTo>
                    <a:cubicBezTo>
                      <a:pt x="216736" y="278391"/>
                      <a:pt x="246844" y="338105"/>
                      <a:pt x="269784" y="42227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ED7D31">
                      <a:lumMod val="50000"/>
                    </a:srgbClr>
                  </a:gs>
                  <a:gs pos="50000">
                    <a:srgbClr val="FFC000">
                      <a:lumMod val="75000"/>
                    </a:srgbClr>
                  </a:gs>
                  <a:gs pos="100000">
                    <a:srgbClr val="ED7D31">
                      <a:lumMod val="50000"/>
                    </a:srgbClr>
                  </a:gs>
                </a:gsLst>
                <a:lin ang="16200000" scaled="1"/>
                <a:tileRect/>
              </a:gra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7" name="楕円 1606">
                <a:extLst>
                  <a:ext uri="{FF2B5EF4-FFF2-40B4-BE49-F238E27FC236}">
                    <a16:creationId xmlns:a16="http://schemas.microsoft.com/office/drawing/2014/main" id="{A0681C6A-0273-4FEB-8030-F7D107CA5B03}"/>
                  </a:ext>
                </a:extLst>
              </p:cNvPr>
              <p:cNvSpPr/>
              <p:nvPr/>
            </p:nvSpPr>
            <p:spPr>
              <a:xfrm>
                <a:off x="3131637" y="2831723"/>
                <a:ext cx="375922" cy="109926"/>
              </a:xfrm>
              <a:prstGeom prst="ellipse">
                <a:avLst/>
              </a:prstGeom>
              <a:pattFill prst="wave">
                <a:fgClr>
                  <a:srgbClr val="ED7D31">
                    <a:lumMod val="75000"/>
                  </a:srgbClr>
                </a:fgClr>
                <a:bgClr>
                  <a:srgbClr val="ED7D31">
                    <a:lumMod val="50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8" name="フリーフォーム: 図形 1607">
                <a:extLst>
                  <a:ext uri="{FF2B5EF4-FFF2-40B4-BE49-F238E27FC236}">
                    <a16:creationId xmlns:a16="http://schemas.microsoft.com/office/drawing/2014/main" id="{E4EA06D1-A864-403E-816B-133D0468ACFB}"/>
                  </a:ext>
                </a:extLst>
              </p:cNvPr>
              <p:cNvSpPr/>
              <p:nvPr/>
            </p:nvSpPr>
            <p:spPr>
              <a:xfrm>
                <a:off x="3308142" y="2677242"/>
                <a:ext cx="80378" cy="207318"/>
              </a:xfrm>
              <a:custGeom>
                <a:avLst/>
                <a:gdLst>
                  <a:gd name="connsiteX0" fmla="*/ 129808 w 246171"/>
                  <a:gd name="connsiteY0" fmla="*/ 0 h 461704"/>
                  <a:gd name="connsiteX1" fmla="*/ 246171 w 246171"/>
                  <a:gd name="connsiteY1" fmla="*/ 71047 h 461704"/>
                  <a:gd name="connsiteX2" fmla="*/ 136338 w 246171"/>
                  <a:gd name="connsiteY2" fmla="*/ 461704 h 461704"/>
                  <a:gd name="connsiteX3" fmla="*/ 0 w 246171"/>
                  <a:gd name="connsiteY3" fmla="*/ 461703 h 461704"/>
                  <a:gd name="connsiteX4" fmla="*/ 129808 w 246171"/>
                  <a:gd name="connsiteY4" fmla="*/ 0 h 46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171" h="461704">
                    <a:moveTo>
                      <a:pt x="129808" y="0"/>
                    </a:moveTo>
                    <a:lnTo>
                      <a:pt x="246171" y="71047"/>
                    </a:lnTo>
                    <a:cubicBezTo>
                      <a:pt x="174341" y="188692"/>
                      <a:pt x="136338" y="323864"/>
                      <a:pt x="136338" y="461704"/>
                    </a:cubicBezTo>
                    <a:lnTo>
                      <a:pt x="0" y="461703"/>
                    </a:lnTo>
                    <a:cubicBezTo>
                      <a:pt x="0" y="298795"/>
                      <a:pt x="44915" y="139040"/>
                      <a:pt x="129808" y="0"/>
                    </a:cubicBez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9" name="フリーフォーム: 図形 1608">
                <a:extLst>
                  <a:ext uri="{FF2B5EF4-FFF2-40B4-BE49-F238E27FC236}">
                    <a16:creationId xmlns:a16="http://schemas.microsoft.com/office/drawing/2014/main" id="{BEB5996F-BBF6-4418-A0AA-4C451D2D6ADF}"/>
                  </a:ext>
                </a:extLst>
              </p:cNvPr>
              <p:cNvSpPr/>
              <p:nvPr/>
            </p:nvSpPr>
            <p:spPr>
              <a:xfrm rot="424709">
                <a:off x="3099603" y="2648356"/>
                <a:ext cx="541908" cy="90602"/>
              </a:xfrm>
              <a:custGeom>
                <a:avLst/>
                <a:gdLst>
                  <a:gd name="connsiteX0" fmla="*/ 357556 w 541908"/>
                  <a:gd name="connsiteY0" fmla="*/ 0 h 90602"/>
                  <a:gd name="connsiteX1" fmla="*/ 533909 w 541908"/>
                  <a:gd name="connsiteY1" fmla="*/ 25687 h 90602"/>
                  <a:gd name="connsiteX2" fmla="*/ 541810 w 541908"/>
                  <a:gd name="connsiteY2" fmla="*/ 36281 h 90602"/>
                  <a:gd name="connsiteX3" fmla="*/ 536422 w 541908"/>
                  <a:gd name="connsiteY3" fmla="*/ 73268 h 90602"/>
                  <a:gd name="connsiteX4" fmla="*/ 525828 w 541908"/>
                  <a:gd name="connsiteY4" fmla="*/ 81169 h 90602"/>
                  <a:gd name="connsiteX5" fmla="*/ 357086 w 541908"/>
                  <a:gd name="connsiteY5" fmla="*/ 56591 h 90602"/>
                  <a:gd name="connsiteX6" fmla="*/ 356967 w 541908"/>
                  <a:gd name="connsiteY6" fmla="*/ 56710 h 90602"/>
                  <a:gd name="connsiteX7" fmla="*/ 193303 w 541908"/>
                  <a:gd name="connsiteY7" fmla="*/ 56710 h 90602"/>
                  <a:gd name="connsiteX8" fmla="*/ 193168 w 541908"/>
                  <a:gd name="connsiteY8" fmla="*/ 56910 h 90602"/>
                  <a:gd name="connsiteX9" fmla="*/ 18135 w 541908"/>
                  <a:gd name="connsiteY9" fmla="*/ 90434 h 90602"/>
                  <a:gd name="connsiteX10" fmla="*/ 7199 w 541908"/>
                  <a:gd name="connsiteY10" fmla="*/ 83013 h 90602"/>
                  <a:gd name="connsiteX11" fmla="*/ 168 w 541908"/>
                  <a:gd name="connsiteY11" fmla="*/ 46304 h 90602"/>
                  <a:gd name="connsiteX12" fmla="*/ 7588 w 541908"/>
                  <a:gd name="connsiteY12" fmla="*/ 35368 h 90602"/>
                  <a:gd name="connsiteX13" fmla="*/ 176352 w 541908"/>
                  <a:gd name="connsiteY13" fmla="*/ 3044 h 90602"/>
                  <a:gd name="connsiteX14" fmla="*/ 178753 w 541908"/>
                  <a:gd name="connsiteY14" fmla="*/ 643 h 90602"/>
                  <a:gd name="connsiteX15" fmla="*/ 356694 w 541908"/>
                  <a:gd name="connsiteY15" fmla="*/ 643 h 9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1908" h="90602">
                    <a:moveTo>
                      <a:pt x="357556" y="0"/>
                    </a:moveTo>
                    <a:lnTo>
                      <a:pt x="533909" y="25687"/>
                    </a:lnTo>
                    <a:cubicBezTo>
                      <a:pt x="539016" y="26431"/>
                      <a:pt x="542554" y="31174"/>
                      <a:pt x="541810" y="36281"/>
                    </a:cubicBezTo>
                    <a:lnTo>
                      <a:pt x="536422" y="73268"/>
                    </a:lnTo>
                    <a:cubicBezTo>
                      <a:pt x="535679" y="78375"/>
                      <a:pt x="530935" y="81912"/>
                      <a:pt x="525828" y="81169"/>
                    </a:cubicBezTo>
                    <a:lnTo>
                      <a:pt x="357086" y="56591"/>
                    </a:lnTo>
                    <a:lnTo>
                      <a:pt x="356967" y="56710"/>
                    </a:lnTo>
                    <a:lnTo>
                      <a:pt x="193303" y="56710"/>
                    </a:lnTo>
                    <a:lnTo>
                      <a:pt x="193168" y="56910"/>
                    </a:lnTo>
                    <a:lnTo>
                      <a:pt x="18135" y="90434"/>
                    </a:lnTo>
                    <a:cubicBezTo>
                      <a:pt x="13066" y="91404"/>
                      <a:pt x="8170" y="88082"/>
                      <a:pt x="7199" y="83013"/>
                    </a:cubicBezTo>
                    <a:lnTo>
                      <a:pt x="168" y="46304"/>
                    </a:lnTo>
                    <a:cubicBezTo>
                      <a:pt x="-803" y="41235"/>
                      <a:pt x="2519" y="36338"/>
                      <a:pt x="7588" y="35368"/>
                    </a:cubicBezTo>
                    <a:lnTo>
                      <a:pt x="176352" y="3044"/>
                    </a:lnTo>
                    <a:lnTo>
                      <a:pt x="178753" y="643"/>
                    </a:lnTo>
                    <a:lnTo>
                      <a:pt x="356694" y="643"/>
                    </a:lnTo>
                    <a:close/>
                  </a:path>
                </a:pathLst>
              </a:custGeom>
              <a:pattFill prst="zigZag">
                <a:fgClr>
                  <a:srgbClr val="ED7D31">
                    <a:lumMod val="50000"/>
                  </a:srgbClr>
                </a:fgClr>
                <a:bgClr>
                  <a:srgbClr val="ED7D31">
                    <a:lumMod val="75000"/>
                  </a:srgbClr>
                </a:bgClr>
              </a:pattFill>
              <a:ln w="19050" cap="flat" cmpd="sng" algn="ctr">
                <a:solidFill>
                  <a:srgbClr val="ED7D31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10" name="月 1609">
                <a:extLst>
                  <a:ext uri="{FF2B5EF4-FFF2-40B4-BE49-F238E27FC236}">
                    <a16:creationId xmlns:a16="http://schemas.microsoft.com/office/drawing/2014/main" id="{8F38EEDA-B04D-4E8C-87BD-2F48768DE937}"/>
                  </a:ext>
                </a:extLst>
              </p:cNvPr>
              <p:cNvSpPr/>
              <p:nvPr/>
            </p:nvSpPr>
            <p:spPr>
              <a:xfrm rot="16200000">
                <a:off x="3321142" y="4306985"/>
                <a:ext cx="98832" cy="343529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11" name="月 1610">
                <a:extLst>
                  <a:ext uri="{FF2B5EF4-FFF2-40B4-BE49-F238E27FC236}">
                    <a16:creationId xmlns:a16="http://schemas.microsoft.com/office/drawing/2014/main" id="{E8B5FDFC-DA64-4536-8DE8-9766DA0D5098}"/>
                  </a:ext>
                </a:extLst>
              </p:cNvPr>
              <p:cNvSpPr/>
              <p:nvPr/>
            </p:nvSpPr>
            <p:spPr>
              <a:xfrm rot="16200000">
                <a:off x="3279166" y="2964837"/>
                <a:ext cx="97060" cy="412166"/>
              </a:xfrm>
              <a:prstGeom prst="moon">
                <a:avLst>
                  <a:gd name="adj" fmla="val 50558"/>
                </a:avLst>
              </a:prstGeom>
              <a:solidFill>
                <a:sysClr val="windowText" lastClr="000000">
                  <a:alpha val="3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8369795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テキスト ボックス 407">
            <a:extLst>
              <a:ext uri="{FF2B5EF4-FFF2-40B4-BE49-F238E27FC236}">
                <a16:creationId xmlns:a16="http://schemas.microsoft.com/office/drawing/2014/main" id="{443ED4CA-EA77-4117-B312-B00175FDFFA3}"/>
              </a:ext>
            </a:extLst>
          </p:cNvPr>
          <p:cNvSpPr txBox="1"/>
          <p:nvPr/>
        </p:nvSpPr>
        <p:spPr>
          <a:xfrm>
            <a:off x="276046" y="232912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24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長野県と言えば</a:t>
            </a:r>
          </a:p>
        </p:txBody>
      </p:sp>
      <p:sp>
        <p:nvSpPr>
          <p:cNvPr id="409" name="テキスト ボックス 408">
            <a:extLst>
              <a:ext uri="{FF2B5EF4-FFF2-40B4-BE49-F238E27FC236}">
                <a16:creationId xmlns:a16="http://schemas.microsoft.com/office/drawing/2014/main" id="{709810B0-2790-42BB-80DC-FEEF2B26274B}"/>
              </a:ext>
            </a:extLst>
          </p:cNvPr>
          <p:cNvSpPr txBox="1"/>
          <p:nvPr/>
        </p:nvSpPr>
        <p:spPr>
          <a:xfrm>
            <a:off x="638175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スモモ</a:t>
            </a:r>
          </a:p>
        </p:txBody>
      </p:sp>
      <p:sp>
        <p:nvSpPr>
          <p:cNvPr id="410" name="テキスト ボックス 409">
            <a:extLst>
              <a:ext uri="{FF2B5EF4-FFF2-40B4-BE49-F238E27FC236}">
                <a16:creationId xmlns:a16="http://schemas.microsoft.com/office/drawing/2014/main" id="{E41F1881-87C1-4B86-8853-2BE39922AB8A}"/>
              </a:ext>
            </a:extLst>
          </p:cNvPr>
          <p:cNvSpPr txBox="1"/>
          <p:nvPr/>
        </p:nvSpPr>
        <p:spPr>
          <a:xfrm>
            <a:off x="638175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スキー競技</a:t>
            </a:r>
          </a:p>
        </p:txBody>
      </p:sp>
      <p:sp>
        <p:nvSpPr>
          <p:cNvPr id="411" name="テキスト ボックス 410">
            <a:extLst>
              <a:ext uri="{FF2B5EF4-FFF2-40B4-BE49-F238E27FC236}">
                <a16:creationId xmlns:a16="http://schemas.microsoft.com/office/drawing/2014/main" id="{5BD655EE-9AAE-4048-A762-96A131A47685}"/>
              </a:ext>
            </a:extLst>
          </p:cNvPr>
          <p:cNvSpPr txBox="1"/>
          <p:nvPr/>
        </p:nvSpPr>
        <p:spPr>
          <a:xfrm>
            <a:off x="358140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カーネーション</a:t>
            </a:r>
          </a:p>
        </p:txBody>
      </p:sp>
      <p:sp>
        <p:nvSpPr>
          <p:cNvPr id="412" name="テキスト ボックス 411">
            <a:extLst>
              <a:ext uri="{FF2B5EF4-FFF2-40B4-BE49-F238E27FC236}">
                <a16:creationId xmlns:a16="http://schemas.microsoft.com/office/drawing/2014/main" id="{0FB6BCD3-A43F-4B22-A9A4-2C88E3427C48}"/>
              </a:ext>
            </a:extLst>
          </p:cNvPr>
          <p:cNvSpPr txBox="1"/>
          <p:nvPr/>
        </p:nvSpPr>
        <p:spPr>
          <a:xfrm>
            <a:off x="3581400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スキー</a:t>
            </a:r>
          </a:p>
        </p:txBody>
      </p:sp>
      <p:sp>
        <p:nvSpPr>
          <p:cNvPr id="413" name="テキスト ボックス 412">
            <a:extLst>
              <a:ext uri="{FF2B5EF4-FFF2-40B4-BE49-F238E27FC236}">
                <a16:creationId xmlns:a16="http://schemas.microsoft.com/office/drawing/2014/main" id="{B5FF7582-3ECF-40CD-AC86-BE067ACE4625}"/>
              </a:ext>
            </a:extLst>
          </p:cNvPr>
          <p:cNvSpPr txBox="1"/>
          <p:nvPr/>
        </p:nvSpPr>
        <p:spPr>
          <a:xfrm>
            <a:off x="653415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味噌</a:t>
            </a:r>
          </a:p>
        </p:txBody>
      </p:sp>
      <p:sp>
        <p:nvSpPr>
          <p:cNvPr id="414" name="テキスト ボックス 413">
            <a:extLst>
              <a:ext uri="{FF2B5EF4-FFF2-40B4-BE49-F238E27FC236}">
                <a16:creationId xmlns:a16="http://schemas.microsoft.com/office/drawing/2014/main" id="{92262A7A-4650-4954-997A-D195B97237AF}"/>
              </a:ext>
            </a:extLst>
          </p:cNvPr>
          <p:cNvSpPr txBox="1"/>
          <p:nvPr/>
        </p:nvSpPr>
        <p:spPr>
          <a:xfrm>
            <a:off x="6534150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ワイン</a:t>
            </a:r>
          </a:p>
        </p:txBody>
      </p:sp>
      <p:sp>
        <p:nvSpPr>
          <p:cNvPr id="415" name="Freeform 10">
            <a:extLst>
              <a:ext uri="{FF2B5EF4-FFF2-40B4-BE49-F238E27FC236}">
                <a16:creationId xmlns:a16="http://schemas.microsoft.com/office/drawing/2014/main" id="{995F85B6-15DD-48C7-A39A-ED2C9D6AF226}"/>
              </a:ext>
            </a:extLst>
          </p:cNvPr>
          <p:cNvSpPr>
            <a:spLocks/>
          </p:cNvSpPr>
          <p:nvPr/>
        </p:nvSpPr>
        <p:spPr bwMode="auto">
          <a:xfrm>
            <a:off x="993264" y="3963224"/>
            <a:ext cx="1990559" cy="2253831"/>
          </a:xfrm>
          <a:custGeom>
            <a:avLst/>
            <a:gdLst>
              <a:gd name="T0" fmla="*/ 576 w 1429"/>
              <a:gd name="T1" fmla="*/ 205 h 1618"/>
              <a:gd name="T2" fmla="*/ 536 w 1429"/>
              <a:gd name="T3" fmla="*/ 246 h 1618"/>
              <a:gd name="T4" fmla="*/ 513 w 1429"/>
              <a:gd name="T5" fmla="*/ 342 h 1618"/>
              <a:gd name="T6" fmla="*/ 463 w 1429"/>
              <a:gd name="T7" fmla="*/ 528 h 1618"/>
              <a:gd name="T8" fmla="*/ 467 w 1429"/>
              <a:gd name="T9" fmla="*/ 565 h 1618"/>
              <a:gd name="T10" fmla="*/ 432 w 1429"/>
              <a:gd name="T11" fmla="*/ 635 h 1618"/>
              <a:gd name="T12" fmla="*/ 434 w 1429"/>
              <a:gd name="T13" fmla="*/ 696 h 1618"/>
              <a:gd name="T14" fmla="*/ 445 w 1429"/>
              <a:gd name="T15" fmla="*/ 661 h 1618"/>
              <a:gd name="T16" fmla="*/ 461 w 1429"/>
              <a:gd name="T17" fmla="*/ 665 h 1618"/>
              <a:gd name="T18" fmla="*/ 472 w 1429"/>
              <a:gd name="T19" fmla="*/ 668 h 1618"/>
              <a:gd name="T20" fmla="*/ 502 w 1429"/>
              <a:gd name="T21" fmla="*/ 620 h 1618"/>
              <a:gd name="T22" fmla="*/ 513 w 1429"/>
              <a:gd name="T23" fmla="*/ 583 h 1618"/>
              <a:gd name="T24" fmla="*/ 553 w 1429"/>
              <a:gd name="T25" fmla="*/ 489 h 1618"/>
              <a:gd name="T26" fmla="*/ 581 w 1429"/>
              <a:gd name="T27" fmla="*/ 496 h 1618"/>
              <a:gd name="T28" fmla="*/ 537 w 1429"/>
              <a:gd name="T29" fmla="*/ 632 h 1618"/>
              <a:gd name="T30" fmla="*/ 490 w 1429"/>
              <a:gd name="T31" fmla="*/ 737 h 1618"/>
              <a:gd name="T32" fmla="*/ 401 w 1429"/>
              <a:gd name="T33" fmla="*/ 925 h 1618"/>
              <a:gd name="T34" fmla="*/ 195 w 1429"/>
              <a:gd name="T35" fmla="*/ 860 h 1618"/>
              <a:gd name="T36" fmla="*/ 119 w 1429"/>
              <a:gd name="T37" fmla="*/ 701 h 1618"/>
              <a:gd name="T38" fmla="*/ 85 w 1429"/>
              <a:gd name="T39" fmla="*/ 631 h 1618"/>
              <a:gd name="T40" fmla="*/ 27 w 1429"/>
              <a:gd name="T41" fmla="*/ 603 h 1618"/>
              <a:gd name="T42" fmla="*/ 20 w 1429"/>
              <a:gd name="T43" fmla="*/ 649 h 1618"/>
              <a:gd name="T44" fmla="*/ 406 w 1429"/>
              <a:gd name="T45" fmla="*/ 1267 h 1618"/>
              <a:gd name="T46" fmla="*/ 416 w 1429"/>
              <a:gd name="T47" fmla="*/ 1232 h 1618"/>
              <a:gd name="T48" fmla="*/ 531 w 1429"/>
              <a:gd name="T49" fmla="*/ 983 h 1618"/>
              <a:gd name="T50" fmla="*/ 603 w 1429"/>
              <a:gd name="T51" fmla="*/ 826 h 1618"/>
              <a:gd name="T52" fmla="*/ 702 w 1429"/>
              <a:gd name="T53" fmla="*/ 705 h 1618"/>
              <a:gd name="T54" fmla="*/ 728 w 1429"/>
              <a:gd name="T55" fmla="*/ 700 h 1618"/>
              <a:gd name="T56" fmla="*/ 795 w 1429"/>
              <a:gd name="T57" fmla="*/ 856 h 1618"/>
              <a:gd name="T58" fmla="*/ 822 w 1429"/>
              <a:gd name="T59" fmla="*/ 954 h 1618"/>
              <a:gd name="T60" fmla="*/ 877 w 1429"/>
              <a:gd name="T61" fmla="*/ 1266 h 1618"/>
              <a:gd name="T62" fmla="*/ 881 w 1429"/>
              <a:gd name="T63" fmla="*/ 1303 h 1618"/>
              <a:gd name="T64" fmla="*/ 1066 w 1429"/>
              <a:gd name="T65" fmla="*/ 1228 h 1618"/>
              <a:gd name="T66" fmla="*/ 1392 w 1429"/>
              <a:gd name="T67" fmla="*/ 804 h 1618"/>
              <a:gd name="T68" fmla="*/ 1429 w 1429"/>
              <a:gd name="T69" fmla="*/ 698 h 1618"/>
              <a:gd name="T70" fmla="*/ 1408 w 1429"/>
              <a:gd name="T71" fmla="*/ 679 h 1618"/>
              <a:gd name="T72" fmla="*/ 1368 w 1429"/>
              <a:gd name="T73" fmla="*/ 701 h 1618"/>
              <a:gd name="T74" fmla="*/ 987 w 1429"/>
              <a:gd name="T75" fmla="*/ 1197 h 1618"/>
              <a:gd name="T76" fmla="*/ 968 w 1429"/>
              <a:gd name="T77" fmla="*/ 1111 h 1618"/>
              <a:gd name="T78" fmla="*/ 940 w 1429"/>
              <a:gd name="T79" fmla="*/ 839 h 1618"/>
              <a:gd name="T80" fmla="*/ 928 w 1429"/>
              <a:gd name="T81" fmla="*/ 737 h 1618"/>
              <a:gd name="T82" fmla="*/ 932 w 1429"/>
              <a:gd name="T83" fmla="*/ 634 h 1618"/>
              <a:gd name="T84" fmla="*/ 941 w 1429"/>
              <a:gd name="T85" fmla="*/ 643 h 1618"/>
              <a:gd name="T86" fmla="*/ 977 w 1429"/>
              <a:gd name="T87" fmla="*/ 646 h 1618"/>
              <a:gd name="T88" fmla="*/ 989 w 1429"/>
              <a:gd name="T89" fmla="*/ 671 h 1618"/>
              <a:gd name="T90" fmla="*/ 991 w 1429"/>
              <a:gd name="T91" fmla="*/ 629 h 1618"/>
              <a:gd name="T92" fmla="*/ 998 w 1429"/>
              <a:gd name="T93" fmla="*/ 641 h 1618"/>
              <a:gd name="T94" fmla="*/ 1000 w 1429"/>
              <a:gd name="T95" fmla="*/ 598 h 1618"/>
              <a:gd name="T96" fmla="*/ 977 w 1429"/>
              <a:gd name="T97" fmla="*/ 561 h 1618"/>
              <a:gd name="T98" fmla="*/ 978 w 1429"/>
              <a:gd name="T99" fmla="*/ 535 h 1618"/>
              <a:gd name="T100" fmla="*/ 980 w 1429"/>
              <a:gd name="T101" fmla="*/ 349 h 1618"/>
              <a:gd name="T102" fmla="*/ 952 w 1429"/>
              <a:gd name="T103" fmla="*/ 216 h 1618"/>
              <a:gd name="T104" fmla="*/ 901 w 1429"/>
              <a:gd name="T105" fmla="*/ 185 h 1618"/>
              <a:gd name="T106" fmla="*/ 861 w 1429"/>
              <a:gd name="T107" fmla="*/ 175 h 1618"/>
              <a:gd name="T108" fmla="*/ 862 w 1429"/>
              <a:gd name="T109" fmla="*/ 91 h 1618"/>
              <a:gd name="T110" fmla="*/ 832 w 1429"/>
              <a:gd name="T111" fmla="*/ 25 h 1618"/>
              <a:gd name="T112" fmla="*/ 784 w 1429"/>
              <a:gd name="T113" fmla="*/ 1 h 1618"/>
              <a:gd name="T114" fmla="*/ 713 w 1429"/>
              <a:gd name="T115" fmla="*/ 14 h 1618"/>
              <a:gd name="T116" fmla="*/ 683 w 1429"/>
              <a:gd name="T117" fmla="*/ 52 h 1618"/>
              <a:gd name="T118" fmla="*/ 661 w 1429"/>
              <a:gd name="T119" fmla="*/ 164 h 16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29" h="1618">
                <a:moveTo>
                  <a:pt x="661" y="164"/>
                </a:moveTo>
                <a:lnTo>
                  <a:pt x="661" y="164"/>
                </a:lnTo>
                <a:lnTo>
                  <a:pt x="646" y="170"/>
                </a:lnTo>
                <a:lnTo>
                  <a:pt x="612" y="186"/>
                </a:lnTo>
                <a:lnTo>
                  <a:pt x="594" y="195"/>
                </a:lnTo>
                <a:lnTo>
                  <a:pt x="576" y="205"/>
                </a:lnTo>
                <a:lnTo>
                  <a:pt x="561" y="215"/>
                </a:lnTo>
                <a:lnTo>
                  <a:pt x="557" y="220"/>
                </a:lnTo>
                <a:lnTo>
                  <a:pt x="553" y="223"/>
                </a:lnTo>
                <a:lnTo>
                  <a:pt x="553" y="223"/>
                </a:lnTo>
                <a:lnTo>
                  <a:pt x="543" y="237"/>
                </a:lnTo>
                <a:lnTo>
                  <a:pt x="536" y="246"/>
                </a:lnTo>
                <a:lnTo>
                  <a:pt x="532" y="255"/>
                </a:lnTo>
                <a:lnTo>
                  <a:pt x="531" y="265"/>
                </a:lnTo>
                <a:lnTo>
                  <a:pt x="531" y="265"/>
                </a:lnTo>
                <a:lnTo>
                  <a:pt x="530" y="273"/>
                </a:lnTo>
                <a:lnTo>
                  <a:pt x="525" y="291"/>
                </a:lnTo>
                <a:lnTo>
                  <a:pt x="513" y="342"/>
                </a:lnTo>
                <a:lnTo>
                  <a:pt x="498" y="394"/>
                </a:lnTo>
                <a:lnTo>
                  <a:pt x="489" y="427"/>
                </a:lnTo>
                <a:lnTo>
                  <a:pt x="489" y="427"/>
                </a:lnTo>
                <a:lnTo>
                  <a:pt x="480" y="452"/>
                </a:lnTo>
                <a:lnTo>
                  <a:pt x="471" y="492"/>
                </a:lnTo>
                <a:lnTo>
                  <a:pt x="463" y="528"/>
                </a:lnTo>
                <a:lnTo>
                  <a:pt x="460" y="546"/>
                </a:lnTo>
                <a:lnTo>
                  <a:pt x="460" y="546"/>
                </a:lnTo>
                <a:lnTo>
                  <a:pt x="461" y="551"/>
                </a:lnTo>
                <a:lnTo>
                  <a:pt x="463" y="557"/>
                </a:lnTo>
                <a:lnTo>
                  <a:pt x="467" y="565"/>
                </a:lnTo>
                <a:lnTo>
                  <a:pt x="467" y="565"/>
                </a:lnTo>
                <a:lnTo>
                  <a:pt x="457" y="577"/>
                </a:lnTo>
                <a:lnTo>
                  <a:pt x="447" y="592"/>
                </a:lnTo>
                <a:lnTo>
                  <a:pt x="438" y="610"/>
                </a:lnTo>
                <a:lnTo>
                  <a:pt x="438" y="610"/>
                </a:lnTo>
                <a:lnTo>
                  <a:pt x="434" y="622"/>
                </a:lnTo>
                <a:lnTo>
                  <a:pt x="432" y="635"/>
                </a:lnTo>
                <a:lnTo>
                  <a:pt x="431" y="650"/>
                </a:lnTo>
                <a:lnTo>
                  <a:pt x="431" y="665"/>
                </a:lnTo>
                <a:lnTo>
                  <a:pt x="431" y="677"/>
                </a:lnTo>
                <a:lnTo>
                  <a:pt x="432" y="688"/>
                </a:lnTo>
                <a:lnTo>
                  <a:pt x="433" y="695"/>
                </a:lnTo>
                <a:lnTo>
                  <a:pt x="434" y="696"/>
                </a:lnTo>
                <a:lnTo>
                  <a:pt x="435" y="696"/>
                </a:lnTo>
                <a:lnTo>
                  <a:pt x="435" y="696"/>
                </a:lnTo>
                <a:lnTo>
                  <a:pt x="438" y="694"/>
                </a:lnTo>
                <a:lnTo>
                  <a:pt x="439" y="690"/>
                </a:lnTo>
                <a:lnTo>
                  <a:pt x="443" y="678"/>
                </a:lnTo>
                <a:lnTo>
                  <a:pt x="445" y="661"/>
                </a:lnTo>
                <a:lnTo>
                  <a:pt x="464" y="639"/>
                </a:lnTo>
                <a:lnTo>
                  <a:pt x="464" y="639"/>
                </a:lnTo>
                <a:lnTo>
                  <a:pt x="463" y="644"/>
                </a:lnTo>
                <a:lnTo>
                  <a:pt x="461" y="654"/>
                </a:lnTo>
                <a:lnTo>
                  <a:pt x="461" y="660"/>
                </a:lnTo>
                <a:lnTo>
                  <a:pt x="461" y="665"/>
                </a:lnTo>
                <a:lnTo>
                  <a:pt x="463" y="668"/>
                </a:lnTo>
                <a:lnTo>
                  <a:pt x="464" y="669"/>
                </a:lnTo>
                <a:lnTo>
                  <a:pt x="467" y="669"/>
                </a:lnTo>
                <a:lnTo>
                  <a:pt x="467" y="669"/>
                </a:lnTo>
                <a:lnTo>
                  <a:pt x="469" y="669"/>
                </a:lnTo>
                <a:lnTo>
                  <a:pt x="472" y="668"/>
                </a:lnTo>
                <a:lnTo>
                  <a:pt x="477" y="663"/>
                </a:lnTo>
                <a:lnTo>
                  <a:pt x="483" y="657"/>
                </a:lnTo>
                <a:lnTo>
                  <a:pt x="487" y="649"/>
                </a:lnTo>
                <a:lnTo>
                  <a:pt x="497" y="632"/>
                </a:lnTo>
                <a:lnTo>
                  <a:pt x="502" y="620"/>
                </a:lnTo>
                <a:lnTo>
                  <a:pt x="502" y="620"/>
                </a:lnTo>
                <a:lnTo>
                  <a:pt x="506" y="612"/>
                </a:lnTo>
                <a:lnTo>
                  <a:pt x="507" y="603"/>
                </a:lnTo>
                <a:lnTo>
                  <a:pt x="509" y="588"/>
                </a:lnTo>
                <a:lnTo>
                  <a:pt x="509" y="588"/>
                </a:lnTo>
                <a:lnTo>
                  <a:pt x="511" y="586"/>
                </a:lnTo>
                <a:lnTo>
                  <a:pt x="513" y="583"/>
                </a:lnTo>
                <a:lnTo>
                  <a:pt x="517" y="581"/>
                </a:lnTo>
                <a:lnTo>
                  <a:pt x="519" y="575"/>
                </a:lnTo>
                <a:lnTo>
                  <a:pt x="519" y="575"/>
                </a:lnTo>
                <a:lnTo>
                  <a:pt x="537" y="528"/>
                </a:lnTo>
                <a:lnTo>
                  <a:pt x="553" y="489"/>
                </a:lnTo>
                <a:lnTo>
                  <a:pt x="553" y="489"/>
                </a:lnTo>
                <a:lnTo>
                  <a:pt x="571" y="446"/>
                </a:lnTo>
                <a:lnTo>
                  <a:pt x="583" y="418"/>
                </a:lnTo>
                <a:lnTo>
                  <a:pt x="588" y="408"/>
                </a:lnTo>
                <a:lnTo>
                  <a:pt x="588" y="408"/>
                </a:lnTo>
                <a:lnTo>
                  <a:pt x="584" y="460"/>
                </a:lnTo>
                <a:lnTo>
                  <a:pt x="581" y="496"/>
                </a:lnTo>
                <a:lnTo>
                  <a:pt x="578" y="509"/>
                </a:lnTo>
                <a:lnTo>
                  <a:pt x="577" y="517"/>
                </a:lnTo>
                <a:lnTo>
                  <a:pt x="577" y="517"/>
                </a:lnTo>
                <a:lnTo>
                  <a:pt x="569" y="540"/>
                </a:lnTo>
                <a:lnTo>
                  <a:pt x="554" y="583"/>
                </a:lnTo>
                <a:lnTo>
                  <a:pt x="537" y="632"/>
                </a:lnTo>
                <a:lnTo>
                  <a:pt x="527" y="654"/>
                </a:lnTo>
                <a:lnTo>
                  <a:pt x="519" y="672"/>
                </a:lnTo>
                <a:lnTo>
                  <a:pt x="519" y="672"/>
                </a:lnTo>
                <a:lnTo>
                  <a:pt x="511" y="689"/>
                </a:lnTo>
                <a:lnTo>
                  <a:pt x="503" y="705"/>
                </a:lnTo>
                <a:lnTo>
                  <a:pt x="490" y="737"/>
                </a:lnTo>
                <a:lnTo>
                  <a:pt x="478" y="765"/>
                </a:lnTo>
                <a:lnTo>
                  <a:pt x="469" y="787"/>
                </a:lnTo>
                <a:lnTo>
                  <a:pt x="469" y="787"/>
                </a:lnTo>
                <a:lnTo>
                  <a:pt x="433" y="860"/>
                </a:lnTo>
                <a:lnTo>
                  <a:pt x="401" y="925"/>
                </a:lnTo>
                <a:lnTo>
                  <a:pt x="401" y="925"/>
                </a:lnTo>
                <a:lnTo>
                  <a:pt x="370" y="1018"/>
                </a:lnTo>
                <a:lnTo>
                  <a:pt x="342" y="1102"/>
                </a:lnTo>
                <a:lnTo>
                  <a:pt x="325" y="1109"/>
                </a:lnTo>
                <a:lnTo>
                  <a:pt x="325" y="1109"/>
                </a:lnTo>
                <a:lnTo>
                  <a:pt x="252" y="969"/>
                </a:lnTo>
                <a:lnTo>
                  <a:pt x="195" y="860"/>
                </a:lnTo>
                <a:lnTo>
                  <a:pt x="155" y="787"/>
                </a:lnTo>
                <a:lnTo>
                  <a:pt x="155" y="787"/>
                </a:lnTo>
                <a:lnTo>
                  <a:pt x="144" y="766"/>
                </a:lnTo>
                <a:lnTo>
                  <a:pt x="135" y="745"/>
                </a:lnTo>
                <a:lnTo>
                  <a:pt x="126" y="723"/>
                </a:lnTo>
                <a:lnTo>
                  <a:pt x="119" y="701"/>
                </a:lnTo>
                <a:lnTo>
                  <a:pt x="107" y="665"/>
                </a:lnTo>
                <a:lnTo>
                  <a:pt x="102" y="652"/>
                </a:lnTo>
                <a:lnTo>
                  <a:pt x="98" y="644"/>
                </a:lnTo>
                <a:lnTo>
                  <a:pt x="98" y="644"/>
                </a:lnTo>
                <a:lnTo>
                  <a:pt x="92" y="638"/>
                </a:lnTo>
                <a:lnTo>
                  <a:pt x="85" y="631"/>
                </a:lnTo>
                <a:lnTo>
                  <a:pt x="74" y="625"/>
                </a:lnTo>
                <a:lnTo>
                  <a:pt x="63" y="617"/>
                </a:lnTo>
                <a:lnTo>
                  <a:pt x="41" y="608"/>
                </a:lnTo>
                <a:lnTo>
                  <a:pt x="33" y="604"/>
                </a:lnTo>
                <a:lnTo>
                  <a:pt x="27" y="603"/>
                </a:lnTo>
                <a:lnTo>
                  <a:pt x="27" y="603"/>
                </a:lnTo>
                <a:lnTo>
                  <a:pt x="9" y="603"/>
                </a:lnTo>
                <a:lnTo>
                  <a:pt x="3" y="605"/>
                </a:lnTo>
                <a:lnTo>
                  <a:pt x="0" y="606"/>
                </a:lnTo>
                <a:lnTo>
                  <a:pt x="0" y="608"/>
                </a:lnTo>
                <a:lnTo>
                  <a:pt x="0" y="608"/>
                </a:lnTo>
                <a:lnTo>
                  <a:pt x="20" y="649"/>
                </a:lnTo>
                <a:lnTo>
                  <a:pt x="72" y="753"/>
                </a:lnTo>
                <a:lnTo>
                  <a:pt x="230" y="1065"/>
                </a:lnTo>
                <a:lnTo>
                  <a:pt x="462" y="1518"/>
                </a:lnTo>
                <a:lnTo>
                  <a:pt x="546" y="1549"/>
                </a:lnTo>
                <a:lnTo>
                  <a:pt x="555" y="1542"/>
                </a:lnTo>
                <a:lnTo>
                  <a:pt x="406" y="1267"/>
                </a:lnTo>
                <a:lnTo>
                  <a:pt x="406" y="1267"/>
                </a:lnTo>
                <a:lnTo>
                  <a:pt x="410" y="1251"/>
                </a:lnTo>
                <a:lnTo>
                  <a:pt x="412" y="1239"/>
                </a:lnTo>
                <a:lnTo>
                  <a:pt x="415" y="1234"/>
                </a:lnTo>
                <a:lnTo>
                  <a:pt x="416" y="1232"/>
                </a:lnTo>
                <a:lnTo>
                  <a:pt x="416" y="1232"/>
                </a:lnTo>
                <a:lnTo>
                  <a:pt x="431" y="1217"/>
                </a:lnTo>
                <a:lnTo>
                  <a:pt x="439" y="1209"/>
                </a:lnTo>
                <a:lnTo>
                  <a:pt x="445" y="1200"/>
                </a:lnTo>
                <a:lnTo>
                  <a:pt x="445" y="1200"/>
                </a:lnTo>
                <a:lnTo>
                  <a:pt x="487" y="1095"/>
                </a:lnTo>
                <a:lnTo>
                  <a:pt x="531" y="983"/>
                </a:lnTo>
                <a:lnTo>
                  <a:pt x="531" y="983"/>
                </a:lnTo>
                <a:lnTo>
                  <a:pt x="544" y="952"/>
                </a:lnTo>
                <a:lnTo>
                  <a:pt x="567" y="900"/>
                </a:lnTo>
                <a:lnTo>
                  <a:pt x="591" y="849"/>
                </a:lnTo>
                <a:lnTo>
                  <a:pt x="603" y="826"/>
                </a:lnTo>
                <a:lnTo>
                  <a:pt x="603" y="826"/>
                </a:lnTo>
                <a:lnTo>
                  <a:pt x="620" y="801"/>
                </a:lnTo>
                <a:lnTo>
                  <a:pt x="635" y="780"/>
                </a:lnTo>
                <a:lnTo>
                  <a:pt x="655" y="755"/>
                </a:lnTo>
                <a:lnTo>
                  <a:pt x="674" y="732"/>
                </a:lnTo>
                <a:lnTo>
                  <a:pt x="694" y="712"/>
                </a:lnTo>
                <a:lnTo>
                  <a:pt x="702" y="705"/>
                </a:lnTo>
                <a:lnTo>
                  <a:pt x="711" y="700"/>
                </a:lnTo>
                <a:lnTo>
                  <a:pt x="717" y="696"/>
                </a:lnTo>
                <a:lnTo>
                  <a:pt x="720" y="696"/>
                </a:lnTo>
                <a:lnTo>
                  <a:pt x="723" y="696"/>
                </a:lnTo>
                <a:lnTo>
                  <a:pt x="723" y="696"/>
                </a:lnTo>
                <a:lnTo>
                  <a:pt x="728" y="700"/>
                </a:lnTo>
                <a:lnTo>
                  <a:pt x="734" y="707"/>
                </a:lnTo>
                <a:lnTo>
                  <a:pt x="740" y="715"/>
                </a:lnTo>
                <a:lnTo>
                  <a:pt x="746" y="728"/>
                </a:lnTo>
                <a:lnTo>
                  <a:pt x="759" y="758"/>
                </a:lnTo>
                <a:lnTo>
                  <a:pt x="772" y="791"/>
                </a:lnTo>
                <a:lnTo>
                  <a:pt x="795" y="856"/>
                </a:lnTo>
                <a:lnTo>
                  <a:pt x="804" y="879"/>
                </a:lnTo>
                <a:lnTo>
                  <a:pt x="809" y="892"/>
                </a:lnTo>
                <a:lnTo>
                  <a:pt x="809" y="892"/>
                </a:lnTo>
                <a:lnTo>
                  <a:pt x="811" y="898"/>
                </a:lnTo>
                <a:lnTo>
                  <a:pt x="814" y="912"/>
                </a:lnTo>
                <a:lnTo>
                  <a:pt x="822" y="954"/>
                </a:lnTo>
                <a:lnTo>
                  <a:pt x="843" y="1077"/>
                </a:lnTo>
                <a:lnTo>
                  <a:pt x="861" y="1197"/>
                </a:lnTo>
                <a:lnTo>
                  <a:pt x="871" y="1255"/>
                </a:lnTo>
                <a:lnTo>
                  <a:pt x="871" y="1255"/>
                </a:lnTo>
                <a:lnTo>
                  <a:pt x="874" y="1261"/>
                </a:lnTo>
                <a:lnTo>
                  <a:pt x="877" y="1266"/>
                </a:lnTo>
                <a:lnTo>
                  <a:pt x="880" y="1272"/>
                </a:lnTo>
                <a:lnTo>
                  <a:pt x="880" y="1275"/>
                </a:lnTo>
                <a:lnTo>
                  <a:pt x="880" y="1279"/>
                </a:lnTo>
                <a:lnTo>
                  <a:pt x="880" y="1279"/>
                </a:lnTo>
                <a:lnTo>
                  <a:pt x="880" y="1290"/>
                </a:lnTo>
                <a:lnTo>
                  <a:pt x="881" y="1303"/>
                </a:lnTo>
                <a:lnTo>
                  <a:pt x="883" y="1319"/>
                </a:lnTo>
                <a:lnTo>
                  <a:pt x="649" y="1614"/>
                </a:lnTo>
                <a:lnTo>
                  <a:pt x="663" y="1618"/>
                </a:lnTo>
                <a:lnTo>
                  <a:pt x="766" y="1606"/>
                </a:lnTo>
                <a:lnTo>
                  <a:pt x="766" y="1606"/>
                </a:lnTo>
                <a:lnTo>
                  <a:pt x="1066" y="1228"/>
                </a:lnTo>
                <a:lnTo>
                  <a:pt x="1277" y="960"/>
                </a:lnTo>
                <a:lnTo>
                  <a:pt x="1351" y="866"/>
                </a:lnTo>
                <a:lnTo>
                  <a:pt x="1372" y="835"/>
                </a:lnTo>
                <a:lnTo>
                  <a:pt x="1383" y="821"/>
                </a:lnTo>
                <a:lnTo>
                  <a:pt x="1383" y="821"/>
                </a:lnTo>
                <a:lnTo>
                  <a:pt x="1392" y="804"/>
                </a:lnTo>
                <a:lnTo>
                  <a:pt x="1402" y="785"/>
                </a:lnTo>
                <a:lnTo>
                  <a:pt x="1410" y="763"/>
                </a:lnTo>
                <a:lnTo>
                  <a:pt x="1418" y="742"/>
                </a:lnTo>
                <a:lnTo>
                  <a:pt x="1425" y="723"/>
                </a:lnTo>
                <a:lnTo>
                  <a:pt x="1428" y="706"/>
                </a:lnTo>
                <a:lnTo>
                  <a:pt x="1429" y="698"/>
                </a:lnTo>
                <a:lnTo>
                  <a:pt x="1429" y="694"/>
                </a:lnTo>
                <a:lnTo>
                  <a:pt x="1428" y="689"/>
                </a:lnTo>
                <a:lnTo>
                  <a:pt x="1426" y="686"/>
                </a:lnTo>
                <a:lnTo>
                  <a:pt x="1426" y="686"/>
                </a:lnTo>
                <a:lnTo>
                  <a:pt x="1416" y="681"/>
                </a:lnTo>
                <a:lnTo>
                  <a:pt x="1408" y="679"/>
                </a:lnTo>
                <a:lnTo>
                  <a:pt x="1400" y="678"/>
                </a:lnTo>
                <a:lnTo>
                  <a:pt x="1393" y="679"/>
                </a:lnTo>
                <a:lnTo>
                  <a:pt x="1393" y="679"/>
                </a:lnTo>
                <a:lnTo>
                  <a:pt x="1386" y="683"/>
                </a:lnTo>
                <a:lnTo>
                  <a:pt x="1377" y="690"/>
                </a:lnTo>
                <a:lnTo>
                  <a:pt x="1368" y="701"/>
                </a:lnTo>
                <a:lnTo>
                  <a:pt x="1354" y="718"/>
                </a:lnTo>
                <a:lnTo>
                  <a:pt x="1354" y="718"/>
                </a:lnTo>
                <a:lnTo>
                  <a:pt x="1170" y="968"/>
                </a:lnTo>
                <a:lnTo>
                  <a:pt x="1000" y="1198"/>
                </a:lnTo>
                <a:lnTo>
                  <a:pt x="1000" y="1198"/>
                </a:lnTo>
                <a:lnTo>
                  <a:pt x="987" y="1197"/>
                </a:lnTo>
                <a:lnTo>
                  <a:pt x="977" y="1194"/>
                </a:lnTo>
                <a:lnTo>
                  <a:pt x="974" y="1193"/>
                </a:lnTo>
                <a:lnTo>
                  <a:pt x="971" y="1191"/>
                </a:lnTo>
                <a:lnTo>
                  <a:pt x="971" y="1191"/>
                </a:lnTo>
                <a:lnTo>
                  <a:pt x="970" y="1165"/>
                </a:lnTo>
                <a:lnTo>
                  <a:pt x="968" y="1111"/>
                </a:lnTo>
                <a:lnTo>
                  <a:pt x="963" y="1039"/>
                </a:lnTo>
                <a:lnTo>
                  <a:pt x="959" y="1003"/>
                </a:lnTo>
                <a:lnTo>
                  <a:pt x="954" y="969"/>
                </a:lnTo>
                <a:lnTo>
                  <a:pt x="954" y="969"/>
                </a:lnTo>
                <a:lnTo>
                  <a:pt x="946" y="901"/>
                </a:lnTo>
                <a:lnTo>
                  <a:pt x="940" y="839"/>
                </a:lnTo>
                <a:lnTo>
                  <a:pt x="935" y="789"/>
                </a:lnTo>
                <a:lnTo>
                  <a:pt x="932" y="774"/>
                </a:lnTo>
                <a:lnTo>
                  <a:pt x="931" y="763"/>
                </a:lnTo>
                <a:lnTo>
                  <a:pt x="931" y="763"/>
                </a:lnTo>
                <a:lnTo>
                  <a:pt x="929" y="753"/>
                </a:lnTo>
                <a:lnTo>
                  <a:pt x="928" y="737"/>
                </a:lnTo>
                <a:lnTo>
                  <a:pt x="924" y="696"/>
                </a:lnTo>
                <a:lnTo>
                  <a:pt x="921" y="641"/>
                </a:lnTo>
                <a:lnTo>
                  <a:pt x="914" y="551"/>
                </a:lnTo>
                <a:lnTo>
                  <a:pt x="914" y="551"/>
                </a:lnTo>
                <a:lnTo>
                  <a:pt x="924" y="600"/>
                </a:lnTo>
                <a:lnTo>
                  <a:pt x="932" y="634"/>
                </a:lnTo>
                <a:lnTo>
                  <a:pt x="936" y="645"/>
                </a:lnTo>
                <a:lnTo>
                  <a:pt x="937" y="648"/>
                </a:lnTo>
                <a:lnTo>
                  <a:pt x="938" y="649"/>
                </a:lnTo>
                <a:lnTo>
                  <a:pt x="938" y="649"/>
                </a:lnTo>
                <a:lnTo>
                  <a:pt x="940" y="646"/>
                </a:lnTo>
                <a:lnTo>
                  <a:pt x="941" y="643"/>
                </a:lnTo>
                <a:lnTo>
                  <a:pt x="943" y="632"/>
                </a:lnTo>
                <a:lnTo>
                  <a:pt x="946" y="617"/>
                </a:lnTo>
                <a:lnTo>
                  <a:pt x="946" y="617"/>
                </a:lnTo>
                <a:lnTo>
                  <a:pt x="963" y="632"/>
                </a:lnTo>
                <a:lnTo>
                  <a:pt x="974" y="643"/>
                </a:lnTo>
                <a:lnTo>
                  <a:pt x="977" y="646"/>
                </a:lnTo>
                <a:lnTo>
                  <a:pt x="978" y="649"/>
                </a:lnTo>
                <a:lnTo>
                  <a:pt x="978" y="649"/>
                </a:lnTo>
                <a:lnTo>
                  <a:pt x="980" y="654"/>
                </a:lnTo>
                <a:lnTo>
                  <a:pt x="983" y="663"/>
                </a:lnTo>
                <a:lnTo>
                  <a:pt x="987" y="669"/>
                </a:lnTo>
                <a:lnTo>
                  <a:pt x="989" y="671"/>
                </a:lnTo>
                <a:lnTo>
                  <a:pt x="991" y="669"/>
                </a:lnTo>
                <a:lnTo>
                  <a:pt x="991" y="669"/>
                </a:lnTo>
                <a:lnTo>
                  <a:pt x="992" y="666"/>
                </a:lnTo>
                <a:lnTo>
                  <a:pt x="992" y="661"/>
                </a:lnTo>
                <a:lnTo>
                  <a:pt x="992" y="648"/>
                </a:lnTo>
                <a:lnTo>
                  <a:pt x="991" y="629"/>
                </a:lnTo>
                <a:lnTo>
                  <a:pt x="991" y="629"/>
                </a:lnTo>
                <a:lnTo>
                  <a:pt x="993" y="639"/>
                </a:lnTo>
                <a:lnTo>
                  <a:pt x="993" y="643"/>
                </a:lnTo>
                <a:lnTo>
                  <a:pt x="994" y="644"/>
                </a:lnTo>
                <a:lnTo>
                  <a:pt x="997" y="644"/>
                </a:lnTo>
                <a:lnTo>
                  <a:pt x="998" y="641"/>
                </a:lnTo>
                <a:lnTo>
                  <a:pt x="998" y="641"/>
                </a:lnTo>
                <a:lnTo>
                  <a:pt x="1000" y="632"/>
                </a:lnTo>
                <a:lnTo>
                  <a:pt x="1003" y="618"/>
                </a:lnTo>
                <a:lnTo>
                  <a:pt x="1001" y="608"/>
                </a:lnTo>
                <a:lnTo>
                  <a:pt x="1000" y="598"/>
                </a:lnTo>
                <a:lnTo>
                  <a:pt x="1000" y="598"/>
                </a:lnTo>
                <a:lnTo>
                  <a:pt x="992" y="582"/>
                </a:lnTo>
                <a:lnTo>
                  <a:pt x="988" y="574"/>
                </a:lnTo>
                <a:lnTo>
                  <a:pt x="983" y="568"/>
                </a:lnTo>
                <a:lnTo>
                  <a:pt x="983" y="568"/>
                </a:lnTo>
                <a:lnTo>
                  <a:pt x="980" y="564"/>
                </a:lnTo>
                <a:lnTo>
                  <a:pt x="977" y="561"/>
                </a:lnTo>
                <a:lnTo>
                  <a:pt x="975" y="558"/>
                </a:lnTo>
                <a:lnTo>
                  <a:pt x="974" y="553"/>
                </a:lnTo>
                <a:lnTo>
                  <a:pt x="974" y="553"/>
                </a:lnTo>
                <a:lnTo>
                  <a:pt x="975" y="547"/>
                </a:lnTo>
                <a:lnTo>
                  <a:pt x="976" y="541"/>
                </a:lnTo>
                <a:lnTo>
                  <a:pt x="978" y="535"/>
                </a:lnTo>
                <a:lnTo>
                  <a:pt x="978" y="526"/>
                </a:lnTo>
                <a:lnTo>
                  <a:pt x="978" y="526"/>
                </a:lnTo>
                <a:lnTo>
                  <a:pt x="982" y="480"/>
                </a:lnTo>
                <a:lnTo>
                  <a:pt x="986" y="433"/>
                </a:lnTo>
                <a:lnTo>
                  <a:pt x="986" y="433"/>
                </a:lnTo>
                <a:lnTo>
                  <a:pt x="980" y="349"/>
                </a:lnTo>
                <a:lnTo>
                  <a:pt x="971" y="255"/>
                </a:lnTo>
                <a:lnTo>
                  <a:pt x="971" y="255"/>
                </a:lnTo>
                <a:lnTo>
                  <a:pt x="969" y="244"/>
                </a:lnTo>
                <a:lnTo>
                  <a:pt x="965" y="234"/>
                </a:lnTo>
                <a:lnTo>
                  <a:pt x="959" y="225"/>
                </a:lnTo>
                <a:lnTo>
                  <a:pt x="952" y="216"/>
                </a:lnTo>
                <a:lnTo>
                  <a:pt x="943" y="208"/>
                </a:lnTo>
                <a:lnTo>
                  <a:pt x="936" y="200"/>
                </a:lnTo>
                <a:lnTo>
                  <a:pt x="928" y="195"/>
                </a:lnTo>
                <a:lnTo>
                  <a:pt x="921" y="192"/>
                </a:lnTo>
                <a:lnTo>
                  <a:pt x="921" y="192"/>
                </a:lnTo>
                <a:lnTo>
                  <a:pt x="901" y="185"/>
                </a:lnTo>
                <a:lnTo>
                  <a:pt x="888" y="178"/>
                </a:lnTo>
                <a:lnTo>
                  <a:pt x="888" y="178"/>
                </a:lnTo>
                <a:lnTo>
                  <a:pt x="884" y="177"/>
                </a:lnTo>
                <a:lnTo>
                  <a:pt x="879" y="176"/>
                </a:lnTo>
                <a:lnTo>
                  <a:pt x="869" y="176"/>
                </a:lnTo>
                <a:lnTo>
                  <a:pt x="861" y="175"/>
                </a:lnTo>
                <a:lnTo>
                  <a:pt x="857" y="174"/>
                </a:lnTo>
                <a:lnTo>
                  <a:pt x="857" y="171"/>
                </a:lnTo>
                <a:lnTo>
                  <a:pt x="857" y="171"/>
                </a:lnTo>
                <a:lnTo>
                  <a:pt x="861" y="130"/>
                </a:lnTo>
                <a:lnTo>
                  <a:pt x="863" y="102"/>
                </a:lnTo>
                <a:lnTo>
                  <a:pt x="862" y="91"/>
                </a:lnTo>
                <a:lnTo>
                  <a:pt x="861" y="83"/>
                </a:lnTo>
                <a:lnTo>
                  <a:pt x="861" y="83"/>
                </a:lnTo>
                <a:lnTo>
                  <a:pt x="855" y="66"/>
                </a:lnTo>
                <a:lnTo>
                  <a:pt x="845" y="44"/>
                </a:lnTo>
                <a:lnTo>
                  <a:pt x="839" y="34"/>
                </a:lnTo>
                <a:lnTo>
                  <a:pt x="832" y="25"/>
                </a:lnTo>
                <a:lnTo>
                  <a:pt x="826" y="16"/>
                </a:lnTo>
                <a:lnTo>
                  <a:pt x="818" y="11"/>
                </a:lnTo>
                <a:lnTo>
                  <a:pt x="818" y="11"/>
                </a:lnTo>
                <a:lnTo>
                  <a:pt x="810" y="8"/>
                </a:lnTo>
                <a:lnTo>
                  <a:pt x="798" y="4"/>
                </a:lnTo>
                <a:lnTo>
                  <a:pt x="784" y="1"/>
                </a:lnTo>
                <a:lnTo>
                  <a:pt x="769" y="0"/>
                </a:lnTo>
                <a:lnTo>
                  <a:pt x="753" y="0"/>
                </a:lnTo>
                <a:lnTo>
                  <a:pt x="738" y="3"/>
                </a:lnTo>
                <a:lnTo>
                  <a:pt x="724" y="6"/>
                </a:lnTo>
                <a:lnTo>
                  <a:pt x="718" y="10"/>
                </a:lnTo>
                <a:lnTo>
                  <a:pt x="713" y="14"/>
                </a:lnTo>
                <a:lnTo>
                  <a:pt x="713" y="14"/>
                </a:lnTo>
                <a:lnTo>
                  <a:pt x="704" y="21"/>
                </a:lnTo>
                <a:lnTo>
                  <a:pt x="697" y="28"/>
                </a:lnTo>
                <a:lnTo>
                  <a:pt x="691" y="37"/>
                </a:lnTo>
                <a:lnTo>
                  <a:pt x="686" y="44"/>
                </a:lnTo>
                <a:lnTo>
                  <a:pt x="683" y="52"/>
                </a:lnTo>
                <a:lnTo>
                  <a:pt x="680" y="60"/>
                </a:lnTo>
                <a:lnTo>
                  <a:pt x="677" y="75"/>
                </a:lnTo>
                <a:lnTo>
                  <a:pt x="677" y="75"/>
                </a:lnTo>
                <a:lnTo>
                  <a:pt x="673" y="123"/>
                </a:lnTo>
                <a:lnTo>
                  <a:pt x="671" y="154"/>
                </a:lnTo>
                <a:lnTo>
                  <a:pt x="661" y="164"/>
                </a:lnTo>
                <a:close/>
              </a:path>
            </a:pathLst>
          </a:custGeom>
          <a:solidFill>
            <a:srgbClr val="0070C0"/>
          </a:solidFill>
          <a:ln w="7938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kumimoji="0" lang="ja-JP" altLang="en-US" sz="1800">
              <a:solidFill>
                <a:prstClr val="black"/>
              </a:solidFill>
              <a:latin typeface="Calibri" panose="020F0502020204030204"/>
              <a:ea typeface="游ゴシック" panose="020B0400000000000000" pitchFamily="50" charset="-128"/>
            </a:endParaRPr>
          </a:p>
        </p:txBody>
      </p:sp>
      <p:grpSp>
        <p:nvGrpSpPr>
          <p:cNvPr id="416" name="グループ化 415">
            <a:extLst>
              <a:ext uri="{FF2B5EF4-FFF2-40B4-BE49-F238E27FC236}">
                <a16:creationId xmlns:a16="http://schemas.microsoft.com/office/drawing/2014/main" id="{1B1A0D27-BC8C-4F7A-A01A-611166802D69}"/>
              </a:ext>
            </a:extLst>
          </p:cNvPr>
          <p:cNvGrpSpPr/>
          <p:nvPr/>
        </p:nvGrpSpPr>
        <p:grpSpPr>
          <a:xfrm>
            <a:off x="738157" y="1540044"/>
            <a:ext cx="2562286" cy="1536699"/>
            <a:chOff x="4893887" y="4454849"/>
            <a:chExt cx="2562286" cy="1536699"/>
          </a:xfrm>
        </p:grpSpPr>
        <p:grpSp>
          <p:nvGrpSpPr>
            <p:cNvPr id="417" name="グループ化 416">
              <a:extLst>
                <a:ext uri="{FF2B5EF4-FFF2-40B4-BE49-F238E27FC236}">
                  <a16:creationId xmlns:a16="http://schemas.microsoft.com/office/drawing/2014/main" id="{62DE3556-198C-4DFA-9454-97D3790E3C75}"/>
                </a:ext>
              </a:extLst>
            </p:cNvPr>
            <p:cNvGrpSpPr/>
            <p:nvPr/>
          </p:nvGrpSpPr>
          <p:grpSpPr>
            <a:xfrm>
              <a:off x="4893887" y="4454849"/>
              <a:ext cx="2562286" cy="1536699"/>
              <a:chOff x="746064" y="1894185"/>
              <a:chExt cx="2562286" cy="1536699"/>
            </a:xfrm>
          </p:grpSpPr>
          <p:grpSp>
            <p:nvGrpSpPr>
              <p:cNvPr id="442" name="グループ化 441">
                <a:extLst>
                  <a:ext uri="{FF2B5EF4-FFF2-40B4-BE49-F238E27FC236}">
                    <a16:creationId xmlns:a16="http://schemas.microsoft.com/office/drawing/2014/main" id="{5017F93A-3681-4C7B-AAEB-B0972CB78355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E473355B-20A1-4D6D-A790-AC34E08DD8BD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46" name="楕円 445">
                  <a:extLst>
                    <a:ext uri="{FF2B5EF4-FFF2-40B4-BE49-F238E27FC236}">
                      <a16:creationId xmlns:a16="http://schemas.microsoft.com/office/drawing/2014/main" id="{8A45FE07-C3DE-4BDE-B5F6-496AF3E568ED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443" name="楕円 442">
                <a:extLst>
                  <a:ext uri="{FF2B5EF4-FFF2-40B4-BE49-F238E27FC236}">
                    <a16:creationId xmlns:a16="http://schemas.microsoft.com/office/drawing/2014/main" id="{49D3C880-BBB6-4868-B6EB-DC676DE72E10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F4AA1738-7FD8-4534-8CB9-534A6FFA92FE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8" name="グループ化 417">
              <a:extLst>
                <a:ext uri="{FF2B5EF4-FFF2-40B4-BE49-F238E27FC236}">
                  <a16:creationId xmlns:a16="http://schemas.microsoft.com/office/drawing/2014/main" id="{F17A1AB4-2120-4519-B000-C495F39497F5}"/>
                </a:ext>
              </a:extLst>
            </p:cNvPr>
            <p:cNvGrpSpPr/>
            <p:nvPr/>
          </p:nvGrpSpPr>
          <p:grpSpPr>
            <a:xfrm>
              <a:off x="5949882" y="4461453"/>
              <a:ext cx="678353" cy="644231"/>
              <a:chOff x="1125131" y="1827345"/>
              <a:chExt cx="2622414" cy="2490502"/>
            </a:xfrm>
          </p:grpSpPr>
          <p:sp>
            <p:nvSpPr>
              <p:cNvPr id="439" name="楕円 23">
                <a:extLst>
                  <a:ext uri="{FF2B5EF4-FFF2-40B4-BE49-F238E27FC236}">
                    <a16:creationId xmlns:a16="http://schemas.microsoft.com/office/drawing/2014/main" id="{FD869B44-9F6F-4096-8CA8-D5CBD37F732F}"/>
                  </a:ext>
                </a:extLst>
              </p:cNvPr>
              <p:cNvSpPr/>
              <p:nvPr/>
            </p:nvSpPr>
            <p:spPr>
              <a:xfrm rot="900000">
                <a:off x="1125131" y="1841475"/>
                <a:ext cx="2021959" cy="2354510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60EC0251-6781-48BA-8A85-0630E7CA0327}"/>
                  </a:ext>
                </a:extLst>
              </p:cNvPr>
              <p:cNvSpPr/>
              <p:nvPr/>
            </p:nvSpPr>
            <p:spPr>
              <a:xfrm rot="20700000">
                <a:off x="1601590" y="1934968"/>
                <a:ext cx="1296728" cy="2382879"/>
              </a:xfrm>
              <a:custGeom>
                <a:avLst/>
                <a:gdLst>
                  <a:gd name="connsiteX0" fmla="*/ 1280651 w 1296728"/>
                  <a:gd name="connsiteY0" fmla="*/ 32247 h 2382879"/>
                  <a:gd name="connsiteX1" fmla="*/ 1296728 w 1296728"/>
                  <a:gd name="connsiteY1" fmla="*/ 38366 h 2382879"/>
                  <a:gd name="connsiteX2" fmla="*/ 1236695 w 1296728"/>
                  <a:gd name="connsiteY2" fmla="*/ 24682 h 2382879"/>
                  <a:gd name="connsiteX3" fmla="*/ 1128167 w 1296728"/>
                  <a:gd name="connsiteY3" fmla="*/ 16435 h 2382879"/>
                  <a:gd name="connsiteX4" fmla="*/ 61336 w 1296728"/>
                  <a:gd name="connsiteY4" fmla="*/ 1416891 h 2382879"/>
                  <a:gd name="connsiteX5" fmla="*/ 705871 w 1296728"/>
                  <a:gd name="connsiteY5" fmla="*/ 2369693 h 2382879"/>
                  <a:gd name="connsiteX6" fmla="*/ 752392 w 1296728"/>
                  <a:gd name="connsiteY6" fmla="*/ 2382879 h 2382879"/>
                  <a:gd name="connsiteX7" fmla="*/ 741797 w 1296728"/>
                  <a:gd name="connsiteY7" fmla="*/ 2380826 h 2382879"/>
                  <a:gd name="connsiteX8" fmla="*/ 0 w 1296728"/>
                  <a:gd name="connsiteY8" fmla="*/ 1400456 h 2382879"/>
                  <a:gd name="connsiteX9" fmla="*/ 1066831 w 1296728"/>
                  <a:gd name="connsiteY9" fmla="*/ 0 h 2382879"/>
                  <a:gd name="connsiteX10" fmla="*/ 1280651 w 1296728"/>
                  <a:gd name="connsiteY10" fmla="*/ 32247 h 23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96728" h="2382879">
                    <a:moveTo>
                      <a:pt x="1280651" y="32247"/>
                    </a:moveTo>
                    <a:lnTo>
                      <a:pt x="1296728" y="38366"/>
                    </a:lnTo>
                    <a:lnTo>
                      <a:pt x="1236695" y="24682"/>
                    </a:lnTo>
                    <a:cubicBezTo>
                      <a:pt x="1201030" y="19246"/>
                      <a:pt x="1164824" y="16435"/>
                      <a:pt x="1128167" y="16435"/>
                    </a:cubicBezTo>
                    <a:cubicBezTo>
                      <a:pt x="541645" y="16435"/>
                      <a:pt x="61336" y="735965"/>
                      <a:pt x="61336" y="1416891"/>
                    </a:cubicBezTo>
                    <a:cubicBezTo>
                      <a:pt x="61337" y="1927586"/>
                      <a:pt x="326067" y="2243603"/>
                      <a:pt x="705871" y="2369693"/>
                    </a:cubicBezTo>
                    <a:lnTo>
                      <a:pt x="752392" y="2382879"/>
                    </a:lnTo>
                    <a:lnTo>
                      <a:pt x="741797" y="2380826"/>
                    </a:lnTo>
                    <a:cubicBezTo>
                      <a:pt x="310691" y="2278486"/>
                      <a:pt x="0" y="1953709"/>
                      <a:pt x="0" y="1400456"/>
                    </a:cubicBezTo>
                    <a:cubicBezTo>
                      <a:pt x="0" y="719530"/>
                      <a:pt x="480309" y="0"/>
                      <a:pt x="1066831" y="0"/>
                    </a:cubicBezTo>
                    <a:cubicBezTo>
                      <a:pt x="1140146" y="0"/>
                      <a:pt x="1211650" y="11243"/>
                      <a:pt x="1280651" y="32247"/>
                    </a:cubicBezTo>
                    <a:close/>
                  </a:path>
                </a:pathLst>
              </a:custGeom>
              <a:solidFill>
                <a:sysClr val="windowText" lastClr="000000">
                  <a:alpha val="4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楕円 23">
                <a:extLst>
                  <a:ext uri="{FF2B5EF4-FFF2-40B4-BE49-F238E27FC236}">
                    <a16:creationId xmlns:a16="http://schemas.microsoft.com/office/drawing/2014/main" id="{3AEC2ECF-35BD-4E67-8CAA-4EBD89CD2492}"/>
                  </a:ext>
                </a:extLst>
              </p:cNvPr>
              <p:cNvSpPr/>
              <p:nvPr/>
            </p:nvSpPr>
            <p:spPr>
              <a:xfrm rot="20700000">
                <a:off x="1623560" y="1827345"/>
                <a:ext cx="2123985" cy="2416215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9" name="グループ化 418">
              <a:extLst>
                <a:ext uri="{FF2B5EF4-FFF2-40B4-BE49-F238E27FC236}">
                  <a16:creationId xmlns:a16="http://schemas.microsoft.com/office/drawing/2014/main" id="{9A3517E5-63B9-4768-9249-42718F0049C3}"/>
                </a:ext>
              </a:extLst>
            </p:cNvPr>
            <p:cNvGrpSpPr/>
            <p:nvPr/>
          </p:nvGrpSpPr>
          <p:grpSpPr>
            <a:xfrm>
              <a:off x="5300138" y="4537493"/>
              <a:ext cx="678353" cy="644231"/>
              <a:chOff x="1125131" y="1827345"/>
              <a:chExt cx="2622414" cy="2490502"/>
            </a:xfrm>
          </p:grpSpPr>
          <p:sp>
            <p:nvSpPr>
              <p:cNvPr id="436" name="楕円 23">
                <a:extLst>
                  <a:ext uri="{FF2B5EF4-FFF2-40B4-BE49-F238E27FC236}">
                    <a16:creationId xmlns:a16="http://schemas.microsoft.com/office/drawing/2014/main" id="{AAF6B7F0-79F0-412D-955E-78A83D31D581}"/>
                  </a:ext>
                </a:extLst>
              </p:cNvPr>
              <p:cNvSpPr/>
              <p:nvPr/>
            </p:nvSpPr>
            <p:spPr>
              <a:xfrm rot="900000">
                <a:off x="1125131" y="1841475"/>
                <a:ext cx="2021959" cy="2354510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B2167E36-F347-41D6-B949-E8A5BC0AEA19}"/>
                  </a:ext>
                </a:extLst>
              </p:cNvPr>
              <p:cNvSpPr/>
              <p:nvPr/>
            </p:nvSpPr>
            <p:spPr>
              <a:xfrm rot="20700000">
                <a:off x="1601590" y="1934968"/>
                <a:ext cx="1296728" cy="2382879"/>
              </a:xfrm>
              <a:custGeom>
                <a:avLst/>
                <a:gdLst>
                  <a:gd name="connsiteX0" fmla="*/ 1280651 w 1296728"/>
                  <a:gd name="connsiteY0" fmla="*/ 32247 h 2382879"/>
                  <a:gd name="connsiteX1" fmla="*/ 1296728 w 1296728"/>
                  <a:gd name="connsiteY1" fmla="*/ 38366 h 2382879"/>
                  <a:gd name="connsiteX2" fmla="*/ 1236695 w 1296728"/>
                  <a:gd name="connsiteY2" fmla="*/ 24682 h 2382879"/>
                  <a:gd name="connsiteX3" fmla="*/ 1128167 w 1296728"/>
                  <a:gd name="connsiteY3" fmla="*/ 16435 h 2382879"/>
                  <a:gd name="connsiteX4" fmla="*/ 61336 w 1296728"/>
                  <a:gd name="connsiteY4" fmla="*/ 1416891 h 2382879"/>
                  <a:gd name="connsiteX5" fmla="*/ 705871 w 1296728"/>
                  <a:gd name="connsiteY5" fmla="*/ 2369693 h 2382879"/>
                  <a:gd name="connsiteX6" fmla="*/ 752392 w 1296728"/>
                  <a:gd name="connsiteY6" fmla="*/ 2382879 h 2382879"/>
                  <a:gd name="connsiteX7" fmla="*/ 741797 w 1296728"/>
                  <a:gd name="connsiteY7" fmla="*/ 2380826 h 2382879"/>
                  <a:gd name="connsiteX8" fmla="*/ 0 w 1296728"/>
                  <a:gd name="connsiteY8" fmla="*/ 1400456 h 2382879"/>
                  <a:gd name="connsiteX9" fmla="*/ 1066831 w 1296728"/>
                  <a:gd name="connsiteY9" fmla="*/ 0 h 2382879"/>
                  <a:gd name="connsiteX10" fmla="*/ 1280651 w 1296728"/>
                  <a:gd name="connsiteY10" fmla="*/ 32247 h 23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96728" h="2382879">
                    <a:moveTo>
                      <a:pt x="1280651" y="32247"/>
                    </a:moveTo>
                    <a:lnTo>
                      <a:pt x="1296728" y="38366"/>
                    </a:lnTo>
                    <a:lnTo>
                      <a:pt x="1236695" y="24682"/>
                    </a:lnTo>
                    <a:cubicBezTo>
                      <a:pt x="1201030" y="19246"/>
                      <a:pt x="1164824" y="16435"/>
                      <a:pt x="1128167" y="16435"/>
                    </a:cubicBezTo>
                    <a:cubicBezTo>
                      <a:pt x="541645" y="16435"/>
                      <a:pt x="61336" y="735965"/>
                      <a:pt x="61336" y="1416891"/>
                    </a:cubicBezTo>
                    <a:cubicBezTo>
                      <a:pt x="61337" y="1927586"/>
                      <a:pt x="326067" y="2243603"/>
                      <a:pt x="705871" y="2369693"/>
                    </a:cubicBezTo>
                    <a:lnTo>
                      <a:pt x="752392" y="2382879"/>
                    </a:lnTo>
                    <a:lnTo>
                      <a:pt x="741797" y="2380826"/>
                    </a:lnTo>
                    <a:cubicBezTo>
                      <a:pt x="310691" y="2278486"/>
                      <a:pt x="0" y="1953709"/>
                      <a:pt x="0" y="1400456"/>
                    </a:cubicBezTo>
                    <a:cubicBezTo>
                      <a:pt x="0" y="719530"/>
                      <a:pt x="480309" y="0"/>
                      <a:pt x="1066831" y="0"/>
                    </a:cubicBezTo>
                    <a:cubicBezTo>
                      <a:pt x="1140146" y="0"/>
                      <a:pt x="1211650" y="11243"/>
                      <a:pt x="1280651" y="32247"/>
                    </a:cubicBezTo>
                    <a:close/>
                  </a:path>
                </a:pathLst>
              </a:custGeom>
              <a:solidFill>
                <a:sysClr val="windowText" lastClr="000000">
                  <a:alpha val="4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楕円 23">
                <a:extLst>
                  <a:ext uri="{FF2B5EF4-FFF2-40B4-BE49-F238E27FC236}">
                    <a16:creationId xmlns:a16="http://schemas.microsoft.com/office/drawing/2014/main" id="{D5016BBA-80B7-472A-9A33-F8F862D38D7E}"/>
                  </a:ext>
                </a:extLst>
              </p:cNvPr>
              <p:cNvSpPr/>
              <p:nvPr/>
            </p:nvSpPr>
            <p:spPr>
              <a:xfrm rot="20700000">
                <a:off x="1623560" y="1827345"/>
                <a:ext cx="2123985" cy="2416215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0" name="グループ化 419">
              <a:extLst>
                <a:ext uri="{FF2B5EF4-FFF2-40B4-BE49-F238E27FC236}">
                  <a16:creationId xmlns:a16="http://schemas.microsoft.com/office/drawing/2014/main" id="{07351E3C-140C-45E8-8FEE-08A230164EE2}"/>
                </a:ext>
              </a:extLst>
            </p:cNvPr>
            <p:cNvGrpSpPr/>
            <p:nvPr/>
          </p:nvGrpSpPr>
          <p:grpSpPr>
            <a:xfrm>
              <a:off x="6456078" y="4735900"/>
              <a:ext cx="678353" cy="644231"/>
              <a:chOff x="1125131" y="1827345"/>
              <a:chExt cx="2622414" cy="2490502"/>
            </a:xfrm>
          </p:grpSpPr>
          <p:sp>
            <p:nvSpPr>
              <p:cNvPr id="433" name="楕円 23">
                <a:extLst>
                  <a:ext uri="{FF2B5EF4-FFF2-40B4-BE49-F238E27FC236}">
                    <a16:creationId xmlns:a16="http://schemas.microsoft.com/office/drawing/2014/main" id="{F2E4B6B1-FC68-4D76-B792-21A5DCE09336}"/>
                  </a:ext>
                </a:extLst>
              </p:cNvPr>
              <p:cNvSpPr/>
              <p:nvPr/>
            </p:nvSpPr>
            <p:spPr>
              <a:xfrm rot="900000">
                <a:off x="1125131" y="1841475"/>
                <a:ext cx="2021959" cy="2354510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E5079AFC-2075-4287-9FBA-C1D54533B3E1}"/>
                  </a:ext>
                </a:extLst>
              </p:cNvPr>
              <p:cNvSpPr/>
              <p:nvPr/>
            </p:nvSpPr>
            <p:spPr>
              <a:xfrm rot="20700000">
                <a:off x="1601590" y="1934968"/>
                <a:ext cx="1296728" cy="2382879"/>
              </a:xfrm>
              <a:custGeom>
                <a:avLst/>
                <a:gdLst>
                  <a:gd name="connsiteX0" fmla="*/ 1280651 w 1296728"/>
                  <a:gd name="connsiteY0" fmla="*/ 32247 h 2382879"/>
                  <a:gd name="connsiteX1" fmla="*/ 1296728 w 1296728"/>
                  <a:gd name="connsiteY1" fmla="*/ 38366 h 2382879"/>
                  <a:gd name="connsiteX2" fmla="*/ 1236695 w 1296728"/>
                  <a:gd name="connsiteY2" fmla="*/ 24682 h 2382879"/>
                  <a:gd name="connsiteX3" fmla="*/ 1128167 w 1296728"/>
                  <a:gd name="connsiteY3" fmla="*/ 16435 h 2382879"/>
                  <a:gd name="connsiteX4" fmla="*/ 61336 w 1296728"/>
                  <a:gd name="connsiteY4" fmla="*/ 1416891 h 2382879"/>
                  <a:gd name="connsiteX5" fmla="*/ 705871 w 1296728"/>
                  <a:gd name="connsiteY5" fmla="*/ 2369693 h 2382879"/>
                  <a:gd name="connsiteX6" fmla="*/ 752392 w 1296728"/>
                  <a:gd name="connsiteY6" fmla="*/ 2382879 h 2382879"/>
                  <a:gd name="connsiteX7" fmla="*/ 741797 w 1296728"/>
                  <a:gd name="connsiteY7" fmla="*/ 2380826 h 2382879"/>
                  <a:gd name="connsiteX8" fmla="*/ 0 w 1296728"/>
                  <a:gd name="connsiteY8" fmla="*/ 1400456 h 2382879"/>
                  <a:gd name="connsiteX9" fmla="*/ 1066831 w 1296728"/>
                  <a:gd name="connsiteY9" fmla="*/ 0 h 2382879"/>
                  <a:gd name="connsiteX10" fmla="*/ 1280651 w 1296728"/>
                  <a:gd name="connsiteY10" fmla="*/ 32247 h 23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96728" h="2382879">
                    <a:moveTo>
                      <a:pt x="1280651" y="32247"/>
                    </a:moveTo>
                    <a:lnTo>
                      <a:pt x="1296728" y="38366"/>
                    </a:lnTo>
                    <a:lnTo>
                      <a:pt x="1236695" y="24682"/>
                    </a:lnTo>
                    <a:cubicBezTo>
                      <a:pt x="1201030" y="19246"/>
                      <a:pt x="1164824" y="16435"/>
                      <a:pt x="1128167" y="16435"/>
                    </a:cubicBezTo>
                    <a:cubicBezTo>
                      <a:pt x="541645" y="16435"/>
                      <a:pt x="61336" y="735965"/>
                      <a:pt x="61336" y="1416891"/>
                    </a:cubicBezTo>
                    <a:cubicBezTo>
                      <a:pt x="61337" y="1927586"/>
                      <a:pt x="326067" y="2243603"/>
                      <a:pt x="705871" y="2369693"/>
                    </a:cubicBezTo>
                    <a:lnTo>
                      <a:pt x="752392" y="2382879"/>
                    </a:lnTo>
                    <a:lnTo>
                      <a:pt x="741797" y="2380826"/>
                    </a:lnTo>
                    <a:cubicBezTo>
                      <a:pt x="310691" y="2278486"/>
                      <a:pt x="0" y="1953709"/>
                      <a:pt x="0" y="1400456"/>
                    </a:cubicBezTo>
                    <a:cubicBezTo>
                      <a:pt x="0" y="719530"/>
                      <a:pt x="480309" y="0"/>
                      <a:pt x="1066831" y="0"/>
                    </a:cubicBezTo>
                    <a:cubicBezTo>
                      <a:pt x="1140146" y="0"/>
                      <a:pt x="1211650" y="11243"/>
                      <a:pt x="1280651" y="32247"/>
                    </a:cubicBezTo>
                    <a:close/>
                  </a:path>
                </a:pathLst>
              </a:custGeom>
              <a:solidFill>
                <a:sysClr val="windowText" lastClr="000000">
                  <a:alpha val="4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5" name="楕円 23">
                <a:extLst>
                  <a:ext uri="{FF2B5EF4-FFF2-40B4-BE49-F238E27FC236}">
                    <a16:creationId xmlns:a16="http://schemas.microsoft.com/office/drawing/2014/main" id="{BE544526-D5FA-4B17-9FC2-722AB1379306}"/>
                  </a:ext>
                </a:extLst>
              </p:cNvPr>
              <p:cNvSpPr/>
              <p:nvPr/>
            </p:nvSpPr>
            <p:spPr>
              <a:xfrm rot="20700000">
                <a:off x="1623560" y="1827345"/>
                <a:ext cx="2123985" cy="2416215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1" name="グループ化 420">
              <a:extLst>
                <a:ext uri="{FF2B5EF4-FFF2-40B4-BE49-F238E27FC236}">
                  <a16:creationId xmlns:a16="http://schemas.microsoft.com/office/drawing/2014/main" id="{4021165C-30E9-41C0-A08B-89726B589DB1}"/>
                </a:ext>
              </a:extLst>
            </p:cNvPr>
            <p:cNvGrpSpPr/>
            <p:nvPr/>
          </p:nvGrpSpPr>
          <p:grpSpPr>
            <a:xfrm>
              <a:off x="5826301" y="4641910"/>
              <a:ext cx="678353" cy="644231"/>
              <a:chOff x="1125131" y="1827345"/>
              <a:chExt cx="2622414" cy="2490502"/>
            </a:xfrm>
          </p:grpSpPr>
          <p:sp>
            <p:nvSpPr>
              <p:cNvPr id="430" name="楕円 23">
                <a:extLst>
                  <a:ext uri="{FF2B5EF4-FFF2-40B4-BE49-F238E27FC236}">
                    <a16:creationId xmlns:a16="http://schemas.microsoft.com/office/drawing/2014/main" id="{BBA73297-A783-487E-89CC-7D4931B7FF42}"/>
                  </a:ext>
                </a:extLst>
              </p:cNvPr>
              <p:cNvSpPr/>
              <p:nvPr/>
            </p:nvSpPr>
            <p:spPr>
              <a:xfrm rot="900000">
                <a:off x="1125131" y="1841475"/>
                <a:ext cx="2021959" cy="2354510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F01297C7-7B84-464E-8579-C6DD4E7D1979}"/>
                  </a:ext>
                </a:extLst>
              </p:cNvPr>
              <p:cNvSpPr/>
              <p:nvPr/>
            </p:nvSpPr>
            <p:spPr>
              <a:xfrm rot="20700000">
                <a:off x="1601590" y="1934968"/>
                <a:ext cx="1296728" cy="2382879"/>
              </a:xfrm>
              <a:custGeom>
                <a:avLst/>
                <a:gdLst>
                  <a:gd name="connsiteX0" fmla="*/ 1280651 w 1296728"/>
                  <a:gd name="connsiteY0" fmla="*/ 32247 h 2382879"/>
                  <a:gd name="connsiteX1" fmla="*/ 1296728 w 1296728"/>
                  <a:gd name="connsiteY1" fmla="*/ 38366 h 2382879"/>
                  <a:gd name="connsiteX2" fmla="*/ 1236695 w 1296728"/>
                  <a:gd name="connsiteY2" fmla="*/ 24682 h 2382879"/>
                  <a:gd name="connsiteX3" fmla="*/ 1128167 w 1296728"/>
                  <a:gd name="connsiteY3" fmla="*/ 16435 h 2382879"/>
                  <a:gd name="connsiteX4" fmla="*/ 61336 w 1296728"/>
                  <a:gd name="connsiteY4" fmla="*/ 1416891 h 2382879"/>
                  <a:gd name="connsiteX5" fmla="*/ 705871 w 1296728"/>
                  <a:gd name="connsiteY5" fmla="*/ 2369693 h 2382879"/>
                  <a:gd name="connsiteX6" fmla="*/ 752392 w 1296728"/>
                  <a:gd name="connsiteY6" fmla="*/ 2382879 h 2382879"/>
                  <a:gd name="connsiteX7" fmla="*/ 741797 w 1296728"/>
                  <a:gd name="connsiteY7" fmla="*/ 2380826 h 2382879"/>
                  <a:gd name="connsiteX8" fmla="*/ 0 w 1296728"/>
                  <a:gd name="connsiteY8" fmla="*/ 1400456 h 2382879"/>
                  <a:gd name="connsiteX9" fmla="*/ 1066831 w 1296728"/>
                  <a:gd name="connsiteY9" fmla="*/ 0 h 2382879"/>
                  <a:gd name="connsiteX10" fmla="*/ 1280651 w 1296728"/>
                  <a:gd name="connsiteY10" fmla="*/ 32247 h 23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96728" h="2382879">
                    <a:moveTo>
                      <a:pt x="1280651" y="32247"/>
                    </a:moveTo>
                    <a:lnTo>
                      <a:pt x="1296728" y="38366"/>
                    </a:lnTo>
                    <a:lnTo>
                      <a:pt x="1236695" y="24682"/>
                    </a:lnTo>
                    <a:cubicBezTo>
                      <a:pt x="1201030" y="19246"/>
                      <a:pt x="1164824" y="16435"/>
                      <a:pt x="1128167" y="16435"/>
                    </a:cubicBezTo>
                    <a:cubicBezTo>
                      <a:pt x="541645" y="16435"/>
                      <a:pt x="61336" y="735965"/>
                      <a:pt x="61336" y="1416891"/>
                    </a:cubicBezTo>
                    <a:cubicBezTo>
                      <a:pt x="61337" y="1927586"/>
                      <a:pt x="326067" y="2243603"/>
                      <a:pt x="705871" y="2369693"/>
                    </a:cubicBezTo>
                    <a:lnTo>
                      <a:pt x="752392" y="2382879"/>
                    </a:lnTo>
                    <a:lnTo>
                      <a:pt x="741797" y="2380826"/>
                    </a:lnTo>
                    <a:cubicBezTo>
                      <a:pt x="310691" y="2278486"/>
                      <a:pt x="0" y="1953709"/>
                      <a:pt x="0" y="1400456"/>
                    </a:cubicBezTo>
                    <a:cubicBezTo>
                      <a:pt x="0" y="719530"/>
                      <a:pt x="480309" y="0"/>
                      <a:pt x="1066831" y="0"/>
                    </a:cubicBezTo>
                    <a:cubicBezTo>
                      <a:pt x="1140146" y="0"/>
                      <a:pt x="1211650" y="11243"/>
                      <a:pt x="1280651" y="32247"/>
                    </a:cubicBezTo>
                    <a:close/>
                  </a:path>
                </a:pathLst>
              </a:custGeom>
              <a:solidFill>
                <a:sysClr val="windowText" lastClr="000000">
                  <a:alpha val="4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2" name="楕円 23">
                <a:extLst>
                  <a:ext uri="{FF2B5EF4-FFF2-40B4-BE49-F238E27FC236}">
                    <a16:creationId xmlns:a16="http://schemas.microsoft.com/office/drawing/2014/main" id="{A080323F-BCB0-41A2-8036-E95ABB5E5E3E}"/>
                  </a:ext>
                </a:extLst>
              </p:cNvPr>
              <p:cNvSpPr/>
              <p:nvPr/>
            </p:nvSpPr>
            <p:spPr>
              <a:xfrm rot="20700000">
                <a:off x="1623560" y="1827345"/>
                <a:ext cx="2123985" cy="2416215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9C8BC45A-3F5C-47DB-971B-666044D1A1CC}"/>
                </a:ext>
              </a:extLst>
            </p:cNvPr>
            <p:cNvGrpSpPr/>
            <p:nvPr/>
          </p:nvGrpSpPr>
          <p:grpSpPr>
            <a:xfrm>
              <a:off x="5334644" y="4925681"/>
              <a:ext cx="678353" cy="644231"/>
              <a:chOff x="1125131" y="1827345"/>
              <a:chExt cx="2622414" cy="2490502"/>
            </a:xfrm>
          </p:grpSpPr>
          <p:sp>
            <p:nvSpPr>
              <p:cNvPr id="427" name="楕円 23">
                <a:extLst>
                  <a:ext uri="{FF2B5EF4-FFF2-40B4-BE49-F238E27FC236}">
                    <a16:creationId xmlns:a16="http://schemas.microsoft.com/office/drawing/2014/main" id="{3ACA94BA-EEB6-4160-8550-2E590673B0AE}"/>
                  </a:ext>
                </a:extLst>
              </p:cNvPr>
              <p:cNvSpPr/>
              <p:nvPr/>
            </p:nvSpPr>
            <p:spPr>
              <a:xfrm rot="900000">
                <a:off x="1125131" y="1841475"/>
                <a:ext cx="2021959" cy="2354510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38F353E7-4DA2-4F6E-8ACF-AA64F053388D}"/>
                  </a:ext>
                </a:extLst>
              </p:cNvPr>
              <p:cNvSpPr/>
              <p:nvPr/>
            </p:nvSpPr>
            <p:spPr>
              <a:xfrm rot="20700000">
                <a:off x="1601590" y="1934968"/>
                <a:ext cx="1296728" cy="2382879"/>
              </a:xfrm>
              <a:custGeom>
                <a:avLst/>
                <a:gdLst>
                  <a:gd name="connsiteX0" fmla="*/ 1280651 w 1296728"/>
                  <a:gd name="connsiteY0" fmla="*/ 32247 h 2382879"/>
                  <a:gd name="connsiteX1" fmla="*/ 1296728 w 1296728"/>
                  <a:gd name="connsiteY1" fmla="*/ 38366 h 2382879"/>
                  <a:gd name="connsiteX2" fmla="*/ 1236695 w 1296728"/>
                  <a:gd name="connsiteY2" fmla="*/ 24682 h 2382879"/>
                  <a:gd name="connsiteX3" fmla="*/ 1128167 w 1296728"/>
                  <a:gd name="connsiteY3" fmla="*/ 16435 h 2382879"/>
                  <a:gd name="connsiteX4" fmla="*/ 61336 w 1296728"/>
                  <a:gd name="connsiteY4" fmla="*/ 1416891 h 2382879"/>
                  <a:gd name="connsiteX5" fmla="*/ 705871 w 1296728"/>
                  <a:gd name="connsiteY5" fmla="*/ 2369693 h 2382879"/>
                  <a:gd name="connsiteX6" fmla="*/ 752392 w 1296728"/>
                  <a:gd name="connsiteY6" fmla="*/ 2382879 h 2382879"/>
                  <a:gd name="connsiteX7" fmla="*/ 741797 w 1296728"/>
                  <a:gd name="connsiteY7" fmla="*/ 2380826 h 2382879"/>
                  <a:gd name="connsiteX8" fmla="*/ 0 w 1296728"/>
                  <a:gd name="connsiteY8" fmla="*/ 1400456 h 2382879"/>
                  <a:gd name="connsiteX9" fmla="*/ 1066831 w 1296728"/>
                  <a:gd name="connsiteY9" fmla="*/ 0 h 2382879"/>
                  <a:gd name="connsiteX10" fmla="*/ 1280651 w 1296728"/>
                  <a:gd name="connsiteY10" fmla="*/ 32247 h 23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96728" h="2382879">
                    <a:moveTo>
                      <a:pt x="1280651" y="32247"/>
                    </a:moveTo>
                    <a:lnTo>
                      <a:pt x="1296728" y="38366"/>
                    </a:lnTo>
                    <a:lnTo>
                      <a:pt x="1236695" y="24682"/>
                    </a:lnTo>
                    <a:cubicBezTo>
                      <a:pt x="1201030" y="19246"/>
                      <a:pt x="1164824" y="16435"/>
                      <a:pt x="1128167" y="16435"/>
                    </a:cubicBezTo>
                    <a:cubicBezTo>
                      <a:pt x="541645" y="16435"/>
                      <a:pt x="61336" y="735965"/>
                      <a:pt x="61336" y="1416891"/>
                    </a:cubicBezTo>
                    <a:cubicBezTo>
                      <a:pt x="61337" y="1927586"/>
                      <a:pt x="326067" y="2243603"/>
                      <a:pt x="705871" y="2369693"/>
                    </a:cubicBezTo>
                    <a:lnTo>
                      <a:pt x="752392" y="2382879"/>
                    </a:lnTo>
                    <a:lnTo>
                      <a:pt x="741797" y="2380826"/>
                    </a:lnTo>
                    <a:cubicBezTo>
                      <a:pt x="310691" y="2278486"/>
                      <a:pt x="0" y="1953709"/>
                      <a:pt x="0" y="1400456"/>
                    </a:cubicBezTo>
                    <a:cubicBezTo>
                      <a:pt x="0" y="719530"/>
                      <a:pt x="480309" y="0"/>
                      <a:pt x="1066831" y="0"/>
                    </a:cubicBezTo>
                    <a:cubicBezTo>
                      <a:pt x="1140146" y="0"/>
                      <a:pt x="1211650" y="11243"/>
                      <a:pt x="1280651" y="32247"/>
                    </a:cubicBezTo>
                    <a:close/>
                  </a:path>
                </a:pathLst>
              </a:custGeom>
              <a:solidFill>
                <a:sysClr val="windowText" lastClr="000000">
                  <a:alpha val="4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楕円 23">
                <a:extLst>
                  <a:ext uri="{FF2B5EF4-FFF2-40B4-BE49-F238E27FC236}">
                    <a16:creationId xmlns:a16="http://schemas.microsoft.com/office/drawing/2014/main" id="{FFFAB074-F536-4295-B37A-67E29FAB2863}"/>
                  </a:ext>
                </a:extLst>
              </p:cNvPr>
              <p:cNvSpPr/>
              <p:nvPr/>
            </p:nvSpPr>
            <p:spPr>
              <a:xfrm rot="20700000">
                <a:off x="1623560" y="1827345"/>
                <a:ext cx="2123985" cy="2416215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7B7F441C-B19E-4104-B626-AD9E742D954D}"/>
                </a:ext>
              </a:extLst>
            </p:cNvPr>
            <p:cNvGrpSpPr/>
            <p:nvPr/>
          </p:nvGrpSpPr>
          <p:grpSpPr>
            <a:xfrm>
              <a:off x="6085143" y="5046451"/>
              <a:ext cx="678353" cy="644231"/>
              <a:chOff x="1125131" y="1827345"/>
              <a:chExt cx="2622414" cy="2490502"/>
            </a:xfrm>
          </p:grpSpPr>
          <p:sp>
            <p:nvSpPr>
              <p:cNvPr id="424" name="楕円 23">
                <a:extLst>
                  <a:ext uri="{FF2B5EF4-FFF2-40B4-BE49-F238E27FC236}">
                    <a16:creationId xmlns:a16="http://schemas.microsoft.com/office/drawing/2014/main" id="{CCDB7B17-DAEA-4126-A429-A6450FA05101}"/>
                  </a:ext>
                </a:extLst>
              </p:cNvPr>
              <p:cNvSpPr/>
              <p:nvPr/>
            </p:nvSpPr>
            <p:spPr>
              <a:xfrm rot="900000">
                <a:off x="1125131" y="1841475"/>
                <a:ext cx="2021959" cy="2354510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7986B1D0-B3C4-4ECC-A6E1-755CE6BAD860}"/>
                  </a:ext>
                </a:extLst>
              </p:cNvPr>
              <p:cNvSpPr/>
              <p:nvPr/>
            </p:nvSpPr>
            <p:spPr>
              <a:xfrm rot="20700000">
                <a:off x="1601590" y="1934968"/>
                <a:ext cx="1296728" cy="2382879"/>
              </a:xfrm>
              <a:custGeom>
                <a:avLst/>
                <a:gdLst>
                  <a:gd name="connsiteX0" fmla="*/ 1280651 w 1296728"/>
                  <a:gd name="connsiteY0" fmla="*/ 32247 h 2382879"/>
                  <a:gd name="connsiteX1" fmla="*/ 1296728 w 1296728"/>
                  <a:gd name="connsiteY1" fmla="*/ 38366 h 2382879"/>
                  <a:gd name="connsiteX2" fmla="*/ 1236695 w 1296728"/>
                  <a:gd name="connsiteY2" fmla="*/ 24682 h 2382879"/>
                  <a:gd name="connsiteX3" fmla="*/ 1128167 w 1296728"/>
                  <a:gd name="connsiteY3" fmla="*/ 16435 h 2382879"/>
                  <a:gd name="connsiteX4" fmla="*/ 61336 w 1296728"/>
                  <a:gd name="connsiteY4" fmla="*/ 1416891 h 2382879"/>
                  <a:gd name="connsiteX5" fmla="*/ 705871 w 1296728"/>
                  <a:gd name="connsiteY5" fmla="*/ 2369693 h 2382879"/>
                  <a:gd name="connsiteX6" fmla="*/ 752392 w 1296728"/>
                  <a:gd name="connsiteY6" fmla="*/ 2382879 h 2382879"/>
                  <a:gd name="connsiteX7" fmla="*/ 741797 w 1296728"/>
                  <a:gd name="connsiteY7" fmla="*/ 2380826 h 2382879"/>
                  <a:gd name="connsiteX8" fmla="*/ 0 w 1296728"/>
                  <a:gd name="connsiteY8" fmla="*/ 1400456 h 2382879"/>
                  <a:gd name="connsiteX9" fmla="*/ 1066831 w 1296728"/>
                  <a:gd name="connsiteY9" fmla="*/ 0 h 2382879"/>
                  <a:gd name="connsiteX10" fmla="*/ 1280651 w 1296728"/>
                  <a:gd name="connsiteY10" fmla="*/ 32247 h 23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96728" h="2382879">
                    <a:moveTo>
                      <a:pt x="1280651" y="32247"/>
                    </a:moveTo>
                    <a:lnTo>
                      <a:pt x="1296728" y="38366"/>
                    </a:lnTo>
                    <a:lnTo>
                      <a:pt x="1236695" y="24682"/>
                    </a:lnTo>
                    <a:cubicBezTo>
                      <a:pt x="1201030" y="19246"/>
                      <a:pt x="1164824" y="16435"/>
                      <a:pt x="1128167" y="16435"/>
                    </a:cubicBezTo>
                    <a:cubicBezTo>
                      <a:pt x="541645" y="16435"/>
                      <a:pt x="61336" y="735965"/>
                      <a:pt x="61336" y="1416891"/>
                    </a:cubicBezTo>
                    <a:cubicBezTo>
                      <a:pt x="61337" y="1927586"/>
                      <a:pt x="326067" y="2243603"/>
                      <a:pt x="705871" y="2369693"/>
                    </a:cubicBezTo>
                    <a:lnTo>
                      <a:pt x="752392" y="2382879"/>
                    </a:lnTo>
                    <a:lnTo>
                      <a:pt x="741797" y="2380826"/>
                    </a:lnTo>
                    <a:cubicBezTo>
                      <a:pt x="310691" y="2278486"/>
                      <a:pt x="0" y="1953709"/>
                      <a:pt x="0" y="1400456"/>
                    </a:cubicBezTo>
                    <a:cubicBezTo>
                      <a:pt x="0" y="719530"/>
                      <a:pt x="480309" y="0"/>
                      <a:pt x="1066831" y="0"/>
                    </a:cubicBezTo>
                    <a:cubicBezTo>
                      <a:pt x="1140146" y="0"/>
                      <a:pt x="1211650" y="11243"/>
                      <a:pt x="1280651" y="32247"/>
                    </a:cubicBezTo>
                    <a:close/>
                  </a:path>
                </a:pathLst>
              </a:custGeom>
              <a:solidFill>
                <a:sysClr val="windowText" lastClr="000000">
                  <a:alpha val="4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楕円 23">
                <a:extLst>
                  <a:ext uri="{FF2B5EF4-FFF2-40B4-BE49-F238E27FC236}">
                    <a16:creationId xmlns:a16="http://schemas.microsoft.com/office/drawing/2014/main" id="{85B1BD5B-4618-4202-90D3-11C03F7D8D51}"/>
                  </a:ext>
                </a:extLst>
              </p:cNvPr>
              <p:cNvSpPr/>
              <p:nvPr/>
            </p:nvSpPr>
            <p:spPr>
              <a:xfrm rot="20700000">
                <a:off x="1623560" y="1827345"/>
                <a:ext cx="2123985" cy="2416215"/>
              </a:xfrm>
              <a:custGeom>
                <a:avLst/>
                <a:gdLst>
                  <a:gd name="connsiteX0" fmla="*/ 0 w 2787650"/>
                  <a:gd name="connsiteY0" fmla="*/ 1261779 h 2523557"/>
                  <a:gd name="connsiteX1" fmla="*/ 1393825 w 2787650"/>
                  <a:gd name="connsiteY1" fmla="*/ 0 h 2523557"/>
                  <a:gd name="connsiteX2" fmla="*/ 2787650 w 2787650"/>
                  <a:gd name="connsiteY2" fmla="*/ 1261779 h 2523557"/>
                  <a:gd name="connsiteX3" fmla="*/ 1393825 w 2787650"/>
                  <a:gd name="connsiteY3" fmla="*/ 2523558 h 2523557"/>
                  <a:gd name="connsiteX4" fmla="*/ 0 w 2787650"/>
                  <a:gd name="connsiteY4" fmla="*/ 1261779 h 2523557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523558"/>
                  <a:gd name="connsiteX1" fmla="*/ 1393825 w 2787650"/>
                  <a:gd name="connsiteY1" fmla="*/ 0 h 2523558"/>
                  <a:gd name="connsiteX2" fmla="*/ 2787650 w 2787650"/>
                  <a:gd name="connsiteY2" fmla="*/ 1261779 h 2523558"/>
                  <a:gd name="connsiteX3" fmla="*/ 1393825 w 2787650"/>
                  <a:gd name="connsiteY3" fmla="*/ 2523558 h 2523558"/>
                  <a:gd name="connsiteX4" fmla="*/ 0 w 2787650"/>
                  <a:gd name="connsiteY4" fmla="*/ 1261779 h 2523558"/>
                  <a:gd name="connsiteX0" fmla="*/ 0 w 2787650"/>
                  <a:gd name="connsiteY0" fmla="*/ 1261779 h 2301308"/>
                  <a:gd name="connsiteX1" fmla="*/ 1393825 w 2787650"/>
                  <a:gd name="connsiteY1" fmla="*/ 0 h 2301308"/>
                  <a:gd name="connsiteX2" fmla="*/ 2787650 w 2787650"/>
                  <a:gd name="connsiteY2" fmla="*/ 1261779 h 2301308"/>
                  <a:gd name="connsiteX3" fmla="*/ 1387475 w 2787650"/>
                  <a:gd name="connsiteY3" fmla="*/ 2301308 h 2301308"/>
                  <a:gd name="connsiteX4" fmla="*/ 0 w 2787650"/>
                  <a:gd name="connsiteY4" fmla="*/ 1261779 h 2301308"/>
                  <a:gd name="connsiteX0" fmla="*/ 0 w 2787650"/>
                  <a:gd name="connsiteY0" fmla="*/ 1433229 h 2472758"/>
                  <a:gd name="connsiteX1" fmla="*/ 1400175 w 2787650"/>
                  <a:gd name="connsiteY1" fmla="*/ 0 h 2472758"/>
                  <a:gd name="connsiteX2" fmla="*/ 2787650 w 2787650"/>
                  <a:gd name="connsiteY2" fmla="*/ 1433229 h 2472758"/>
                  <a:gd name="connsiteX3" fmla="*/ 1387475 w 2787650"/>
                  <a:gd name="connsiteY3" fmla="*/ 2472758 h 2472758"/>
                  <a:gd name="connsiteX4" fmla="*/ 0 w 2787650"/>
                  <a:gd name="connsiteY4" fmla="*/ 1433229 h 247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7650" h="2472758">
                    <a:moveTo>
                      <a:pt x="0" y="1433229"/>
                    </a:moveTo>
                    <a:cubicBezTo>
                      <a:pt x="0" y="736368"/>
                      <a:pt x="630387" y="0"/>
                      <a:pt x="1400175" y="0"/>
                    </a:cubicBezTo>
                    <a:cubicBezTo>
                      <a:pt x="2169963" y="0"/>
                      <a:pt x="2787650" y="736368"/>
                      <a:pt x="2787650" y="1433229"/>
                    </a:cubicBezTo>
                    <a:cubicBezTo>
                      <a:pt x="2787650" y="2130090"/>
                      <a:pt x="2157263" y="2472758"/>
                      <a:pt x="1387475" y="2472758"/>
                    </a:cubicBezTo>
                    <a:cubicBezTo>
                      <a:pt x="617687" y="2472758"/>
                      <a:pt x="0" y="2130090"/>
                      <a:pt x="0" y="1433229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C00000"/>
                  </a:gs>
                  <a:gs pos="59000">
                    <a:srgbClr val="FF0000"/>
                  </a:gs>
                  <a:gs pos="23000">
                    <a:srgbClr val="FFC000"/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7" name="グループ化 446">
            <a:extLst>
              <a:ext uri="{FF2B5EF4-FFF2-40B4-BE49-F238E27FC236}">
                <a16:creationId xmlns:a16="http://schemas.microsoft.com/office/drawing/2014/main" id="{08D4F418-AED2-4599-B748-525E3C985E52}"/>
              </a:ext>
            </a:extLst>
          </p:cNvPr>
          <p:cNvGrpSpPr/>
          <p:nvPr/>
        </p:nvGrpSpPr>
        <p:grpSpPr>
          <a:xfrm>
            <a:off x="3618959" y="1120242"/>
            <a:ext cx="2563161" cy="2219688"/>
            <a:chOff x="5146560" y="1023843"/>
            <a:chExt cx="2563161" cy="2219688"/>
          </a:xfrm>
        </p:grpSpPr>
        <p:grpSp>
          <p:nvGrpSpPr>
            <p:cNvPr id="448" name="グループ化 447">
              <a:extLst>
                <a:ext uri="{FF2B5EF4-FFF2-40B4-BE49-F238E27FC236}">
                  <a16:creationId xmlns:a16="http://schemas.microsoft.com/office/drawing/2014/main" id="{7EC0FBD2-E720-4A29-8597-D20DC88664E4}"/>
                </a:ext>
              </a:extLst>
            </p:cNvPr>
            <p:cNvGrpSpPr/>
            <p:nvPr/>
          </p:nvGrpSpPr>
          <p:grpSpPr>
            <a:xfrm>
              <a:off x="5640504" y="1023843"/>
              <a:ext cx="2069217" cy="1737598"/>
              <a:chOff x="5062476" y="260204"/>
              <a:chExt cx="2350781" cy="1974038"/>
            </a:xfrm>
          </p:grpSpPr>
          <p:grpSp>
            <p:nvGrpSpPr>
              <p:cNvPr id="516" name="グループ化 515">
                <a:extLst>
                  <a:ext uri="{FF2B5EF4-FFF2-40B4-BE49-F238E27FC236}">
                    <a16:creationId xmlns:a16="http://schemas.microsoft.com/office/drawing/2014/main" id="{7F66A952-D9DA-4B98-A716-0FD6C7D66669}"/>
                  </a:ext>
                </a:extLst>
              </p:cNvPr>
              <p:cNvGrpSpPr/>
              <p:nvPr/>
            </p:nvGrpSpPr>
            <p:grpSpPr>
              <a:xfrm>
                <a:off x="6152532" y="641353"/>
                <a:ext cx="1260725" cy="1592889"/>
                <a:chOff x="5208273" y="118457"/>
                <a:chExt cx="1674582" cy="2115785"/>
              </a:xfrm>
            </p:grpSpPr>
            <p:grpSp>
              <p:nvGrpSpPr>
                <p:cNvPr id="551" name="グループ化 550">
                  <a:extLst>
                    <a:ext uri="{FF2B5EF4-FFF2-40B4-BE49-F238E27FC236}">
                      <a16:creationId xmlns:a16="http://schemas.microsoft.com/office/drawing/2014/main" id="{8AD81FAD-0585-450A-B743-AF59EEC75C8E}"/>
                    </a:ext>
                  </a:extLst>
                </p:cNvPr>
                <p:cNvGrpSpPr/>
                <p:nvPr/>
              </p:nvGrpSpPr>
              <p:grpSpPr>
                <a:xfrm>
                  <a:off x="5208273" y="759786"/>
                  <a:ext cx="1153340" cy="1474456"/>
                  <a:chOff x="-2094547" y="186620"/>
                  <a:chExt cx="2018086" cy="2579967"/>
                </a:xfrm>
              </p:grpSpPr>
              <p:sp>
                <p:nvSpPr>
                  <p:cNvPr id="581" name="フリーフォーム: 図形 580">
                    <a:extLst>
                      <a:ext uri="{FF2B5EF4-FFF2-40B4-BE49-F238E27FC236}">
                        <a16:creationId xmlns:a16="http://schemas.microsoft.com/office/drawing/2014/main" id="{6D19F82B-82B9-49EA-94C6-777A69958354}"/>
                      </a:ext>
                    </a:extLst>
                  </p:cNvPr>
                  <p:cNvSpPr/>
                  <p:nvPr/>
                </p:nvSpPr>
                <p:spPr>
                  <a:xfrm>
                    <a:off x="-2094547" y="186620"/>
                    <a:ext cx="2018086" cy="2579967"/>
                  </a:xfrm>
                  <a:custGeom>
                    <a:avLst/>
                    <a:gdLst>
                      <a:gd name="connsiteX0" fmla="*/ 2785516 w 2847425"/>
                      <a:gd name="connsiteY0" fmla="*/ 0 h 3640213"/>
                      <a:gd name="connsiteX1" fmla="*/ 2847425 w 2847425"/>
                      <a:gd name="connsiteY1" fmla="*/ 148391 h 3640213"/>
                      <a:gd name="connsiteX2" fmla="*/ 159291 w 2847425"/>
                      <a:gd name="connsiteY2" fmla="*/ 3640213 h 3640213"/>
                      <a:gd name="connsiteX3" fmla="*/ 0 w 2847425"/>
                      <a:gd name="connsiteY3" fmla="*/ 3618318 h 3640213"/>
                      <a:gd name="connsiteX4" fmla="*/ 2785516 w 2847425"/>
                      <a:gd name="connsiteY4" fmla="*/ 0 h 364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7425" h="3640213">
                        <a:moveTo>
                          <a:pt x="2785516" y="0"/>
                        </a:moveTo>
                        <a:lnTo>
                          <a:pt x="2847425" y="148391"/>
                        </a:lnTo>
                        <a:cubicBezTo>
                          <a:pt x="1396042" y="753902"/>
                          <a:pt x="373442" y="2082235"/>
                          <a:pt x="159291" y="3640213"/>
                        </a:cubicBezTo>
                        <a:lnTo>
                          <a:pt x="0" y="3618318"/>
                        </a:lnTo>
                        <a:cubicBezTo>
                          <a:pt x="221910" y="2003900"/>
                          <a:pt x="1281555" y="627447"/>
                          <a:pt x="2785516" y="0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538735635">
                          <a:custGeom>
                            <a:avLst/>
                            <a:gdLst>
                              <a:gd name="connsiteX0" fmla="*/ 1974208 w 2018086"/>
                              <a:gd name="connsiteY0" fmla="*/ 0 h 2579967"/>
                              <a:gd name="connsiteX1" fmla="*/ 2018086 w 2018086"/>
                              <a:gd name="connsiteY1" fmla="*/ 105170 h 2579967"/>
                              <a:gd name="connsiteX2" fmla="*/ 112896 w 2018086"/>
                              <a:gd name="connsiteY2" fmla="*/ 2579967 h 2579967"/>
                              <a:gd name="connsiteX3" fmla="*/ 0 w 2018086"/>
                              <a:gd name="connsiteY3" fmla="*/ 2564449 h 2579967"/>
                              <a:gd name="connsiteX4" fmla="*/ 1974208 w 2018086"/>
                              <a:gd name="connsiteY4" fmla="*/ 0 h 2579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018086" h="2579967" fill="none" extrusionOk="0">
                                <a:moveTo>
                                  <a:pt x="1974208" y="0"/>
                                </a:moveTo>
                                <a:cubicBezTo>
                                  <a:pt x="1996553" y="42151"/>
                                  <a:pt x="2004688" y="75384"/>
                                  <a:pt x="2018086" y="105170"/>
                                </a:cubicBezTo>
                                <a:cubicBezTo>
                                  <a:pt x="1156882" y="462916"/>
                                  <a:pt x="337995" y="1370904"/>
                                  <a:pt x="112896" y="2579967"/>
                                </a:cubicBezTo>
                                <a:cubicBezTo>
                                  <a:pt x="68783" y="2568531"/>
                                  <a:pt x="27480" y="2565675"/>
                                  <a:pt x="0" y="2564449"/>
                                </a:cubicBezTo>
                                <a:cubicBezTo>
                                  <a:pt x="323755" y="1594455"/>
                                  <a:pt x="945588" y="564928"/>
                                  <a:pt x="1974208" y="0"/>
                                </a:cubicBezTo>
                                <a:close/>
                              </a:path>
                              <a:path w="2018086" h="2579967" stroke="0" extrusionOk="0">
                                <a:moveTo>
                                  <a:pt x="1974208" y="0"/>
                                </a:moveTo>
                                <a:cubicBezTo>
                                  <a:pt x="1983609" y="32059"/>
                                  <a:pt x="2005713" y="83873"/>
                                  <a:pt x="2018086" y="105170"/>
                                </a:cubicBezTo>
                                <a:cubicBezTo>
                                  <a:pt x="1096429" y="503346"/>
                                  <a:pt x="279454" y="1619308"/>
                                  <a:pt x="112896" y="2579967"/>
                                </a:cubicBezTo>
                                <a:cubicBezTo>
                                  <a:pt x="86732" y="2576247"/>
                                  <a:pt x="56079" y="2573392"/>
                                  <a:pt x="0" y="2564449"/>
                                </a:cubicBezTo>
                                <a:cubicBezTo>
                                  <a:pt x="161372" y="1281209"/>
                                  <a:pt x="1098967" y="584731"/>
                                  <a:pt x="1974208" y="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82" name="楕円 3">
                    <a:extLst>
                      <a:ext uri="{FF2B5EF4-FFF2-40B4-BE49-F238E27FC236}">
                        <a16:creationId xmlns:a16="http://schemas.microsoft.com/office/drawing/2014/main" id="{AA560F73-122B-41A4-ACB7-D267C6886EC7}"/>
                      </a:ext>
                    </a:extLst>
                  </p:cNvPr>
                  <p:cNvSpPr/>
                  <p:nvPr/>
                </p:nvSpPr>
                <p:spPr>
                  <a:xfrm rot="14400000">
                    <a:off x="-2109190" y="60838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242456965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7012" y="47039"/>
                                  <a:pt x="182823" y="-6747"/>
                                  <a:pt x="376323" y="0"/>
                                </a:cubicBezTo>
                                <a:cubicBezTo>
                                  <a:pt x="594420" y="5710"/>
                                  <a:pt x="903193" y="59757"/>
                                  <a:pt x="979140" y="101228"/>
                                </a:cubicBezTo>
                                <a:cubicBezTo>
                                  <a:pt x="911618" y="125566"/>
                                  <a:pt x="594027" y="217084"/>
                                  <a:pt x="376323" y="202456"/>
                                </a:cubicBezTo>
                                <a:cubicBezTo>
                                  <a:pt x="162142" y="206913"/>
                                  <a:pt x="-2801" y="157558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21028" y="24072"/>
                                  <a:pt x="153860" y="3789"/>
                                  <a:pt x="376323" y="0"/>
                                </a:cubicBezTo>
                                <a:cubicBezTo>
                                  <a:pt x="590988" y="12862"/>
                                  <a:pt x="914050" y="51631"/>
                                  <a:pt x="979140" y="101228"/>
                                </a:cubicBezTo>
                                <a:cubicBezTo>
                                  <a:pt x="871799" y="170506"/>
                                  <a:pt x="595347" y="208198"/>
                                  <a:pt x="376323" y="202456"/>
                                </a:cubicBezTo>
                                <a:cubicBezTo>
                                  <a:pt x="156871" y="208315"/>
                                  <a:pt x="-5561" y="158995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83" name="楕円 3">
                    <a:extLst>
                      <a:ext uri="{FF2B5EF4-FFF2-40B4-BE49-F238E27FC236}">
                        <a16:creationId xmlns:a16="http://schemas.microsoft.com/office/drawing/2014/main" id="{904422F5-66E4-4D75-86F5-9DB92A279A1B}"/>
                      </a:ext>
                    </a:extLst>
                  </p:cNvPr>
                  <p:cNvSpPr/>
                  <p:nvPr/>
                </p:nvSpPr>
                <p:spPr>
                  <a:xfrm rot="900000">
                    <a:off x="-1578627" y="154930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277132035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8252" y="36199"/>
                                  <a:pt x="153794" y="15201"/>
                                  <a:pt x="376323" y="0"/>
                                </a:cubicBezTo>
                                <a:cubicBezTo>
                                  <a:pt x="562996" y="10714"/>
                                  <a:pt x="904854" y="31687"/>
                                  <a:pt x="979140" y="101228"/>
                                </a:cubicBezTo>
                                <a:cubicBezTo>
                                  <a:pt x="879459" y="142011"/>
                                  <a:pt x="623287" y="183210"/>
                                  <a:pt x="376323" y="202456"/>
                                </a:cubicBezTo>
                                <a:cubicBezTo>
                                  <a:pt x="173590" y="207063"/>
                                  <a:pt x="313" y="148895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13862" y="80886"/>
                                  <a:pt x="140751" y="-3794"/>
                                  <a:pt x="376323" y="0"/>
                                </a:cubicBezTo>
                                <a:cubicBezTo>
                                  <a:pt x="582072" y="1918"/>
                                  <a:pt x="887655" y="40434"/>
                                  <a:pt x="979140" y="101228"/>
                                </a:cubicBezTo>
                                <a:cubicBezTo>
                                  <a:pt x="881849" y="158164"/>
                                  <a:pt x="581827" y="208192"/>
                                  <a:pt x="376323" y="202456"/>
                                </a:cubicBezTo>
                                <a:cubicBezTo>
                                  <a:pt x="168881" y="204636"/>
                                  <a:pt x="6271" y="158952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552" name="グループ化 551">
                  <a:extLst>
                    <a:ext uri="{FF2B5EF4-FFF2-40B4-BE49-F238E27FC236}">
                      <a16:creationId xmlns:a16="http://schemas.microsoft.com/office/drawing/2014/main" id="{D558D154-C6AE-49F5-9758-128411B650EB}"/>
                    </a:ext>
                  </a:extLst>
                </p:cNvPr>
                <p:cNvGrpSpPr/>
                <p:nvPr/>
              </p:nvGrpSpPr>
              <p:grpSpPr>
                <a:xfrm>
                  <a:off x="5731312" y="118457"/>
                  <a:ext cx="1151543" cy="1296551"/>
                  <a:chOff x="1354582" y="2935198"/>
                  <a:chExt cx="1720465" cy="1937115"/>
                </a:xfrm>
                <a:solidFill>
                  <a:srgbClr val="FF0000"/>
                </a:solidFill>
              </p:grpSpPr>
              <p:sp>
                <p:nvSpPr>
                  <p:cNvPr id="553" name="フリーフォーム: 図形 552">
                    <a:extLst>
                      <a:ext uri="{FF2B5EF4-FFF2-40B4-BE49-F238E27FC236}">
                        <a16:creationId xmlns:a16="http://schemas.microsoft.com/office/drawing/2014/main" id="{717923A7-F5C9-4DFA-BE26-1AA9E66A73EA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1054127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94299976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30353" y="830867"/>
                                  <a:pt x="1071808" y="875552"/>
                                  <a:pt x="1103322" y="853357"/>
                                </a:cubicBezTo>
                                <a:cubicBezTo>
                                  <a:pt x="1136403" y="839581"/>
                                  <a:pt x="1143278" y="761363"/>
                                  <a:pt x="1171091" y="745639"/>
                                </a:cubicBezTo>
                                <a:cubicBezTo>
                                  <a:pt x="1207213" y="715996"/>
                                  <a:pt x="1268232" y="737412"/>
                                  <a:pt x="1294814" y="713216"/>
                                </a:cubicBezTo>
                                <a:cubicBezTo>
                                  <a:pt x="1326225" y="685807"/>
                                  <a:pt x="1319373" y="635144"/>
                                  <a:pt x="1350024" y="595992"/>
                                </a:cubicBezTo>
                                <a:cubicBezTo>
                                  <a:pt x="1385232" y="557318"/>
                                  <a:pt x="1437910" y="553454"/>
                                  <a:pt x="1466360" y="515438"/>
                                </a:cubicBezTo>
                                <a:cubicBezTo>
                                  <a:pt x="1491771" y="483025"/>
                                  <a:pt x="1474475" y="454441"/>
                                  <a:pt x="1507818" y="398034"/>
                                </a:cubicBezTo>
                                <a:cubicBezTo>
                                  <a:pt x="1366091" y="244210"/>
                                  <a:pt x="1243856" y="154237"/>
                                  <a:pt x="1077386" y="38290"/>
                                </a:cubicBezTo>
                                <a:cubicBezTo>
                                  <a:pt x="855273" y="14879"/>
                                  <a:pt x="608138" y="4250"/>
                                  <a:pt x="418772" y="40752"/>
                                </a:cubicBezTo>
                                <a:cubicBezTo>
                                  <a:pt x="244961" y="159212"/>
                                  <a:pt x="102528" y="270810"/>
                                  <a:pt x="0" y="370640"/>
                                </a:cubicBezTo>
                                <a:cubicBezTo>
                                  <a:pt x="47056" y="408839"/>
                                  <a:pt x="21116" y="500509"/>
                                  <a:pt x="38568" y="537954"/>
                                </a:cubicBezTo>
                                <a:cubicBezTo>
                                  <a:pt x="61124" y="569494"/>
                                  <a:pt x="130620" y="551320"/>
                                  <a:pt x="166590" y="584148"/>
                                </a:cubicBezTo>
                                <a:cubicBezTo>
                                  <a:pt x="188786" y="608706"/>
                                  <a:pt x="175357" y="687463"/>
                                  <a:pt x="212332" y="710158"/>
                                </a:cubicBezTo>
                                <a:cubicBezTo>
                                  <a:pt x="242077" y="736188"/>
                                  <a:pt x="318275" y="719395"/>
                                  <a:pt x="356874" y="733210"/>
                                </a:cubicBezTo>
                                <a:cubicBezTo>
                                  <a:pt x="388512" y="757266"/>
                                  <a:pt x="398330" y="808764"/>
                                  <a:pt x="428464" y="829667"/>
                                </a:cubicBezTo>
                                <a:cubicBezTo>
                                  <a:pt x="462735" y="841311"/>
                                  <a:pt x="517780" y="819100"/>
                                  <a:pt x="549934" y="827434"/>
                                </a:cubicBezTo>
                                <a:cubicBezTo>
                                  <a:pt x="581990" y="839163"/>
                                  <a:pt x="616087" y="893062"/>
                                  <a:pt x="647752" y="905801"/>
                                </a:cubicBezTo>
                                <a:cubicBezTo>
                                  <a:pt x="685039" y="906678"/>
                                  <a:pt x="729631" y="878379"/>
                                  <a:pt x="763593" y="875591"/>
                                </a:cubicBezTo>
                                <a:cubicBezTo>
                                  <a:pt x="797726" y="883441"/>
                                  <a:pt x="829912" y="914962"/>
                                  <a:pt x="864319" y="905993"/>
                                </a:cubicBezTo>
                                <a:cubicBezTo>
                                  <a:pt x="892463" y="906124"/>
                                  <a:pt x="897640" y="870882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8880" y="831433"/>
                                  <a:pt x="1068564" y="863076"/>
                                  <a:pt x="1103322" y="853357"/>
                                </a:cubicBezTo>
                                <a:cubicBezTo>
                                  <a:pt x="1134965" y="840606"/>
                                  <a:pt x="1129651" y="768658"/>
                                  <a:pt x="1171091" y="745639"/>
                                </a:cubicBezTo>
                                <a:cubicBezTo>
                                  <a:pt x="1200392" y="720126"/>
                                  <a:pt x="1260985" y="739896"/>
                                  <a:pt x="1294814" y="713216"/>
                                </a:cubicBezTo>
                                <a:cubicBezTo>
                                  <a:pt x="1320103" y="687399"/>
                                  <a:pt x="1324458" y="627717"/>
                                  <a:pt x="1350024" y="595992"/>
                                </a:cubicBezTo>
                                <a:cubicBezTo>
                                  <a:pt x="1382481" y="555476"/>
                                  <a:pt x="1445349" y="553163"/>
                                  <a:pt x="1466360" y="515438"/>
                                </a:cubicBezTo>
                                <a:cubicBezTo>
                                  <a:pt x="1484912" y="482727"/>
                                  <a:pt x="1465097" y="450736"/>
                                  <a:pt x="1507818" y="398034"/>
                                </a:cubicBezTo>
                                <a:cubicBezTo>
                                  <a:pt x="1372951" y="251753"/>
                                  <a:pt x="1248823" y="179619"/>
                                  <a:pt x="1077386" y="38290"/>
                                </a:cubicBezTo>
                                <a:cubicBezTo>
                                  <a:pt x="857076" y="7924"/>
                                  <a:pt x="592252" y="-9468"/>
                                  <a:pt x="418772" y="40752"/>
                                </a:cubicBezTo>
                                <a:cubicBezTo>
                                  <a:pt x="308672" y="149338"/>
                                  <a:pt x="84919" y="270278"/>
                                  <a:pt x="0" y="370640"/>
                                </a:cubicBezTo>
                                <a:cubicBezTo>
                                  <a:pt x="33603" y="413206"/>
                                  <a:pt x="10505" y="500407"/>
                                  <a:pt x="38568" y="537954"/>
                                </a:cubicBezTo>
                                <a:cubicBezTo>
                                  <a:pt x="71990" y="568667"/>
                                  <a:pt x="137756" y="550189"/>
                                  <a:pt x="166590" y="584148"/>
                                </a:cubicBezTo>
                                <a:cubicBezTo>
                                  <a:pt x="199354" y="620208"/>
                                  <a:pt x="184643" y="680824"/>
                                  <a:pt x="212332" y="710158"/>
                                </a:cubicBezTo>
                                <a:cubicBezTo>
                                  <a:pt x="246408" y="736819"/>
                                  <a:pt x="319775" y="711303"/>
                                  <a:pt x="356874" y="733210"/>
                                </a:cubicBezTo>
                                <a:cubicBezTo>
                                  <a:pt x="394378" y="752570"/>
                                  <a:pt x="390008" y="815054"/>
                                  <a:pt x="428464" y="829667"/>
                                </a:cubicBezTo>
                                <a:cubicBezTo>
                                  <a:pt x="458463" y="847236"/>
                                  <a:pt x="515974" y="817559"/>
                                  <a:pt x="549934" y="827434"/>
                                </a:cubicBezTo>
                                <a:cubicBezTo>
                                  <a:pt x="584888" y="839361"/>
                                  <a:pt x="617984" y="892311"/>
                                  <a:pt x="647752" y="905801"/>
                                </a:cubicBezTo>
                                <a:cubicBezTo>
                                  <a:pt x="678223" y="913173"/>
                                  <a:pt x="726583" y="876717"/>
                                  <a:pt x="763593" y="875591"/>
                                </a:cubicBezTo>
                                <a:cubicBezTo>
                                  <a:pt x="793185" y="873981"/>
                                  <a:pt x="827039" y="906438"/>
                                  <a:pt x="864319" y="905993"/>
                                </a:cubicBezTo>
                                <a:cubicBezTo>
                                  <a:pt x="897783" y="901756"/>
                                  <a:pt x="893413" y="866081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grpSp>
                <p:nvGrpSpPr>
                  <p:cNvPr id="554" name="グループ化 553">
                    <a:extLst>
                      <a:ext uri="{FF2B5EF4-FFF2-40B4-BE49-F238E27FC236}">
                        <a16:creationId xmlns:a16="http://schemas.microsoft.com/office/drawing/2014/main" id="{37A2FBDE-65A7-47B2-89D9-15417E1ABD30}"/>
                      </a:ext>
                    </a:extLst>
                  </p:cNvPr>
                  <p:cNvGrpSpPr/>
                  <p:nvPr/>
                </p:nvGrpSpPr>
                <p:grpSpPr>
                  <a:xfrm>
                    <a:off x="1438240" y="2935198"/>
                    <a:ext cx="1636807" cy="1937115"/>
                    <a:chOff x="1438240" y="2935198"/>
                    <a:chExt cx="1636807" cy="1937115"/>
                  </a:xfrm>
                  <a:grpFill/>
                </p:grpSpPr>
                <p:sp>
                  <p:nvSpPr>
                    <p:cNvPr id="555" name="フリーフォーム: 図形 554">
                      <a:extLst>
                        <a:ext uri="{FF2B5EF4-FFF2-40B4-BE49-F238E27FC236}">
                          <a16:creationId xmlns:a16="http://schemas.microsoft.com/office/drawing/2014/main" id="{D66DD93D-6723-488F-9A36-FE045B9766C9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460876" y="2935198"/>
                      <a:ext cx="1507818" cy="90690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688418590">
                            <a:custGeom>
                              <a:avLst/>
                              <a:gdLst>
                                <a:gd name="connsiteX0" fmla="*/ 959588 w 1507818"/>
                                <a:gd name="connsiteY0" fmla="*/ 848648 h 906906"/>
                                <a:gd name="connsiteX1" fmla="*/ 1103322 w 1507818"/>
                                <a:gd name="connsiteY1" fmla="*/ 853356 h 906906"/>
                                <a:gd name="connsiteX2" fmla="*/ 1171091 w 1507818"/>
                                <a:gd name="connsiteY2" fmla="*/ 745638 h 906906"/>
                                <a:gd name="connsiteX3" fmla="*/ 1294814 w 1507818"/>
                                <a:gd name="connsiteY3" fmla="*/ 713215 h 906906"/>
                                <a:gd name="connsiteX4" fmla="*/ 1350024 w 1507818"/>
                                <a:gd name="connsiteY4" fmla="*/ 595991 h 906906"/>
                                <a:gd name="connsiteX5" fmla="*/ 1466360 w 1507818"/>
                                <a:gd name="connsiteY5" fmla="*/ 515437 h 906906"/>
                                <a:gd name="connsiteX6" fmla="*/ 1507818 w 1507818"/>
                                <a:gd name="connsiteY6" fmla="*/ 398034 h 906906"/>
                                <a:gd name="connsiteX7" fmla="*/ 1077386 w 1507818"/>
                                <a:gd name="connsiteY7" fmla="*/ 38290 h 906906"/>
                                <a:gd name="connsiteX8" fmla="*/ 418772 w 1507818"/>
                                <a:gd name="connsiteY8" fmla="*/ 40751 h 906906"/>
                                <a:gd name="connsiteX9" fmla="*/ 0 w 1507818"/>
                                <a:gd name="connsiteY9" fmla="*/ 370639 h 906906"/>
                                <a:gd name="connsiteX10" fmla="*/ 38568 w 1507818"/>
                                <a:gd name="connsiteY10" fmla="*/ 537953 h 906906"/>
                                <a:gd name="connsiteX11" fmla="*/ 166590 w 1507818"/>
                                <a:gd name="connsiteY11" fmla="*/ 584147 h 906906"/>
                                <a:gd name="connsiteX12" fmla="*/ 212332 w 1507818"/>
                                <a:gd name="connsiteY12" fmla="*/ 710157 h 906906"/>
                                <a:gd name="connsiteX13" fmla="*/ 356874 w 1507818"/>
                                <a:gd name="connsiteY13" fmla="*/ 733210 h 906906"/>
                                <a:gd name="connsiteX14" fmla="*/ 428464 w 1507818"/>
                                <a:gd name="connsiteY14" fmla="*/ 829666 h 906906"/>
                                <a:gd name="connsiteX15" fmla="*/ 549934 w 1507818"/>
                                <a:gd name="connsiteY15" fmla="*/ 827433 h 906906"/>
                                <a:gd name="connsiteX16" fmla="*/ 647752 w 1507818"/>
                                <a:gd name="connsiteY16" fmla="*/ 905800 h 906906"/>
                                <a:gd name="connsiteX17" fmla="*/ 763593 w 1507818"/>
                                <a:gd name="connsiteY17" fmla="*/ 875591 h 906906"/>
                                <a:gd name="connsiteX18" fmla="*/ 864319 w 1507818"/>
                                <a:gd name="connsiteY18" fmla="*/ 905992 h 906906"/>
                                <a:gd name="connsiteX19" fmla="*/ 959588 w 1507818"/>
                                <a:gd name="connsiteY19" fmla="*/ 848648 h 9069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07818" h="906906" fill="none" extrusionOk="0">
                                  <a:moveTo>
                                    <a:pt x="959588" y="848648"/>
                                  </a:moveTo>
                                  <a:cubicBezTo>
                                    <a:pt x="1031012" y="829123"/>
                                    <a:pt x="1068439" y="866023"/>
                                    <a:pt x="1103322" y="853356"/>
                                  </a:cubicBezTo>
                                  <a:cubicBezTo>
                                    <a:pt x="1138240" y="827933"/>
                                    <a:pt x="1133846" y="767279"/>
                                    <a:pt x="1171091" y="745638"/>
                                  </a:cubicBezTo>
                                  <a:cubicBezTo>
                                    <a:pt x="1200266" y="725589"/>
                                    <a:pt x="1263149" y="739874"/>
                                    <a:pt x="1294814" y="713215"/>
                                  </a:cubicBezTo>
                                  <a:cubicBezTo>
                                    <a:pt x="1322485" y="690298"/>
                                    <a:pt x="1322103" y="624782"/>
                                    <a:pt x="1350024" y="595991"/>
                                  </a:cubicBezTo>
                                  <a:cubicBezTo>
                                    <a:pt x="1386844" y="563526"/>
                                    <a:pt x="1446275" y="547365"/>
                                    <a:pt x="1466360" y="515437"/>
                                  </a:cubicBezTo>
                                  <a:cubicBezTo>
                                    <a:pt x="1493714" y="480658"/>
                                    <a:pt x="1477898" y="444869"/>
                                    <a:pt x="1507818" y="398034"/>
                                  </a:cubicBezTo>
                                  <a:cubicBezTo>
                                    <a:pt x="1344841" y="288210"/>
                                    <a:pt x="1181006" y="151146"/>
                                    <a:pt x="1077386" y="38290"/>
                                  </a:cubicBezTo>
                                  <a:cubicBezTo>
                                    <a:pt x="832791" y="-3094"/>
                                    <a:pt x="584209" y="-43453"/>
                                    <a:pt x="418772" y="40751"/>
                                  </a:cubicBezTo>
                                  <a:cubicBezTo>
                                    <a:pt x="233761" y="218980"/>
                                    <a:pt x="155151" y="238839"/>
                                    <a:pt x="0" y="370639"/>
                                  </a:cubicBezTo>
                                  <a:cubicBezTo>
                                    <a:pt x="43689" y="417777"/>
                                    <a:pt x="15717" y="499005"/>
                                    <a:pt x="38568" y="537953"/>
                                  </a:cubicBezTo>
                                  <a:cubicBezTo>
                                    <a:pt x="66091" y="574582"/>
                                    <a:pt x="136643" y="559010"/>
                                    <a:pt x="166590" y="584147"/>
                                  </a:cubicBezTo>
                                  <a:cubicBezTo>
                                    <a:pt x="202772" y="612808"/>
                                    <a:pt x="183808" y="681471"/>
                                    <a:pt x="212332" y="710157"/>
                                  </a:cubicBezTo>
                                  <a:cubicBezTo>
                                    <a:pt x="236742" y="736890"/>
                                    <a:pt x="324722" y="711698"/>
                                    <a:pt x="356874" y="733210"/>
                                  </a:cubicBezTo>
                                  <a:cubicBezTo>
                                    <a:pt x="400417" y="755903"/>
                                    <a:pt x="401109" y="818526"/>
                                    <a:pt x="428464" y="829666"/>
                                  </a:cubicBezTo>
                                  <a:cubicBezTo>
                                    <a:pt x="453282" y="850878"/>
                                    <a:pt x="509714" y="808277"/>
                                    <a:pt x="549934" y="827433"/>
                                  </a:cubicBezTo>
                                  <a:cubicBezTo>
                                    <a:pt x="589048" y="837932"/>
                                    <a:pt x="616083" y="903251"/>
                                    <a:pt x="647752" y="905800"/>
                                  </a:cubicBezTo>
                                  <a:cubicBezTo>
                                    <a:pt x="685897" y="909299"/>
                                    <a:pt x="729010" y="873992"/>
                                    <a:pt x="763593" y="875591"/>
                                  </a:cubicBezTo>
                                  <a:cubicBezTo>
                                    <a:pt x="804845" y="877178"/>
                                    <a:pt x="825211" y="907235"/>
                                    <a:pt x="864319" y="905992"/>
                                  </a:cubicBezTo>
                                  <a:cubicBezTo>
                                    <a:pt x="898612" y="892831"/>
                                    <a:pt x="893093" y="874139"/>
                                    <a:pt x="959588" y="848648"/>
                                  </a:cubicBezTo>
                                  <a:close/>
                                </a:path>
                                <a:path w="1507818" h="906906" stroke="0" extrusionOk="0">
                                  <a:moveTo>
                                    <a:pt x="959588" y="848648"/>
                                  </a:moveTo>
                                  <a:cubicBezTo>
                                    <a:pt x="1025709" y="839196"/>
                                    <a:pt x="1070852" y="866848"/>
                                    <a:pt x="1103322" y="853356"/>
                                  </a:cubicBezTo>
                                  <a:cubicBezTo>
                                    <a:pt x="1138415" y="834555"/>
                                    <a:pt x="1141297" y="766641"/>
                                    <a:pt x="1171091" y="745638"/>
                                  </a:cubicBezTo>
                                  <a:cubicBezTo>
                                    <a:pt x="1204228" y="718725"/>
                                    <a:pt x="1264226" y="735823"/>
                                    <a:pt x="1294814" y="713215"/>
                                  </a:cubicBezTo>
                                  <a:cubicBezTo>
                                    <a:pt x="1324436" y="684761"/>
                                    <a:pt x="1322251" y="627421"/>
                                    <a:pt x="1350024" y="595991"/>
                                  </a:cubicBezTo>
                                  <a:cubicBezTo>
                                    <a:pt x="1381855" y="567357"/>
                                    <a:pt x="1439629" y="558463"/>
                                    <a:pt x="1466360" y="515437"/>
                                  </a:cubicBezTo>
                                  <a:cubicBezTo>
                                    <a:pt x="1493712" y="486568"/>
                                    <a:pt x="1478914" y="441545"/>
                                    <a:pt x="1507818" y="398034"/>
                                  </a:cubicBezTo>
                                  <a:cubicBezTo>
                                    <a:pt x="1335377" y="230913"/>
                                    <a:pt x="1192967" y="165438"/>
                                    <a:pt x="1077386" y="38290"/>
                                  </a:cubicBezTo>
                                  <a:cubicBezTo>
                                    <a:pt x="893333" y="-32901"/>
                                    <a:pt x="607529" y="-31418"/>
                                    <a:pt x="418772" y="40751"/>
                                  </a:cubicBezTo>
                                  <a:cubicBezTo>
                                    <a:pt x="228951" y="157841"/>
                                    <a:pt x="97489" y="311243"/>
                                    <a:pt x="0" y="370639"/>
                                  </a:cubicBezTo>
                                  <a:cubicBezTo>
                                    <a:pt x="36629" y="413357"/>
                                    <a:pt x="1740" y="503896"/>
                                    <a:pt x="38568" y="537953"/>
                                  </a:cubicBezTo>
                                  <a:cubicBezTo>
                                    <a:pt x="68209" y="569820"/>
                                    <a:pt x="133252" y="557645"/>
                                    <a:pt x="166590" y="584147"/>
                                  </a:cubicBezTo>
                                  <a:cubicBezTo>
                                    <a:pt x="195502" y="615966"/>
                                    <a:pt x="183281" y="683838"/>
                                    <a:pt x="212332" y="710157"/>
                                  </a:cubicBezTo>
                                  <a:cubicBezTo>
                                    <a:pt x="244911" y="736872"/>
                                    <a:pt x="320785" y="716220"/>
                                    <a:pt x="356874" y="733210"/>
                                  </a:cubicBezTo>
                                  <a:cubicBezTo>
                                    <a:pt x="392206" y="754223"/>
                                    <a:pt x="397101" y="816642"/>
                                    <a:pt x="428464" y="829666"/>
                                  </a:cubicBezTo>
                                  <a:cubicBezTo>
                                    <a:pt x="460966" y="846634"/>
                                    <a:pt x="518440" y="807870"/>
                                    <a:pt x="549934" y="827433"/>
                                  </a:cubicBezTo>
                                  <a:cubicBezTo>
                                    <a:pt x="578177" y="841349"/>
                                    <a:pt x="607758" y="891606"/>
                                    <a:pt x="647752" y="905800"/>
                                  </a:cubicBezTo>
                                  <a:cubicBezTo>
                                    <a:pt x="684360" y="916678"/>
                                    <a:pt x="731952" y="882693"/>
                                    <a:pt x="763593" y="875591"/>
                                  </a:cubicBezTo>
                                  <a:cubicBezTo>
                                    <a:pt x="801026" y="873572"/>
                                    <a:pt x="838732" y="914255"/>
                                    <a:pt x="864319" y="905992"/>
                                  </a:cubicBezTo>
                                  <a:cubicBezTo>
                                    <a:pt x="891865" y="900849"/>
                                    <a:pt x="890211" y="865547"/>
                                    <a:pt x="959588" y="848648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56" name="フリーフォーム: 図形 555">
                      <a:extLst>
                        <a:ext uri="{FF2B5EF4-FFF2-40B4-BE49-F238E27FC236}">
                          <a16:creationId xmlns:a16="http://schemas.microsoft.com/office/drawing/2014/main" id="{A979E4D0-FBF2-4D2D-9BEE-9E6250253AF6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1867625" y="3664950"/>
                      <a:ext cx="1507818" cy="906907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233147582">
                            <a:custGeom>
                              <a:avLst/>
                              <a:gdLst>
                                <a:gd name="connsiteX0" fmla="*/ 959588 w 1507818"/>
                                <a:gd name="connsiteY0" fmla="*/ 848649 h 906907"/>
                                <a:gd name="connsiteX1" fmla="*/ 1103322 w 1507818"/>
                                <a:gd name="connsiteY1" fmla="*/ 853357 h 906907"/>
                                <a:gd name="connsiteX2" fmla="*/ 1171091 w 1507818"/>
                                <a:gd name="connsiteY2" fmla="*/ 745639 h 906907"/>
                                <a:gd name="connsiteX3" fmla="*/ 1294814 w 1507818"/>
                                <a:gd name="connsiteY3" fmla="*/ 713216 h 906907"/>
                                <a:gd name="connsiteX4" fmla="*/ 1350024 w 1507818"/>
                                <a:gd name="connsiteY4" fmla="*/ 595992 h 906907"/>
                                <a:gd name="connsiteX5" fmla="*/ 1466360 w 1507818"/>
                                <a:gd name="connsiteY5" fmla="*/ 515438 h 906907"/>
                                <a:gd name="connsiteX6" fmla="*/ 1507818 w 1507818"/>
                                <a:gd name="connsiteY6" fmla="*/ 398034 h 906907"/>
                                <a:gd name="connsiteX7" fmla="*/ 1077386 w 1507818"/>
                                <a:gd name="connsiteY7" fmla="*/ 38290 h 906907"/>
                                <a:gd name="connsiteX8" fmla="*/ 418772 w 1507818"/>
                                <a:gd name="connsiteY8" fmla="*/ 40752 h 906907"/>
                                <a:gd name="connsiteX9" fmla="*/ 0 w 1507818"/>
                                <a:gd name="connsiteY9" fmla="*/ 370640 h 906907"/>
                                <a:gd name="connsiteX10" fmla="*/ 38568 w 1507818"/>
                                <a:gd name="connsiteY10" fmla="*/ 537954 h 906907"/>
                                <a:gd name="connsiteX11" fmla="*/ 166590 w 1507818"/>
                                <a:gd name="connsiteY11" fmla="*/ 584148 h 906907"/>
                                <a:gd name="connsiteX12" fmla="*/ 212332 w 1507818"/>
                                <a:gd name="connsiteY12" fmla="*/ 710158 h 906907"/>
                                <a:gd name="connsiteX13" fmla="*/ 356874 w 1507818"/>
                                <a:gd name="connsiteY13" fmla="*/ 733210 h 906907"/>
                                <a:gd name="connsiteX14" fmla="*/ 428464 w 1507818"/>
                                <a:gd name="connsiteY14" fmla="*/ 829667 h 906907"/>
                                <a:gd name="connsiteX15" fmla="*/ 549934 w 1507818"/>
                                <a:gd name="connsiteY15" fmla="*/ 827434 h 906907"/>
                                <a:gd name="connsiteX16" fmla="*/ 647752 w 1507818"/>
                                <a:gd name="connsiteY16" fmla="*/ 905801 h 906907"/>
                                <a:gd name="connsiteX17" fmla="*/ 763593 w 1507818"/>
                                <a:gd name="connsiteY17" fmla="*/ 875591 h 906907"/>
                                <a:gd name="connsiteX18" fmla="*/ 864319 w 1507818"/>
                                <a:gd name="connsiteY18" fmla="*/ 905993 h 906907"/>
                                <a:gd name="connsiteX19" fmla="*/ 959588 w 1507818"/>
                                <a:gd name="connsiteY19" fmla="*/ 848649 h 90690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07818" h="906907" fill="none" extrusionOk="0">
                                  <a:moveTo>
                                    <a:pt x="959588" y="848649"/>
                                  </a:moveTo>
                                  <a:cubicBezTo>
                                    <a:pt x="1029192" y="830595"/>
                                    <a:pt x="1072153" y="870401"/>
                                    <a:pt x="1103322" y="853357"/>
                                  </a:cubicBezTo>
                                  <a:cubicBezTo>
                                    <a:pt x="1140579" y="835863"/>
                                    <a:pt x="1140897" y="767828"/>
                                    <a:pt x="1171091" y="745639"/>
                                  </a:cubicBezTo>
                                  <a:cubicBezTo>
                                    <a:pt x="1200781" y="730130"/>
                                    <a:pt x="1266070" y="745212"/>
                                    <a:pt x="1294814" y="713216"/>
                                  </a:cubicBezTo>
                                  <a:cubicBezTo>
                                    <a:pt x="1328339" y="689392"/>
                                    <a:pt x="1325066" y="627350"/>
                                    <a:pt x="1350024" y="595992"/>
                                  </a:cubicBezTo>
                                  <a:cubicBezTo>
                                    <a:pt x="1382166" y="555643"/>
                                    <a:pt x="1433300" y="540803"/>
                                    <a:pt x="1466360" y="515438"/>
                                  </a:cubicBezTo>
                                  <a:cubicBezTo>
                                    <a:pt x="1492901" y="483368"/>
                                    <a:pt x="1473013" y="440221"/>
                                    <a:pt x="1507818" y="398034"/>
                                  </a:cubicBezTo>
                                  <a:cubicBezTo>
                                    <a:pt x="1299291" y="214033"/>
                                    <a:pt x="1281183" y="226052"/>
                                    <a:pt x="1077386" y="38290"/>
                                  </a:cubicBezTo>
                                  <a:cubicBezTo>
                                    <a:pt x="891822" y="-43744"/>
                                    <a:pt x="608391" y="-52339"/>
                                    <a:pt x="418772" y="40752"/>
                                  </a:cubicBezTo>
                                  <a:cubicBezTo>
                                    <a:pt x="276474" y="160454"/>
                                    <a:pt x="113016" y="284047"/>
                                    <a:pt x="0" y="370640"/>
                                  </a:cubicBezTo>
                                  <a:cubicBezTo>
                                    <a:pt x="47693" y="404343"/>
                                    <a:pt x="8607" y="498525"/>
                                    <a:pt x="38568" y="537954"/>
                                  </a:cubicBezTo>
                                  <a:cubicBezTo>
                                    <a:pt x="72338" y="575486"/>
                                    <a:pt x="142527" y="561686"/>
                                    <a:pt x="166590" y="584148"/>
                                  </a:cubicBezTo>
                                  <a:cubicBezTo>
                                    <a:pt x="191346" y="610142"/>
                                    <a:pt x="177625" y="689704"/>
                                    <a:pt x="212332" y="710158"/>
                                  </a:cubicBezTo>
                                  <a:cubicBezTo>
                                    <a:pt x="241018" y="735649"/>
                                    <a:pt x="320005" y="711718"/>
                                    <a:pt x="356874" y="733210"/>
                                  </a:cubicBezTo>
                                  <a:cubicBezTo>
                                    <a:pt x="389308" y="753404"/>
                                    <a:pt x="398563" y="813525"/>
                                    <a:pt x="428464" y="829667"/>
                                  </a:cubicBezTo>
                                  <a:cubicBezTo>
                                    <a:pt x="467096" y="851306"/>
                                    <a:pt x="516760" y="818868"/>
                                    <a:pt x="549934" y="827434"/>
                                  </a:cubicBezTo>
                                  <a:cubicBezTo>
                                    <a:pt x="590428" y="837015"/>
                                    <a:pt x="610143" y="902404"/>
                                    <a:pt x="647752" y="905801"/>
                                  </a:cubicBezTo>
                                  <a:cubicBezTo>
                                    <a:pt x="683518" y="917807"/>
                                    <a:pt x="730297" y="870217"/>
                                    <a:pt x="763593" y="875591"/>
                                  </a:cubicBezTo>
                                  <a:cubicBezTo>
                                    <a:pt x="804613" y="875747"/>
                                    <a:pt x="834715" y="913951"/>
                                    <a:pt x="864319" y="905993"/>
                                  </a:cubicBezTo>
                                  <a:cubicBezTo>
                                    <a:pt x="899840" y="905481"/>
                                    <a:pt x="895758" y="870609"/>
                                    <a:pt x="959588" y="848649"/>
                                  </a:cubicBezTo>
                                  <a:close/>
                                </a:path>
                                <a:path w="1507818" h="906907" stroke="0" extrusionOk="0">
                                  <a:moveTo>
                                    <a:pt x="959588" y="848649"/>
                                  </a:moveTo>
                                  <a:cubicBezTo>
                                    <a:pt x="1024029" y="840470"/>
                                    <a:pt x="1068105" y="861578"/>
                                    <a:pt x="1103322" y="853357"/>
                                  </a:cubicBezTo>
                                  <a:cubicBezTo>
                                    <a:pt x="1143127" y="833926"/>
                                    <a:pt x="1133844" y="768548"/>
                                    <a:pt x="1171091" y="745639"/>
                                  </a:cubicBezTo>
                                  <a:cubicBezTo>
                                    <a:pt x="1200653" y="722276"/>
                                    <a:pt x="1266379" y="741458"/>
                                    <a:pt x="1294814" y="713216"/>
                                  </a:cubicBezTo>
                                  <a:cubicBezTo>
                                    <a:pt x="1328038" y="696128"/>
                                    <a:pt x="1324251" y="622837"/>
                                    <a:pt x="1350024" y="595992"/>
                                  </a:cubicBezTo>
                                  <a:cubicBezTo>
                                    <a:pt x="1376238" y="555187"/>
                                    <a:pt x="1435897" y="539040"/>
                                    <a:pt x="1466360" y="515438"/>
                                  </a:cubicBezTo>
                                  <a:cubicBezTo>
                                    <a:pt x="1498934" y="481774"/>
                                    <a:pt x="1475580" y="447769"/>
                                    <a:pt x="1507818" y="398034"/>
                                  </a:cubicBezTo>
                                  <a:cubicBezTo>
                                    <a:pt x="1373063" y="317906"/>
                                    <a:pt x="1266038" y="189032"/>
                                    <a:pt x="1077386" y="38290"/>
                                  </a:cubicBezTo>
                                  <a:cubicBezTo>
                                    <a:pt x="919632" y="-33808"/>
                                    <a:pt x="615183" y="28449"/>
                                    <a:pt x="418772" y="40752"/>
                                  </a:cubicBezTo>
                                  <a:cubicBezTo>
                                    <a:pt x="258721" y="160279"/>
                                    <a:pt x="116765" y="281754"/>
                                    <a:pt x="0" y="370640"/>
                                  </a:cubicBezTo>
                                  <a:cubicBezTo>
                                    <a:pt x="45683" y="413737"/>
                                    <a:pt x="7977" y="502457"/>
                                    <a:pt x="38568" y="537954"/>
                                  </a:cubicBezTo>
                                  <a:cubicBezTo>
                                    <a:pt x="70087" y="567946"/>
                                    <a:pt x="141060" y="550838"/>
                                    <a:pt x="166590" y="584148"/>
                                  </a:cubicBezTo>
                                  <a:cubicBezTo>
                                    <a:pt x="195969" y="606112"/>
                                    <a:pt x="179869" y="683960"/>
                                    <a:pt x="212332" y="710158"/>
                                  </a:cubicBezTo>
                                  <a:cubicBezTo>
                                    <a:pt x="246273" y="735300"/>
                                    <a:pt x="313105" y="715858"/>
                                    <a:pt x="356874" y="733210"/>
                                  </a:cubicBezTo>
                                  <a:cubicBezTo>
                                    <a:pt x="401650" y="754232"/>
                                    <a:pt x="398261" y="811901"/>
                                    <a:pt x="428464" y="829667"/>
                                  </a:cubicBezTo>
                                  <a:cubicBezTo>
                                    <a:pt x="458123" y="840324"/>
                                    <a:pt x="518349" y="819602"/>
                                    <a:pt x="549934" y="827434"/>
                                  </a:cubicBezTo>
                                  <a:cubicBezTo>
                                    <a:pt x="590227" y="847037"/>
                                    <a:pt x="611492" y="893596"/>
                                    <a:pt x="647752" y="905801"/>
                                  </a:cubicBezTo>
                                  <a:cubicBezTo>
                                    <a:pt x="679441" y="909049"/>
                                    <a:pt x="727042" y="874644"/>
                                    <a:pt x="763593" y="875591"/>
                                  </a:cubicBezTo>
                                  <a:cubicBezTo>
                                    <a:pt x="798387" y="874873"/>
                                    <a:pt x="832081" y="908556"/>
                                    <a:pt x="864319" y="905993"/>
                                  </a:cubicBezTo>
                                  <a:cubicBezTo>
                                    <a:pt x="897890" y="901967"/>
                                    <a:pt x="889120" y="867042"/>
                                    <a:pt x="959588" y="84864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57" name="フリーフォーム: 図形 556">
                      <a:extLst>
                        <a:ext uri="{FF2B5EF4-FFF2-40B4-BE49-F238E27FC236}">
                          <a16:creationId xmlns:a16="http://schemas.microsoft.com/office/drawing/2014/main" id="{E20F6CD7-C250-4F1C-9E7D-CF3EAAED6B65}"/>
                        </a:ext>
                      </a:extLst>
                    </p:cNvPr>
                    <p:cNvSpPr/>
                    <p:nvPr/>
                  </p:nvSpPr>
                  <p:spPr>
                    <a:xfrm rot="12600000" flipH="1">
                      <a:off x="1792628" y="3138680"/>
                      <a:ext cx="1282419" cy="77133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7055574">
                            <a:custGeom>
                              <a:avLst/>
                              <a:gdLst>
                                <a:gd name="connsiteX0" fmla="*/ 816142 w 1282419"/>
                                <a:gd name="connsiteY0" fmla="*/ 721786 h 771335"/>
                                <a:gd name="connsiteX1" fmla="*/ 938390 w 1282419"/>
                                <a:gd name="connsiteY1" fmla="*/ 725790 h 771335"/>
                                <a:gd name="connsiteX2" fmla="*/ 996028 w 1282419"/>
                                <a:gd name="connsiteY2" fmla="*/ 634175 h 771335"/>
                                <a:gd name="connsiteX3" fmla="*/ 1101256 w 1282419"/>
                                <a:gd name="connsiteY3" fmla="*/ 606599 h 771335"/>
                                <a:gd name="connsiteX4" fmla="*/ 1148213 w 1282419"/>
                                <a:gd name="connsiteY4" fmla="*/ 506898 h 771335"/>
                                <a:gd name="connsiteX5" fmla="*/ 1247158 w 1282419"/>
                                <a:gd name="connsiteY5" fmla="*/ 438386 h 771335"/>
                                <a:gd name="connsiteX6" fmla="*/ 1282419 w 1282419"/>
                                <a:gd name="connsiteY6" fmla="*/ 338533 h 771335"/>
                                <a:gd name="connsiteX7" fmla="*/ 916331 w 1282419"/>
                                <a:gd name="connsiteY7" fmla="*/ 32566 h 771335"/>
                                <a:gd name="connsiteX8" fmla="*/ 356171 w 1282419"/>
                                <a:gd name="connsiteY8" fmla="*/ 34660 h 771335"/>
                                <a:gd name="connsiteX9" fmla="*/ 0 w 1282419"/>
                                <a:gd name="connsiteY9" fmla="*/ 315233 h 771335"/>
                                <a:gd name="connsiteX10" fmla="*/ 32802 w 1282419"/>
                                <a:gd name="connsiteY10" fmla="*/ 457536 h 771335"/>
                                <a:gd name="connsiteX11" fmla="*/ 141687 w 1282419"/>
                                <a:gd name="connsiteY11" fmla="*/ 496824 h 771335"/>
                                <a:gd name="connsiteX12" fmla="*/ 180591 w 1282419"/>
                                <a:gd name="connsiteY12" fmla="*/ 603997 h 771335"/>
                                <a:gd name="connsiteX13" fmla="*/ 303526 w 1282419"/>
                                <a:gd name="connsiteY13" fmla="*/ 623604 h 771335"/>
                                <a:gd name="connsiteX14" fmla="*/ 364414 w 1282419"/>
                                <a:gd name="connsiteY14" fmla="*/ 705641 h 771335"/>
                                <a:gd name="connsiteX15" fmla="*/ 467726 w 1282419"/>
                                <a:gd name="connsiteY15" fmla="*/ 703742 h 771335"/>
                                <a:gd name="connsiteX16" fmla="*/ 550922 w 1282419"/>
                                <a:gd name="connsiteY16" fmla="*/ 770394 h 771335"/>
                                <a:gd name="connsiteX17" fmla="*/ 649446 w 1282419"/>
                                <a:gd name="connsiteY17" fmla="*/ 744701 h 771335"/>
                                <a:gd name="connsiteX18" fmla="*/ 735114 w 1282419"/>
                                <a:gd name="connsiteY18" fmla="*/ 770557 h 771335"/>
                                <a:gd name="connsiteX19" fmla="*/ 816142 w 1282419"/>
                                <a:gd name="connsiteY19" fmla="*/ 721786 h 77133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9" h="771335" fill="none" extrusionOk="0">
                                  <a:moveTo>
                                    <a:pt x="816142" y="721786"/>
                                  </a:moveTo>
                                  <a:cubicBezTo>
                                    <a:pt x="875906" y="707260"/>
                                    <a:pt x="907776" y="741638"/>
                                    <a:pt x="938390" y="725790"/>
                                  </a:cubicBezTo>
                                  <a:cubicBezTo>
                                    <a:pt x="968937" y="712192"/>
                                    <a:pt x="961161" y="651143"/>
                                    <a:pt x="996028" y="634175"/>
                                  </a:cubicBezTo>
                                  <a:cubicBezTo>
                                    <a:pt x="1018691" y="612742"/>
                                    <a:pt x="1071999" y="634605"/>
                                    <a:pt x="1101256" y="606599"/>
                                  </a:cubicBezTo>
                                  <a:cubicBezTo>
                                    <a:pt x="1125340" y="586558"/>
                                    <a:pt x="1131212" y="535000"/>
                                    <a:pt x="1148213" y="506898"/>
                                  </a:cubicBezTo>
                                  <a:cubicBezTo>
                                    <a:pt x="1169573" y="480773"/>
                                    <a:pt x="1225671" y="465721"/>
                                    <a:pt x="1247158" y="438386"/>
                                  </a:cubicBezTo>
                                  <a:cubicBezTo>
                                    <a:pt x="1268749" y="410311"/>
                                    <a:pt x="1255932" y="387601"/>
                                    <a:pt x="1282419" y="338533"/>
                                  </a:cubicBezTo>
                                  <a:cubicBezTo>
                                    <a:pt x="1186479" y="287273"/>
                                    <a:pt x="1034857" y="102478"/>
                                    <a:pt x="916331" y="32566"/>
                                  </a:cubicBezTo>
                                  <a:cubicBezTo>
                                    <a:pt x="785892" y="-24242"/>
                                    <a:pt x="508773" y="-29500"/>
                                    <a:pt x="356171" y="34660"/>
                                  </a:cubicBezTo>
                                  <a:cubicBezTo>
                                    <a:pt x="238681" y="115567"/>
                                    <a:pt x="115012" y="209731"/>
                                    <a:pt x="0" y="315233"/>
                                  </a:cubicBezTo>
                                  <a:cubicBezTo>
                                    <a:pt x="34948" y="350883"/>
                                    <a:pt x="11258" y="426550"/>
                                    <a:pt x="32802" y="457536"/>
                                  </a:cubicBezTo>
                                  <a:cubicBezTo>
                                    <a:pt x="56616" y="484213"/>
                                    <a:pt x="120444" y="474150"/>
                                    <a:pt x="141687" y="496824"/>
                                  </a:cubicBezTo>
                                  <a:cubicBezTo>
                                    <a:pt x="165472" y="521527"/>
                                    <a:pt x="148739" y="587517"/>
                                    <a:pt x="180591" y="603997"/>
                                  </a:cubicBezTo>
                                  <a:cubicBezTo>
                                    <a:pt x="205593" y="619724"/>
                                    <a:pt x="280305" y="602521"/>
                                    <a:pt x="303526" y="623604"/>
                                  </a:cubicBezTo>
                                  <a:cubicBezTo>
                                    <a:pt x="337829" y="641842"/>
                                    <a:pt x="334706" y="690087"/>
                                    <a:pt x="364414" y="705641"/>
                                  </a:cubicBezTo>
                                  <a:cubicBezTo>
                                    <a:pt x="389703" y="719515"/>
                                    <a:pt x="438470" y="697689"/>
                                    <a:pt x="467726" y="703742"/>
                                  </a:cubicBezTo>
                                  <a:cubicBezTo>
                                    <a:pt x="502084" y="709814"/>
                                    <a:pt x="520215" y="758572"/>
                                    <a:pt x="550922" y="770394"/>
                                  </a:cubicBezTo>
                                  <a:cubicBezTo>
                                    <a:pt x="583026" y="778891"/>
                                    <a:pt x="622169" y="746707"/>
                                    <a:pt x="649446" y="744701"/>
                                  </a:cubicBezTo>
                                  <a:cubicBezTo>
                                    <a:pt x="679568" y="745099"/>
                                    <a:pt x="708340" y="772960"/>
                                    <a:pt x="735114" y="770557"/>
                                  </a:cubicBezTo>
                                  <a:cubicBezTo>
                                    <a:pt x="760201" y="762570"/>
                                    <a:pt x="751843" y="738424"/>
                                    <a:pt x="816142" y="721786"/>
                                  </a:cubicBezTo>
                                  <a:close/>
                                </a:path>
                                <a:path w="1282419" h="771335" stroke="0" extrusionOk="0">
                                  <a:moveTo>
                                    <a:pt x="816142" y="721786"/>
                                  </a:moveTo>
                                  <a:cubicBezTo>
                                    <a:pt x="873347" y="706894"/>
                                    <a:pt x="905047" y="745060"/>
                                    <a:pt x="938390" y="725790"/>
                                  </a:cubicBezTo>
                                  <a:cubicBezTo>
                                    <a:pt x="968364" y="710429"/>
                                    <a:pt x="969945" y="656461"/>
                                    <a:pt x="996028" y="634175"/>
                                  </a:cubicBezTo>
                                  <a:cubicBezTo>
                                    <a:pt x="1026617" y="613390"/>
                                    <a:pt x="1072671" y="626398"/>
                                    <a:pt x="1101256" y="606599"/>
                                  </a:cubicBezTo>
                                  <a:cubicBezTo>
                                    <a:pt x="1125221" y="592238"/>
                                    <a:pt x="1123255" y="535703"/>
                                    <a:pt x="1148213" y="506898"/>
                                  </a:cubicBezTo>
                                  <a:cubicBezTo>
                                    <a:pt x="1169633" y="472873"/>
                                    <a:pt x="1229438" y="467763"/>
                                    <a:pt x="1247158" y="438386"/>
                                  </a:cubicBezTo>
                                  <a:cubicBezTo>
                                    <a:pt x="1267759" y="413859"/>
                                    <a:pt x="1245540" y="380517"/>
                                    <a:pt x="1282419" y="338533"/>
                                  </a:cubicBezTo>
                                  <a:cubicBezTo>
                                    <a:pt x="1168807" y="221821"/>
                                    <a:pt x="1026408" y="118263"/>
                                    <a:pt x="916331" y="32566"/>
                                  </a:cubicBezTo>
                                  <a:cubicBezTo>
                                    <a:pt x="718990" y="-17426"/>
                                    <a:pt x="509613" y="-18062"/>
                                    <a:pt x="356171" y="34660"/>
                                  </a:cubicBezTo>
                                  <a:cubicBezTo>
                                    <a:pt x="171531" y="157369"/>
                                    <a:pt x="158316" y="184227"/>
                                    <a:pt x="0" y="315233"/>
                                  </a:cubicBezTo>
                                  <a:cubicBezTo>
                                    <a:pt x="39583" y="352628"/>
                                    <a:pt x="13068" y="435207"/>
                                    <a:pt x="32802" y="457536"/>
                                  </a:cubicBezTo>
                                  <a:cubicBezTo>
                                    <a:pt x="52614" y="485951"/>
                                    <a:pt x="116107" y="467197"/>
                                    <a:pt x="141687" y="496824"/>
                                  </a:cubicBezTo>
                                  <a:cubicBezTo>
                                    <a:pt x="166845" y="520069"/>
                                    <a:pt x="151736" y="582221"/>
                                    <a:pt x="180591" y="603997"/>
                                  </a:cubicBezTo>
                                  <a:cubicBezTo>
                                    <a:pt x="210346" y="625375"/>
                                    <a:pt x="272648" y="599008"/>
                                    <a:pt x="303526" y="623604"/>
                                  </a:cubicBezTo>
                                  <a:cubicBezTo>
                                    <a:pt x="337364" y="645135"/>
                                    <a:pt x="337329" y="689319"/>
                                    <a:pt x="364414" y="705641"/>
                                  </a:cubicBezTo>
                                  <a:cubicBezTo>
                                    <a:pt x="389688" y="720097"/>
                                    <a:pt x="435842" y="689692"/>
                                    <a:pt x="467726" y="703742"/>
                                  </a:cubicBezTo>
                                  <a:cubicBezTo>
                                    <a:pt x="500832" y="718012"/>
                                    <a:pt x="519786" y="764255"/>
                                    <a:pt x="550922" y="770394"/>
                                  </a:cubicBezTo>
                                  <a:cubicBezTo>
                                    <a:pt x="576536" y="773700"/>
                                    <a:pt x="616955" y="739262"/>
                                    <a:pt x="649446" y="744701"/>
                                  </a:cubicBezTo>
                                  <a:cubicBezTo>
                                    <a:pt x="683604" y="742732"/>
                                    <a:pt x="701466" y="772096"/>
                                    <a:pt x="735114" y="770557"/>
                                  </a:cubicBezTo>
                                  <a:cubicBezTo>
                                    <a:pt x="765851" y="768942"/>
                                    <a:pt x="762853" y="736279"/>
                                    <a:pt x="816142" y="72178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58" name="フリーフォーム: 図形 557">
                      <a:extLst>
                        <a:ext uri="{FF2B5EF4-FFF2-40B4-BE49-F238E27FC236}">
                          <a16:creationId xmlns:a16="http://schemas.microsoft.com/office/drawing/2014/main" id="{6374F31D-DF3D-4619-9CC7-C19E589C48C5}"/>
                        </a:ext>
                      </a:extLst>
                    </p:cNvPr>
                    <p:cNvSpPr/>
                    <p:nvPr/>
                  </p:nvSpPr>
                  <p:spPr>
                    <a:xfrm rot="5400000" flipH="1">
                      <a:off x="1182699" y="3503217"/>
                      <a:ext cx="1282418" cy="77133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234508830">
                            <a:custGeom>
                              <a:avLst/>
                              <a:gdLst>
                                <a:gd name="connsiteX0" fmla="*/ 816141 w 1282418"/>
                                <a:gd name="connsiteY0" fmla="*/ 721787 h 771336"/>
                                <a:gd name="connsiteX1" fmla="*/ 938389 w 1282418"/>
                                <a:gd name="connsiteY1" fmla="*/ 725791 h 771336"/>
                                <a:gd name="connsiteX2" fmla="*/ 996028 w 1282418"/>
                                <a:gd name="connsiteY2" fmla="*/ 634175 h 771336"/>
                                <a:gd name="connsiteX3" fmla="*/ 1101255 w 1282418"/>
                                <a:gd name="connsiteY3" fmla="*/ 606599 h 771336"/>
                                <a:gd name="connsiteX4" fmla="*/ 1148212 w 1282418"/>
                                <a:gd name="connsiteY4" fmla="*/ 506899 h 771336"/>
                                <a:gd name="connsiteX5" fmla="*/ 1247157 w 1282418"/>
                                <a:gd name="connsiteY5" fmla="*/ 438386 h 771336"/>
                                <a:gd name="connsiteX6" fmla="*/ 1282418 w 1282418"/>
                                <a:gd name="connsiteY6" fmla="*/ 338533 h 771336"/>
                                <a:gd name="connsiteX7" fmla="*/ 916330 w 1282418"/>
                                <a:gd name="connsiteY7" fmla="*/ 32566 h 771336"/>
                                <a:gd name="connsiteX8" fmla="*/ 356170 w 1282418"/>
                                <a:gd name="connsiteY8" fmla="*/ 34660 h 771336"/>
                                <a:gd name="connsiteX9" fmla="*/ 0 w 1282418"/>
                                <a:gd name="connsiteY9" fmla="*/ 315234 h 771336"/>
                                <a:gd name="connsiteX10" fmla="*/ 32802 w 1282418"/>
                                <a:gd name="connsiteY10" fmla="*/ 457536 h 771336"/>
                                <a:gd name="connsiteX11" fmla="*/ 141686 w 1282418"/>
                                <a:gd name="connsiteY11" fmla="*/ 496825 h 771336"/>
                                <a:gd name="connsiteX12" fmla="*/ 180591 w 1282418"/>
                                <a:gd name="connsiteY12" fmla="*/ 603998 h 771336"/>
                                <a:gd name="connsiteX13" fmla="*/ 303526 w 1282418"/>
                                <a:gd name="connsiteY13" fmla="*/ 623605 h 771336"/>
                                <a:gd name="connsiteX14" fmla="*/ 364414 w 1282418"/>
                                <a:gd name="connsiteY14" fmla="*/ 705642 h 771336"/>
                                <a:gd name="connsiteX15" fmla="*/ 467726 w 1282418"/>
                                <a:gd name="connsiteY15" fmla="*/ 703743 h 771336"/>
                                <a:gd name="connsiteX16" fmla="*/ 550921 w 1282418"/>
                                <a:gd name="connsiteY16" fmla="*/ 770395 h 771336"/>
                                <a:gd name="connsiteX17" fmla="*/ 649445 w 1282418"/>
                                <a:gd name="connsiteY17" fmla="*/ 744702 h 771336"/>
                                <a:gd name="connsiteX18" fmla="*/ 735114 w 1282418"/>
                                <a:gd name="connsiteY18" fmla="*/ 770558 h 771336"/>
                                <a:gd name="connsiteX19" fmla="*/ 816141 w 1282418"/>
                                <a:gd name="connsiteY19" fmla="*/ 721787 h 7713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8" h="771336" fill="none" extrusionOk="0">
                                  <a:moveTo>
                                    <a:pt x="816141" y="721787"/>
                                  </a:moveTo>
                                  <a:cubicBezTo>
                                    <a:pt x="874969" y="710497"/>
                                    <a:pt x="912332" y="747572"/>
                                    <a:pt x="938389" y="725791"/>
                                  </a:cubicBezTo>
                                  <a:cubicBezTo>
                                    <a:pt x="964996" y="713923"/>
                                    <a:pt x="965040" y="651900"/>
                                    <a:pt x="996028" y="634175"/>
                                  </a:cubicBezTo>
                                  <a:cubicBezTo>
                                    <a:pt x="1022326" y="606863"/>
                                    <a:pt x="1072527" y="632872"/>
                                    <a:pt x="1101255" y="606599"/>
                                  </a:cubicBezTo>
                                  <a:cubicBezTo>
                                    <a:pt x="1122778" y="582705"/>
                                    <a:pt x="1127168" y="537809"/>
                                    <a:pt x="1148212" y="506899"/>
                                  </a:cubicBezTo>
                                  <a:cubicBezTo>
                                    <a:pt x="1176047" y="476345"/>
                                    <a:pt x="1225240" y="465543"/>
                                    <a:pt x="1247157" y="438386"/>
                                  </a:cubicBezTo>
                                  <a:cubicBezTo>
                                    <a:pt x="1269863" y="412953"/>
                                    <a:pt x="1253565" y="378814"/>
                                    <a:pt x="1282418" y="338533"/>
                                  </a:cubicBezTo>
                                  <a:cubicBezTo>
                                    <a:pt x="1202997" y="246411"/>
                                    <a:pt x="1050602" y="174401"/>
                                    <a:pt x="916330" y="32566"/>
                                  </a:cubicBezTo>
                                  <a:cubicBezTo>
                                    <a:pt x="746920" y="-6768"/>
                                    <a:pt x="478251" y="-15332"/>
                                    <a:pt x="356170" y="34660"/>
                                  </a:cubicBezTo>
                                  <a:cubicBezTo>
                                    <a:pt x="190689" y="144137"/>
                                    <a:pt x="168898" y="165830"/>
                                    <a:pt x="0" y="315234"/>
                                  </a:cubicBezTo>
                                  <a:cubicBezTo>
                                    <a:pt x="35208" y="350637"/>
                                    <a:pt x="15434" y="427171"/>
                                    <a:pt x="32802" y="457536"/>
                                  </a:cubicBezTo>
                                  <a:cubicBezTo>
                                    <a:pt x="55195" y="488619"/>
                                    <a:pt x="110527" y="475596"/>
                                    <a:pt x="141686" y="496825"/>
                                  </a:cubicBezTo>
                                  <a:cubicBezTo>
                                    <a:pt x="165524" y="521866"/>
                                    <a:pt x="154948" y="582910"/>
                                    <a:pt x="180591" y="603998"/>
                                  </a:cubicBezTo>
                                  <a:cubicBezTo>
                                    <a:pt x="203095" y="624012"/>
                                    <a:pt x="269412" y="611008"/>
                                    <a:pt x="303526" y="623605"/>
                                  </a:cubicBezTo>
                                  <a:cubicBezTo>
                                    <a:pt x="330795" y="645469"/>
                                    <a:pt x="333690" y="692471"/>
                                    <a:pt x="364414" y="705642"/>
                                  </a:cubicBezTo>
                                  <a:cubicBezTo>
                                    <a:pt x="392170" y="720436"/>
                                    <a:pt x="434960" y="695996"/>
                                    <a:pt x="467726" y="703743"/>
                                  </a:cubicBezTo>
                                  <a:cubicBezTo>
                                    <a:pt x="498964" y="710707"/>
                                    <a:pt x="522500" y="759978"/>
                                    <a:pt x="550921" y="770395"/>
                                  </a:cubicBezTo>
                                  <a:cubicBezTo>
                                    <a:pt x="576883" y="771335"/>
                                    <a:pt x="619437" y="741020"/>
                                    <a:pt x="649445" y="744702"/>
                                  </a:cubicBezTo>
                                  <a:cubicBezTo>
                                    <a:pt x="685889" y="747066"/>
                                    <a:pt x="701670" y="772159"/>
                                    <a:pt x="735114" y="770558"/>
                                  </a:cubicBezTo>
                                  <a:cubicBezTo>
                                    <a:pt x="759923" y="768117"/>
                                    <a:pt x="762909" y="738639"/>
                                    <a:pt x="816141" y="721787"/>
                                  </a:cubicBezTo>
                                  <a:close/>
                                </a:path>
                                <a:path w="1282418" h="771336" stroke="0" extrusionOk="0">
                                  <a:moveTo>
                                    <a:pt x="816141" y="721787"/>
                                  </a:moveTo>
                                  <a:cubicBezTo>
                                    <a:pt x="878507" y="701929"/>
                                    <a:pt x="910762" y="746182"/>
                                    <a:pt x="938389" y="725791"/>
                                  </a:cubicBezTo>
                                  <a:cubicBezTo>
                                    <a:pt x="967858" y="712504"/>
                                    <a:pt x="967841" y="655025"/>
                                    <a:pt x="996028" y="634175"/>
                                  </a:cubicBezTo>
                                  <a:cubicBezTo>
                                    <a:pt x="1026196" y="606743"/>
                                    <a:pt x="1078921" y="631695"/>
                                    <a:pt x="1101255" y="606599"/>
                                  </a:cubicBezTo>
                                  <a:cubicBezTo>
                                    <a:pt x="1122155" y="579771"/>
                                    <a:pt x="1123100" y="533429"/>
                                    <a:pt x="1148212" y="506899"/>
                                  </a:cubicBezTo>
                                  <a:cubicBezTo>
                                    <a:pt x="1179524" y="483515"/>
                                    <a:pt x="1226101" y="467532"/>
                                    <a:pt x="1247157" y="438386"/>
                                  </a:cubicBezTo>
                                  <a:cubicBezTo>
                                    <a:pt x="1269655" y="417991"/>
                                    <a:pt x="1258889" y="383300"/>
                                    <a:pt x="1282418" y="338533"/>
                                  </a:cubicBezTo>
                                  <a:cubicBezTo>
                                    <a:pt x="1148508" y="238752"/>
                                    <a:pt x="1040425" y="126313"/>
                                    <a:pt x="916330" y="32566"/>
                                  </a:cubicBezTo>
                                  <a:cubicBezTo>
                                    <a:pt x="764892" y="-15875"/>
                                    <a:pt x="507368" y="-28285"/>
                                    <a:pt x="356170" y="34660"/>
                                  </a:cubicBezTo>
                                  <a:cubicBezTo>
                                    <a:pt x="221053" y="161785"/>
                                    <a:pt x="184817" y="184303"/>
                                    <a:pt x="0" y="315234"/>
                                  </a:cubicBezTo>
                                  <a:cubicBezTo>
                                    <a:pt x="33740" y="353971"/>
                                    <a:pt x="14701" y="425861"/>
                                    <a:pt x="32802" y="457536"/>
                                  </a:cubicBezTo>
                                  <a:cubicBezTo>
                                    <a:pt x="62304" y="493879"/>
                                    <a:pt x="116481" y="474320"/>
                                    <a:pt x="141686" y="496825"/>
                                  </a:cubicBezTo>
                                  <a:cubicBezTo>
                                    <a:pt x="163328" y="525109"/>
                                    <a:pt x="146528" y="585389"/>
                                    <a:pt x="180591" y="603998"/>
                                  </a:cubicBezTo>
                                  <a:cubicBezTo>
                                    <a:pt x="210693" y="628082"/>
                                    <a:pt x="277329" y="614181"/>
                                    <a:pt x="303526" y="623605"/>
                                  </a:cubicBezTo>
                                  <a:cubicBezTo>
                                    <a:pt x="337224" y="634694"/>
                                    <a:pt x="335785" y="685267"/>
                                    <a:pt x="364414" y="705642"/>
                                  </a:cubicBezTo>
                                  <a:cubicBezTo>
                                    <a:pt x="389366" y="719806"/>
                                    <a:pt x="430406" y="693099"/>
                                    <a:pt x="467726" y="703743"/>
                                  </a:cubicBezTo>
                                  <a:cubicBezTo>
                                    <a:pt x="496652" y="710299"/>
                                    <a:pt x="514974" y="766270"/>
                                    <a:pt x="550921" y="770395"/>
                                  </a:cubicBezTo>
                                  <a:cubicBezTo>
                                    <a:pt x="580940" y="770727"/>
                                    <a:pt x="614079" y="743249"/>
                                    <a:pt x="649445" y="744702"/>
                                  </a:cubicBezTo>
                                  <a:cubicBezTo>
                                    <a:pt x="681019" y="743677"/>
                                    <a:pt x="708685" y="769018"/>
                                    <a:pt x="735114" y="770558"/>
                                  </a:cubicBezTo>
                                  <a:cubicBezTo>
                                    <a:pt x="765439" y="766380"/>
                                    <a:pt x="755496" y="735816"/>
                                    <a:pt x="816141" y="721787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59" name="フリーフォーム: 図形 558">
                      <a:extLst>
                        <a:ext uri="{FF2B5EF4-FFF2-40B4-BE49-F238E27FC236}">
                          <a16:creationId xmlns:a16="http://schemas.microsoft.com/office/drawing/2014/main" id="{CB7FE4E1-DBB0-4E7A-BE25-9CA8BCA0A4E3}"/>
                        </a:ext>
                      </a:extLst>
                    </p:cNvPr>
                    <p:cNvSpPr/>
                    <p:nvPr/>
                  </p:nvSpPr>
                  <p:spPr>
                    <a:xfrm rot="19800000" flipH="1">
                      <a:off x="1781894" y="3849162"/>
                      <a:ext cx="1282418" cy="77133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123607760">
                            <a:custGeom>
                              <a:avLst/>
                              <a:gdLst>
                                <a:gd name="connsiteX0" fmla="*/ 816141 w 1282418"/>
                                <a:gd name="connsiteY0" fmla="*/ 721787 h 771336"/>
                                <a:gd name="connsiteX1" fmla="*/ 938389 w 1282418"/>
                                <a:gd name="connsiteY1" fmla="*/ 725791 h 771336"/>
                                <a:gd name="connsiteX2" fmla="*/ 996028 w 1282418"/>
                                <a:gd name="connsiteY2" fmla="*/ 634175 h 771336"/>
                                <a:gd name="connsiteX3" fmla="*/ 1101255 w 1282418"/>
                                <a:gd name="connsiteY3" fmla="*/ 606599 h 771336"/>
                                <a:gd name="connsiteX4" fmla="*/ 1148212 w 1282418"/>
                                <a:gd name="connsiteY4" fmla="*/ 506899 h 771336"/>
                                <a:gd name="connsiteX5" fmla="*/ 1247157 w 1282418"/>
                                <a:gd name="connsiteY5" fmla="*/ 438386 h 771336"/>
                                <a:gd name="connsiteX6" fmla="*/ 1282418 w 1282418"/>
                                <a:gd name="connsiteY6" fmla="*/ 338533 h 771336"/>
                                <a:gd name="connsiteX7" fmla="*/ 916330 w 1282418"/>
                                <a:gd name="connsiteY7" fmla="*/ 32566 h 771336"/>
                                <a:gd name="connsiteX8" fmla="*/ 356170 w 1282418"/>
                                <a:gd name="connsiteY8" fmla="*/ 34660 h 771336"/>
                                <a:gd name="connsiteX9" fmla="*/ 0 w 1282418"/>
                                <a:gd name="connsiteY9" fmla="*/ 315234 h 771336"/>
                                <a:gd name="connsiteX10" fmla="*/ 32802 w 1282418"/>
                                <a:gd name="connsiteY10" fmla="*/ 457536 h 771336"/>
                                <a:gd name="connsiteX11" fmla="*/ 141686 w 1282418"/>
                                <a:gd name="connsiteY11" fmla="*/ 496825 h 771336"/>
                                <a:gd name="connsiteX12" fmla="*/ 180591 w 1282418"/>
                                <a:gd name="connsiteY12" fmla="*/ 603998 h 771336"/>
                                <a:gd name="connsiteX13" fmla="*/ 303526 w 1282418"/>
                                <a:gd name="connsiteY13" fmla="*/ 623605 h 771336"/>
                                <a:gd name="connsiteX14" fmla="*/ 364414 w 1282418"/>
                                <a:gd name="connsiteY14" fmla="*/ 705642 h 771336"/>
                                <a:gd name="connsiteX15" fmla="*/ 467726 w 1282418"/>
                                <a:gd name="connsiteY15" fmla="*/ 703743 h 771336"/>
                                <a:gd name="connsiteX16" fmla="*/ 550921 w 1282418"/>
                                <a:gd name="connsiteY16" fmla="*/ 770395 h 771336"/>
                                <a:gd name="connsiteX17" fmla="*/ 649445 w 1282418"/>
                                <a:gd name="connsiteY17" fmla="*/ 744702 h 771336"/>
                                <a:gd name="connsiteX18" fmla="*/ 735114 w 1282418"/>
                                <a:gd name="connsiteY18" fmla="*/ 770558 h 771336"/>
                                <a:gd name="connsiteX19" fmla="*/ 816141 w 1282418"/>
                                <a:gd name="connsiteY19" fmla="*/ 721787 h 7713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8" h="771336" fill="none" extrusionOk="0">
                                  <a:moveTo>
                                    <a:pt x="816141" y="721787"/>
                                  </a:moveTo>
                                  <a:cubicBezTo>
                                    <a:pt x="875002" y="704496"/>
                                    <a:pt x="910279" y="739569"/>
                                    <a:pt x="938389" y="725791"/>
                                  </a:cubicBezTo>
                                  <a:cubicBezTo>
                                    <a:pt x="966268" y="708409"/>
                                    <a:pt x="970778" y="656003"/>
                                    <a:pt x="996028" y="634175"/>
                                  </a:cubicBezTo>
                                  <a:cubicBezTo>
                                    <a:pt x="1026006" y="608757"/>
                                    <a:pt x="1068401" y="624923"/>
                                    <a:pt x="1101255" y="606599"/>
                                  </a:cubicBezTo>
                                  <a:cubicBezTo>
                                    <a:pt x="1124093" y="582786"/>
                                    <a:pt x="1128953" y="537707"/>
                                    <a:pt x="1148212" y="506899"/>
                                  </a:cubicBezTo>
                                  <a:cubicBezTo>
                                    <a:pt x="1169865" y="483968"/>
                                    <a:pt x="1227339" y="461159"/>
                                    <a:pt x="1247157" y="438386"/>
                                  </a:cubicBezTo>
                                  <a:cubicBezTo>
                                    <a:pt x="1263506" y="413609"/>
                                    <a:pt x="1252099" y="384651"/>
                                    <a:pt x="1282418" y="338533"/>
                                  </a:cubicBezTo>
                                  <a:cubicBezTo>
                                    <a:pt x="1137447" y="191958"/>
                                    <a:pt x="1045729" y="145036"/>
                                    <a:pt x="916330" y="32566"/>
                                  </a:cubicBezTo>
                                  <a:cubicBezTo>
                                    <a:pt x="746342" y="-2294"/>
                                    <a:pt x="511851" y="20902"/>
                                    <a:pt x="356170" y="34660"/>
                                  </a:cubicBezTo>
                                  <a:cubicBezTo>
                                    <a:pt x="189337" y="142535"/>
                                    <a:pt x="177439" y="185391"/>
                                    <a:pt x="0" y="315234"/>
                                  </a:cubicBezTo>
                                  <a:cubicBezTo>
                                    <a:pt x="27753" y="352463"/>
                                    <a:pt x="13214" y="421064"/>
                                    <a:pt x="32802" y="457536"/>
                                  </a:cubicBezTo>
                                  <a:cubicBezTo>
                                    <a:pt x="58110" y="485643"/>
                                    <a:pt x="114245" y="466759"/>
                                    <a:pt x="141686" y="496825"/>
                                  </a:cubicBezTo>
                                  <a:cubicBezTo>
                                    <a:pt x="169074" y="522564"/>
                                    <a:pt x="158673" y="583455"/>
                                    <a:pt x="180591" y="603998"/>
                                  </a:cubicBezTo>
                                  <a:cubicBezTo>
                                    <a:pt x="212735" y="623444"/>
                                    <a:pt x="275840" y="603353"/>
                                    <a:pt x="303526" y="623605"/>
                                  </a:cubicBezTo>
                                  <a:cubicBezTo>
                                    <a:pt x="332777" y="643106"/>
                                    <a:pt x="339070" y="685204"/>
                                    <a:pt x="364414" y="705642"/>
                                  </a:cubicBezTo>
                                  <a:cubicBezTo>
                                    <a:pt x="391155" y="721431"/>
                                    <a:pt x="438947" y="690948"/>
                                    <a:pt x="467726" y="703743"/>
                                  </a:cubicBezTo>
                                  <a:cubicBezTo>
                                    <a:pt x="494751" y="715692"/>
                                    <a:pt x="517278" y="760343"/>
                                    <a:pt x="550921" y="770395"/>
                                  </a:cubicBezTo>
                                  <a:cubicBezTo>
                                    <a:pt x="578375" y="771849"/>
                                    <a:pt x="622990" y="741749"/>
                                    <a:pt x="649445" y="744702"/>
                                  </a:cubicBezTo>
                                  <a:cubicBezTo>
                                    <a:pt x="677216" y="742553"/>
                                    <a:pt x="710275" y="776093"/>
                                    <a:pt x="735114" y="770558"/>
                                  </a:cubicBezTo>
                                  <a:cubicBezTo>
                                    <a:pt x="761049" y="772643"/>
                                    <a:pt x="756149" y="730254"/>
                                    <a:pt x="816141" y="721787"/>
                                  </a:cubicBezTo>
                                  <a:close/>
                                </a:path>
                                <a:path w="1282418" h="771336" stroke="0" extrusionOk="0">
                                  <a:moveTo>
                                    <a:pt x="816141" y="721787"/>
                                  </a:moveTo>
                                  <a:cubicBezTo>
                                    <a:pt x="867205" y="711652"/>
                                    <a:pt x="907399" y="740098"/>
                                    <a:pt x="938389" y="725791"/>
                                  </a:cubicBezTo>
                                  <a:cubicBezTo>
                                    <a:pt x="969045" y="710729"/>
                                    <a:pt x="974475" y="656502"/>
                                    <a:pt x="996028" y="634175"/>
                                  </a:cubicBezTo>
                                  <a:cubicBezTo>
                                    <a:pt x="1024129" y="617840"/>
                                    <a:pt x="1079030" y="630389"/>
                                    <a:pt x="1101255" y="606599"/>
                                  </a:cubicBezTo>
                                  <a:cubicBezTo>
                                    <a:pt x="1128553" y="590419"/>
                                    <a:pt x="1120667" y="539625"/>
                                    <a:pt x="1148212" y="506899"/>
                                  </a:cubicBezTo>
                                  <a:cubicBezTo>
                                    <a:pt x="1177734" y="482090"/>
                                    <a:pt x="1228957" y="465604"/>
                                    <a:pt x="1247157" y="438386"/>
                                  </a:cubicBezTo>
                                  <a:cubicBezTo>
                                    <a:pt x="1270910" y="415676"/>
                                    <a:pt x="1253290" y="383114"/>
                                    <a:pt x="1282418" y="338533"/>
                                  </a:cubicBezTo>
                                  <a:cubicBezTo>
                                    <a:pt x="1155927" y="241815"/>
                                    <a:pt x="1034430" y="140885"/>
                                    <a:pt x="916330" y="32566"/>
                                  </a:cubicBezTo>
                                  <a:cubicBezTo>
                                    <a:pt x="718327" y="-1445"/>
                                    <a:pt x="517162" y="-15044"/>
                                    <a:pt x="356170" y="34660"/>
                                  </a:cubicBezTo>
                                  <a:cubicBezTo>
                                    <a:pt x="237037" y="124055"/>
                                    <a:pt x="70497" y="232105"/>
                                    <a:pt x="0" y="315234"/>
                                  </a:cubicBezTo>
                                  <a:cubicBezTo>
                                    <a:pt x="34863" y="347553"/>
                                    <a:pt x="4178" y="433981"/>
                                    <a:pt x="32802" y="457536"/>
                                  </a:cubicBezTo>
                                  <a:cubicBezTo>
                                    <a:pt x="56194" y="492448"/>
                                    <a:pt x="116712" y="473834"/>
                                    <a:pt x="141686" y="496825"/>
                                  </a:cubicBezTo>
                                  <a:cubicBezTo>
                                    <a:pt x="170391" y="520479"/>
                                    <a:pt x="149454" y="590008"/>
                                    <a:pt x="180591" y="603998"/>
                                  </a:cubicBezTo>
                                  <a:cubicBezTo>
                                    <a:pt x="211211" y="629661"/>
                                    <a:pt x="277130" y="610011"/>
                                    <a:pt x="303526" y="623605"/>
                                  </a:cubicBezTo>
                                  <a:cubicBezTo>
                                    <a:pt x="335066" y="638562"/>
                                    <a:pt x="339905" y="692396"/>
                                    <a:pt x="364414" y="705642"/>
                                  </a:cubicBezTo>
                                  <a:cubicBezTo>
                                    <a:pt x="389812" y="720624"/>
                                    <a:pt x="437525" y="694289"/>
                                    <a:pt x="467726" y="703743"/>
                                  </a:cubicBezTo>
                                  <a:cubicBezTo>
                                    <a:pt x="496934" y="719776"/>
                                    <a:pt x="520235" y="769800"/>
                                    <a:pt x="550921" y="770395"/>
                                  </a:cubicBezTo>
                                  <a:cubicBezTo>
                                    <a:pt x="575543" y="774835"/>
                                    <a:pt x="617759" y="742978"/>
                                    <a:pt x="649445" y="744702"/>
                                  </a:cubicBezTo>
                                  <a:cubicBezTo>
                                    <a:pt x="676372" y="747066"/>
                                    <a:pt x="706913" y="775800"/>
                                    <a:pt x="735114" y="770558"/>
                                  </a:cubicBezTo>
                                  <a:cubicBezTo>
                                    <a:pt x="761028" y="767539"/>
                                    <a:pt x="756258" y="730320"/>
                                    <a:pt x="816141" y="721787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60" name="フリーフォーム: 図形 559">
                      <a:extLst>
                        <a:ext uri="{FF2B5EF4-FFF2-40B4-BE49-F238E27FC236}">
                          <a16:creationId xmlns:a16="http://schemas.microsoft.com/office/drawing/2014/main" id="{AFEC9062-A3CF-42F5-9EE2-51592AD00FEB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752724" y="3316831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756591653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3656" y="508520"/>
                                    <a:pt x="648819" y="527147"/>
                                    <a:pt x="668589" y="517115"/>
                                  </a:cubicBezTo>
                                  <a:cubicBezTo>
                                    <a:pt x="690743" y="512536"/>
                                    <a:pt x="686812" y="465628"/>
                                    <a:pt x="709655" y="451840"/>
                                  </a:cubicBezTo>
                                  <a:cubicBezTo>
                                    <a:pt x="729273" y="435662"/>
                                    <a:pt x="770885" y="445841"/>
                                    <a:pt x="784628" y="432193"/>
                                  </a:cubicBezTo>
                                  <a:cubicBezTo>
                                    <a:pt x="796667" y="415674"/>
                                    <a:pt x="802124" y="384503"/>
                                    <a:pt x="818084" y="361157"/>
                                  </a:cubicBezTo>
                                  <a:cubicBezTo>
                                    <a:pt x="833632" y="347014"/>
                                    <a:pt x="873505" y="336039"/>
                                    <a:pt x="888581" y="312343"/>
                                  </a:cubicBezTo>
                                  <a:cubicBezTo>
                                    <a:pt x="909250" y="295475"/>
                                    <a:pt x="891779" y="269698"/>
                                    <a:pt x="913704" y="241200"/>
                                  </a:cubicBezTo>
                                  <a:cubicBezTo>
                                    <a:pt x="816430" y="168523"/>
                                    <a:pt x="706375" y="80000"/>
                                    <a:pt x="652872" y="23202"/>
                                  </a:cubicBezTo>
                                  <a:cubicBezTo>
                                    <a:pt x="530310" y="-13884"/>
                                    <a:pt x="387837" y="-1293"/>
                                    <a:pt x="253766" y="24694"/>
                                  </a:cubicBezTo>
                                  <a:cubicBezTo>
                                    <a:pt x="173657" y="85402"/>
                                    <a:pt x="97431" y="128679"/>
                                    <a:pt x="0" y="224599"/>
                                  </a:cubicBezTo>
                                  <a:cubicBezTo>
                                    <a:pt x="23949" y="248374"/>
                                    <a:pt x="5952" y="307031"/>
                                    <a:pt x="23371" y="325987"/>
                                  </a:cubicBezTo>
                                  <a:cubicBezTo>
                                    <a:pt x="39233" y="346825"/>
                                    <a:pt x="84266" y="336649"/>
                                    <a:pt x="100949" y="353980"/>
                                  </a:cubicBezTo>
                                  <a:cubicBezTo>
                                    <a:pt x="116746" y="371907"/>
                                    <a:pt x="106585" y="418013"/>
                                    <a:pt x="128668" y="430339"/>
                                  </a:cubicBezTo>
                                  <a:cubicBezTo>
                                    <a:pt x="147002" y="441494"/>
                                    <a:pt x="190136" y="433809"/>
                                    <a:pt x="216257" y="444309"/>
                                  </a:cubicBezTo>
                                  <a:cubicBezTo>
                                    <a:pt x="238599" y="458255"/>
                                    <a:pt x="235095" y="494903"/>
                                    <a:pt x="259639" y="502759"/>
                                  </a:cubicBezTo>
                                  <a:cubicBezTo>
                                    <a:pt x="283228" y="509860"/>
                                    <a:pt x="311751" y="493847"/>
                                    <a:pt x="333248" y="501406"/>
                                  </a:cubicBezTo>
                                  <a:cubicBezTo>
                                    <a:pt x="354873" y="509598"/>
                                    <a:pt x="372253" y="543393"/>
                                    <a:pt x="392523" y="548895"/>
                                  </a:cubicBezTo>
                                  <a:cubicBezTo>
                                    <a:pt x="414115" y="554369"/>
                                    <a:pt x="441114" y="529873"/>
                                    <a:pt x="462720" y="530588"/>
                                  </a:cubicBezTo>
                                  <a:cubicBezTo>
                                    <a:pt x="483010" y="529036"/>
                                    <a:pt x="503398" y="550801"/>
                                    <a:pt x="523758" y="549011"/>
                                  </a:cubicBezTo>
                                  <a:cubicBezTo>
                                    <a:pt x="543781" y="547558"/>
                                    <a:pt x="536355" y="522592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18997" y="506296"/>
                                    <a:pt x="642551" y="530187"/>
                                    <a:pt x="668589" y="517115"/>
                                  </a:cubicBezTo>
                                  <a:cubicBezTo>
                                    <a:pt x="687846" y="511424"/>
                                    <a:pt x="685859" y="469350"/>
                                    <a:pt x="709655" y="451840"/>
                                  </a:cubicBezTo>
                                  <a:cubicBezTo>
                                    <a:pt x="729651" y="441471"/>
                                    <a:pt x="769507" y="446420"/>
                                    <a:pt x="784628" y="432193"/>
                                  </a:cubicBezTo>
                                  <a:cubicBezTo>
                                    <a:pt x="802217" y="419987"/>
                                    <a:pt x="801865" y="375458"/>
                                    <a:pt x="818084" y="361157"/>
                                  </a:cubicBezTo>
                                  <a:cubicBezTo>
                                    <a:pt x="836724" y="340709"/>
                                    <a:pt x="873679" y="332239"/>
                                    <a:pt x="888581" y="312343"/>
                                  </a:cubicBezTo>
                                  <a:cubicBezTo>
                                    <a:pt x="905213" y="289242"/>
                                    <a:pt x="895141" y="269051"/>
                                    <a:pt x="913704" y="241200"/>
                                  </a:cubicBezTo>
                                  <a:cubicBezTo>
                                    <a:pt x="815505" y="147898"/>
                                    <a:pt x="746191" y="101149"/>
                                    <a:pt x="652872" y="23202"/>
                                  </a:cubicBezTo>
                                  <a:cubicBezTo>
                                    <a:pt x="536398" y="838"/>
                                    <a:pt x="376539" y="8979"/>
                                    <a:pt x="253766" y="24694"/>
                                  </a:cubicBezTo>
                                  <a:cubicBezTo>
                                    <a:pt x="208474" y="76397"/>
                                    <a:pt x="102246" y="147155"/>
                                    <a:pt x="0" y="224599"/>
                                  </a:cubicBezTo>
                                  <a:cubicBezTo>
                                    <a:pt x="20301" y="254899"/>
                                    <a:pt x="6602" y="303513"/>
                                    <a:pt x="23371" y="325987"/>
                                  </a:cubicBezTo>
                                  <a:cubicBezTo>
                                    <a:pt x="39180" y="352425"/>
                                    <a:pt x="85286" y="330878"/>
                                    <a:pt x="100949" y="353980"/>
                                  </a:cubicBezTo>
                                  <a:cubicBezTo>
                                    <a:pt x="116180" y="368309"/>
                                    <a:pt x="110200" y="415310"/>
                                    <a:pt x="128668" y="430339"/>
                                  </a:cubicBezTo>
                                  <a:cubicBezTo>
                                    <a:pt x="149974" y="448444"/>
                                    <a:pt x="193159" y="432730"/>
                                    <a:pt x="216257" y="444309"/>
                                  </a:cubicBezTo>
                                  <a:cubicBezTo>
                                    <a:pt x="236504" y="459022"/>
                                    <a:pt x="245056" y="495337"/>
                                    <a:pt x="259639" y="502759"/>
                                  </a:cubicBezTo>
                                  <a:cubicBezTo>
                                    <a:pt x="277901" y="511583"/>
                                    <a:pt x="308385" y="495974"/>
                                    <a:pt x="333248" y="501406"/>
                                  </a:cubicBezTo>
                                  <a:cubicBezTo>
                                    <a:pt x="358498" y="511189"/>
                                    <a:pt x="371568" y="545620"/>
                                    <a:pt x="392523" y="548895"/>
                                  </a:cubicBezTo>
                                  <a:cubicBezTo>
                                    <a:pt x="416507" y="553422"/>
                                    <a:pt x="444851" y="533050"/>
                                    <a:pt x="462720" y="530588"/>
                                  </a:cubicBezTo>
                                  <a:cubicBezTo>
                                    <a:pt x="481943" y="533782"/>
                                    <a:pt x="500901" y="549880"/>
                                    <a:pt x="523758" y="549011"/>
                                  </a:cubicBezTo>
                                  <a:cubicBezTo>
                                    <a:pt x="543499" y="547731"/>
                                    <a:pt x="536371" y="524553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61" name="フリーフォーム: 図形 560">
                      <a:extLst>
                        <a:ext uri="{FF2B5EF4-FFF2-40B4-BE49-F238E27FC236}">
                          <a16:creationId xmlns:a16="http://schemas.microsoft.com/office/drawing/2014/main" id="{ADC3F00A-07DD-45DB-9C0C-A34DAC65A93A}"/>
                        </a:ext>
                      </a:extLst>
                    </p:cNvPr>
                    <p:cNvSpPr/>
                    <p:nvPr/>
                  </p:nvSpPr>
                  <p:spPr>
                    <a:xfrm rot="3600000" flipH="1">
                      <a:off x="1506243" y="3759044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901438409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3808" y="504199"/>
                                    <a:pt x="642600" y="527652"/>
                                    <a:pt x="668589" y="517115"/>
                                  </a:cubicBezTo>
                                  <a:cubicBezTo>
                                    <a:pt x="688788" y="506444"/>
                                    <a:pt x="693012" y="470984"/>
                                    <a:pt x="709655" y="451840"/>
                                  </a:cubicBezTo>
                                  <a:cubicBezTo>
                                    <a:pt x="726384" y="434378"/>
                                    <a:pt x="765957" y="446437"/>
                                    <a:pt x="784628" y="432193"/>
                                  </a:cubicBezTo>
                                  <a:cubicBezTo>
                                    <a:pt x="803443" y="412709"/>
                                    <a:pt x="795629" y="380454"/>
                                    <a:pt x="818084" y="361157"/>
                                  </a:cubicBezTo>
                                  <a:cubicBezTo>
                                    <a:pt x="836330" y="342339"/>
                                    <a:pt x="869976" y="333814"/>
                                    <a:pt x="888581" y="312343"/>
                                  </a:cubicBezTo>
                                  <a:cubicBezTo>
                                    <a:pt x="901644" y="289738"/>
                                    <a:pt x="895292" y="270620"/>
                                    <a:pt x="913704" y="241200"/>
                                  </a:cubicBezTo>
                                  <a:cubicBezTo>
                                    <a:pt x="815333" y="173248"/>
                                    <a:pt x="723959" y="99753"/>
                                    <a:pt x="652872" y="23202"/>
                                  </a:cubicBezTo>
                                  <a:cubicBezTo>
                                    <a:pt x="537578" y="-27893"/>
                                    <a:pt x="374753" y="-33963"/>
                                    <a:pt x="253766" y="24694"/>
                                  </a:cubicBezTo>
                                  <a:cubicBezTo>
                                    <a:pt x="166203" y="111823"/>
                                    <a:pt x="81715" y="149694"/>
                                    <a:pt x="0" y="224599"/>
                                  </a:cubicBezTo>
                                  <a:cubicBezTo>
                                    <a:pt x="24138" y="255643"/>
                                    <a:pt x="3341" y="304366"/>
                                    <a:pt x="23371" y="325987"/>
                                  </a:cubicBezTo>
                                  <a:cubicBezTo>
                                    <a:pt x="43535" y="348352"/>
                                    <a:pt x="83902" y="338534"/>
                                    <a:pt x="100949" y="353980"/>
                                  </a:cubicBezTo>
                                  <a:cubicBezTo>
                                    <a:pt x="120913" y="370893"/>
                                    <a:pt x="108467" y="413869"/>
                                    <a:pt x="128668" y="430339"/>
                                  </a:cubicBezTo>
                                  <a:cubicBezTo>
                                    <a:pt x="147261" y="442405"/>
                                    <a:pt x="195829" y="432080"/>
                                    <a:pt x="216257" y="444309"/>
                                  </a:cubicBezTo>
                                  <a:cubicBezTo>
                                    <a:pt x="233089" y="458044"/>
                                    <a:pt x="240402" y="494507"/>
                                    <a:pt x="259639" y="502759"/>
                                  </a:cubicBezTo>
                                  <a:cubicBezTo>
                                    <a:pt x="282581" y="514204"/>
                                    <a:pt x="308309" y="493131"/>
                                    <a:pt x="333248" y="501406"/>
                                  </a:cubicBezTo>
                                  <a:cubicBezTo>
                                    <a:pt x="357330" y="505370"/>
                                    <a:pt x="370930" y="538599"/>
                                    <a:pt x="392523" y="548895"/>
                                  </a:cubicBezTo>
                                  <a:cubicBezTo>
                                    <a:pt x="410129" y="551875"/>
                                    <a:pt x="443738" y="529445"/>
                                    <a:pt x="462720" y="530588"/>
                                  </a:cubicBezTo>
                                  <a:cubicBezTo>
                                    <a:pt x="485227" y="531523"/>
                                    <a:pt x="503500" y="555973"/>
                                    <a:pt x="523758" y="549011"/>
                                  </a:cubicBezTo>
                                  <a:cubicBezTo>
                                    <a:pt x="544456" y="547267"/>
                                    <a:pt x="539308" y="519361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21031" y="505106"/>
                                    <a:pt x="650422" y="523899"/>
                                    <a:pt x="668589" y="517115"/>
                                  </a:cubicBezTo>
                                  <a:cubicBezTo>
                                    <a:pt x="688480" y="509471"/>
                                    <a:pt x="687396" y="460926"/>
                                    <a:pt x="709655" y="451840"/>
                                  </a:cubicBezTo>
                                  <a:cubicBezTo>
                                    <a:pt x="723962" y="439545"/>
                                    <a:pt x="767843" y="445501"/>
                                    <a:pt x="784628" y="432193"/>
                                  </a:cubicBezTo>
                                  <a:cubicBezTo>
                                    <a:pt x="800894" y="413315"/>
                                    <a:pt x="802159" y="381166"/>
                                    <a:pt x="818084" y="361157"/>
                                  </a:cubicBezTo>
                                  <a:cubicBezTo>
                                    <a:pt x="833571" y="343371"/>
                                    <a:pt x="876034" y="328179"/>
                                    <a:pt x="888581" y="312343"/>
                                  </a:cubicBezTo>
                                  <a:cubicBezTo>
                                    <a:pt x="901061" y="294557"/>
                                    <a:pt x="890500" y="272700"/>
                                    <a:pt x="913704" y="241200"/>
                                  </a:cubicBezTo>
                                  <a:cubicBezTo>
                                    <a:pt x="826444" y="175803"/>
                                    <a:pt x="743742" y="115524"/>
                                    <a:pt x="652872" y="23202"/>
                                  </a:cubicBezTo>
                                  <a:cubicBezTo>
                                    <a:pt x="539595" y="-12701"/>
                                    <a:pt x="348704" y="-1276"/>
                                    <a:pt x="253766" y="24694"/>
                                  </a:cubicBezTo>
                                  <a:cubicBezTo>
                                    <a:pt x="185232" y="79816"/>
                                    <a:pt x="55978" y="177500"/>
                                    <a:pt x="0" y="224599"/>
                                  </a:cubicBezTo>
                                  <a:cubicBezTo>
                                    <a:pt x="23605" y="250848"/>
                                    <a:pt x="7242" y="299659"/>
                                    <a:pt x="23371" y="325987"/>
                                  </a:cubicBezTo>
                                  <a:cubicBezTo>
                                    <a:pt x="45403" y="346880"/>
                                    <a:pt x="84496" y="340564"/>
                                    <a:pt x="100949" y="353980"/>
                                  </a:cubicBezTo>
                                  <a:cubicBezTo>
                                    <a:pt x="113657" y="374232"/>
                                    <a:pt x="109132" y="417172"/>
                                    <a:pt x="128668" y="430339"/>
                                  </a:cubicBezTo>
                                  <a:cubicBezTo>
                                    <a:pt x="145271" y="449322"/>
                                    <a:pt x="197648" y="431436"/>
                                    <a:pt x="216257" y="444309"/>
                                  </a:cubicBezTo>
                                  <a:cubicBezTo>
                                    <a:pt x="232720" y="455981"/>
                                    <a:pt x="240609" y="491303"/>
                                    <a:pt x="259639" y="502759"/>
                                  </a:cubicBezTo>
                                  <a:cubicBezTo>
                                    <a:pt x="275037" y="508635"/>
                                    <a:pt x="314002" y="490432"/>
                                    <a:pt x="333248" y="501406"/>
                                  </a:cubicBezTo>
                                  <a:cubicBezTo>
                                    <a:pt x="356066" y="509638"/>
                                    <a:pt x="373235" y="546409"/>
                                    <a:pt x="392523" y="548895"/>
                                  </a:cubicBezTo>
                                  <a:cubicBezTo>
                                    <a:pt x="412196" y="551871"/>
                                    <a:pt x="441931" y="533088"/>
                                    <a:pt x="462720" y="530588"/>
                                  </a:cubicBezTo>
                                  <a:cubicBezTo>
                                    <a:pt x="484879" y="532726"/>
                                    <a:pt x="504913" y="556296"/>
                                    <a:pt x="523758" y="549011"/>
                                  </a:cubicBezTo>
                                  <a:cubicBezTo>
                                    <a:pt x="541942" y="545520"/>
                                    <a:pt x="540869" y="523740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62" name="フリーフォーム: 図形 561">
                      <a:extLst>
                        <a:ext uri="{FF2B5EF4-FFF2-40B4-BE49-F238E27FC236}">
                          <a16:creationId xmlns:a16="http://schemas.microsoft.com/office/drawing/2014/main" id="{748D1937-DEB5-4547-A1E2-9B091E540F16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1999204" y="3759044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29672003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0118" y="505067"/>
                                    <a:pt x="646855" y="528027"/>
                                    <a:pt x="668589" y="517115"/>
                                  </a:cubicBezTo>
                                  <a:cubicBezTo>
                                    <a:pt x="692399" y="506163"/>
                                    <a:pt x="687880" y="466289"/>
                                    <a:pt x="709655" y="451840"/>
                                  </a:cubicBezTo>
                                  <a:cubicBezTo>
                                    <a:pt x="729819" y="435130"/>
                                    <a:pt x="767822" y="444862"/>
                                    <a:pt x="784628" y="432193"/>
                                  </a:cubicBezTo>
                                  <a:cubicBezTo>
                                    <a:pt x="803197" y="417659"/>
                                    <a:pt x="803750" y="384507"/>
                                    <a:pt x="818084" y="361157"/>
                                  </a:cubicBezTo>
                                  <a:cubicBezTo>
                                    <a:pt x="838046" y="342526"/>
                                    <a:pt x="872358" y="331173"/>
                                    <a:pt x="888581" y="312343"/>
                                  </a:cubicBezTo>
                                  <a:cubicBezTo>
                                    <a:pt x="907488" y="293820"/>
                                    <a:pt x="895836" y="268191"/>
                                    <a:pt x="913704" y="241200"/>
                                  </a:cubicBezTo>
                                  <a:cubicBezTo>
                                    <a:pt x="806957" y="157150"/>
                                    <a:pt x="753448" y="104573"/>
                                    <a:pt x="652872" y="23202"/>
                                  </a:cubicBezTo>
                                  <a:cubicBezTo>
                                    <a:pt x="507070" y="-6055"/>
                                    <a:pt x="364007" y="12887"/>
                                    <a:pt x="253766" y="24694"/>
                                  </a:cubicBezTo>
                                  <a:cubicBezTo>
                                    <a:pt x="173453" y="69962"/>
                                    <a:pt x="81222" y="141331"/>
                                    <a:pt x="0" y="224599"/>
                                  </a:cubicBezTo>
                                  <a:cubicBezTo>
                                    <a:pt x="21530" y="252284"/>
                                    <a:pt x="6513" y="309575"/>
                                    <a:pt x="23371" y="325987"/>
                                  </a:cubicBezTo>
                                  <a:cubicBezTo>
                                    <a:pt x="42370" y="347696"/>
                                    <a:pt x="85453" y="336872"/>
                                    <a:pt x="100949" y="353980"/>
                                  </a:cubicBezTo>
                                  <a:cubicBezTo>
                                    <a:pt x="118708" y="366611"/>
                                    <a:pt x="108825" y="415903"/>
                                    <a:pt x="128668" y="430339"/>
                                  </a:cubicBezTo>
                                  <a:cubicBezTo>
                                    <a:pt x="150280" y="442216"/>
                                    <a:pt x="195311" y="433164"/>
                                    <a:pt x="216257" y="444309"/>
                                  </a:cubicBezTo>
                                  <a:cubicBezTo>
                                    <a:pt x="238071" y="455555"/>
                                    <a:pt x="239694" y="492603"/>
                                    <a:pt x="259639" y="502759"/>
                                  </a:cubicBezTo>
                                  <a:cubicBezTo>
                                    <a:pt x="277853" y="511718"/>
                                    <a:pt x="311912" y="494621"/>
                                    <a:pt x="333248" y="501406"/>
                                  </a:cubicBezTo>
                                  <a:cubicBezTo>
                                    <a:pt x="353489" y="510125"/>
                                    <a:pt x="372220" y="546864"/>
                                    <a:pt x="392523" y="548895"/>
                                  </a:cubicBezTo>
                                  <a:cubicBezTo>
                                    <a:pt x="414384" y="551778"/>
                                    <a:pt x="438305" y="534421"/>
                                    <a:pt x="462720" y="530588"/>
                                  </a:cubicBezTo>
                                  <a:cubicBezTo>
                                    <a:pt x="486181" y="532089"/>
                                    <a:pt x="506584" y="550057"/>
                                    <a:pt x="523758" y="549011"/>
                                  </a:cubicBezTo>
                                  <a:cubicBezTo>
                                    <a:pt x="544557" y="548361"/>
                                    <a:pt x="541602" y="519587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28584" y="504248"/>
                                    <a:pt x="646916" y="529994"/>
                                    <a:pt x="668589" y="517115"/>
                                  </a:cubicBezTo>
                                  <a:cubicBezTo>
                                    <a:pt x="691815" y="506438"/>
                                    <a:pt x="688500" y="465693"/>
                                    <a:pt x="709655" y="451840"/>
                                  </a:cubicBezTo>
                                  <a:cubicBezTo>
                                    <a:pt x="732221" y="436081"/>
                                    <a:pt x="766357" y="443630"/>
                                    <a:pt x="784628" y="432193"/>
                                  </a:cubicBezTo>
                                  <a:cubicBezTo>
                                    <a:pt x="807178" y="421083"/>
                                    <a:pt x="803627" y="384474"/>
                                    <a:pt x="818084" y="361157"/>
                                  </a:cubicBezTo>
                                  <a:cubicBezTo>
                                    <a:pt x="835081" y="347424"/>
                                    <a:pt x="867979" y="333594"/>
                                    <a:pt x="888581" y="312343"/>
                                  </a:cubicBezTo>
                                  <a:cubicBezTo>
                                    <a:pt x="904275" y="295035"/>
                                    <a:pt x="893977" y="275811"/>
                                    <a:pt x="913704" y="241200"/>
                                  </a:cubicBezTo>
                                  <a:cubicBezTo>
                                    <a:pt x="837872" y="188670"/>
                                    <a:pt x="736578" y="115182"/>
                                    <a:pt x="652872" y="23202"/>
                                  </a:cubicBezTo>
                                  <a:cubicBezTo>
                                    <a:pt x="546903" y="8842"/>
                                    <a:pt x="378822" y="-9920"/>
                                    <a:pt x="253766" y="24694"/>
                                  </a:cubicBezTo>
                                  <a:cubicBezTo>
                                    <a:pt x="184450" y="95927"/>
                                    <a:pt x="95018" y="164909"/>
                                    <a:pt x="0" y="224599"/>
                                  </a:cubicBezTo>
                                  <a:cubicBezTo>
                                    <a:pt x="19209" y="252776"/>
                                    <a:pt x="3858" y="301396"/>
                                    <a:pt x="23371" y="325987"/>
                                  </a:cubicBezTo>
                                  <a:cubicBezTo>
                                    <a:pt x="38706" y="350976"/>
                                    <a:pt x="85938" y="336232"/>
                                    <a:pt x="100949" y="353980"/>
                                  </a:cubicBezTo>
                                  <a:cubicBezTo>
                                    <a:pt x="116686" y="370899"/>
                                    <a:pt x="106080" y="414647"/>
                                    <a:pt x="128668" y="430339"/>
                                  </a:cubicBezTo>
                                  <a:cubicBezTo>
                                    <a:pt x="146044" y="444192"/>
                                    <a:pt x="190825" y="433274"/>
                                    <a:pt x="216257" y="444309"/>
                                  </a:cubicBezTo>
                                  <a:cubicBezTo>
                                    <a:pt x="238508" y="459245"/>
                                    <a:pt x="238179" y="493419"/>
                                    <a:pt x="259639" y="502759"/>
                                  </a:cubicBezTo>
                                  <a:cubicBezTo>
                                    <a:pt x="278643" y="510471"/>
                                    <a:pt x="311932" y="492891"/>
                                    <a:pt x="333248" y="501406"/>
                                  </a:cubicBezTo>
                                  <a:cubicBezTo>
                                    <a:pt x="354880" y="509111"/>
                                    <a:pt x="370232" y="539607"/>
                                    <a:pt x="392523" y="548895"/>
                                  </a:cubicBezTo>
                                  <a:cubicBezTo>
                                    <a:pt x="416823" y="554446"/>
                                    <a:pt x="437754" y="527979"/>
                                    <a:pt x="462720" y="530588"/>
                                  </a:cubicBezTo>
                                  <a:cubicBezTo>
                                    <a:pt x="482067" y="528559"/>
                                    <a:pt x="502538" y="554207"/>
                                    <a:pt x="523758" y="549011"/>
                                  </a:cubicBezTo>
                                  <a:cubicBezTo>
                                    <a:pt x="539664" y="544415"/>
                                    <a:pt x="538668" y="522804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63" name="フリーフォーム: 図形 562">
                      <a:extLst>
                        <a:ext uri="{FF2B5EF4-FFF2-40B4-BE49-F238E27FC236}">
                          <a16:creationId xmlns:a16="http://schemas.microsoft.com/office/drawing/2014/main" id="{EBC9063A-3AF0-4B40-B271-2C343DE941BE}"/>
                        </a:ext>
                      </a:extLst>
                    </p:cNvPr>
                    <p:cNvSpPr/>
                    <p:nvPr/>
                  </p:nvSpPr>
                  <p:spPr>
                    <a:xfrm rot="12600000" flipH="1">
                      <a:off x="1970496" y="3470470"/>
                      <a:ext cx="726272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22634844">
                            <a:custGeom>
                              <a:avLst/>
                              <a:gdLst>
                                <a:gd name="connsiteX0" fmla="*/ 462205 w 726272"/>
                                <a:gd name="connsiteY0" fmla="*/ 408769 h 436830"/>
                                <a:gd name="connsiteX1" fmla="*/ 531438 w 726272"/>
                                <a:gd name="connsiteY1" fmla="*/ 411036 h 436830"/>
                                <a:gd name="connsiteX2" fmla="*/ 564080 w 726272"/>
                                <a:gd name="connsiteY2" fmla="*/ 359152 h 436830"/>
                                <a:gd name="connsiteX3" fmla="*/ 623674 w 726272"/>
                                <a:gd name="connsiteY3" fmla="*/ 343535 h 436830"/>
                                <a:gd name="connsiteX4" fmla="*/ 650267 w 726272"/>
                                <a:gd name="connsiteY4" fmla="*/ 287071 h 436830"/>
                                <a:gd name="connsiteX5" fmla="*/ 706303 w 726272"/>
                                <a:gd name="connsiteY5" fmla="*/ 248271 h 436830"/>
                                <a:gd name="connsiteX6" fmla="*/ 726272 w 726272"/>
                                <a:gd name="connsiteY6" fmla="*/ 191721 h 436830"/>
                                <a:gd name="connsiteX7" fmla="*/ 518945 w 726272"/>
                                <a:gd name="connsiteY7" fmla="*/ 18443 h 436830"/>
                                <a:gd name="connsiteX8" fmla="*/ 201710 w 726272"/>
                                <a:gd name="connsiteY8" fmla="*/ 19629 h 436830"/>
                                <a:gd name="connsiteX9" fmla="*/ 0 w 726272"/>
                                <a:gd name="connsiteY9" fmla="*/ 178526 h 436830"/>
                                <a:gd name="connsiteX10" fmla="*/ 18577 w 726272"/>
                                <a:gd name="connsiteY10" fmla="*/ 259116 h 436830"/>
                                <a:gd name="connsiteX11" fmla="*/ 80241 w 726272"/>
                                <a:gd name="connsiteY11" fmla="*/ 281366 h 436830"/>
                                <a:gd name="connsiteX12" fmla="*/ 102274 w 726272"/>
                                <a:gd name="connsiteY12" fmla="*/ 342061 h 436830"/>
                                <a:gd name="connsiteX13" fmla="*/ 171895 w 726272"/>
                                <a:gd name="connsiteY13" fmla="*/ 353165 h 436830"/>
                                <a:gd name="connsiteX14" fmla="*/ 206378 w 726272"/>
                                <a:gd name="connsiteY14" fmla="*/ 399626 h 436830"/>
                                <a:gd name="connsiteX15" fmla="*/ 264887 w 726272"/>
                                <a:gd name="connsiteY15" fmla="*/ 398550 h 436830"/>
                                <a:gd name="connsiteX16" fmla="*/ 312003 w 726272"/>
                                <a:gd name="connsiteY16" fmla="*/ 436297 h 436830"/>
                                <a:gd name="connsiteX17" fmla="*/ 367800 w 726272"/>
                                <a:gd name="connsiteY17" fmla="*/ 421746 h 436830"/>
                                <a:gd name="connsiteX18" fmla="*/ 416317 w 726272"/>
                                <a:gd name="connsiteY18" fmla="*/ 436389 h 436830"/>
                                <a:gd name="connsiteX19" fmla="*/ 462205 w 726272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2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4736" y="396965"/>
                                    <a:pt x="516076" y="418997"/>
                                    <a:pt x="531438" y="411036"/>
                                  </a:cubicBezTo>
                                  <a:cubicBezTo>
                                    <a:pt x="551138" y="400270"/>
                                    <a:pt x="549811" y="367856"/>
                                    <a:pt x="564080" y="359152"/>
                                  </a:cubicBezTo>
                                  <a:cubicBezTo>
                                    <a:pt x="576140" y="344935"/>
                                    <a:pt x="605949" y="354275"/>
                                    <a:pt x="623674" y="343535"/>
                                  </a:cubicBezTo>
                                  <a:cubicBezTo>
                                    <a:pt x="637438" y="326933"/>
                                    <a:pt x="637102" y="302602"/>
                                    <a:pt x="650267" y="287071"/>
                                  </a:cubicBezTo>
                                  <a:cubicBezTo>
                                    <a:pt x="665074" y="270995"/>
                                    <a:pt x="693742" y="262167"/>
                                    <a:pt x="706303" y="248271"/>
                                  </a:cubicBezTo>
                                  <a:cubicBezTo>
                                    <a:pt x="719493" y="230888"/>
                                    <a:pt x="705893" y="216364"/>
                                    <a:pt x="726272" y="191721"/>
                                  </a:cubicBezTo>
                                  <a:cubicBezTo>
                                    <a:pt x="677077" y="161434"/>
                                    <a:pt x="595087" y="89146"/>
                                    <a:pt x="518945" y="18443"/>
                                  </a:cubicBezTo>
                                  <a:cubicBezTo>
                                    <a:pt x="413414" y="-19614"/>
                                    <a:pt x="290014" y="-14469"/>
                                    <a:pt x="201710" y="19629"/>
                                  </a:cubicBezTo>
                                  <a:cubicBezTo>
                                    <a:pt x="156013" y="64722"/>
                                    <a:pt x="100245" y="110052"/>
                                    <a:pt x="0" y="178526"/>
                                  </a:cubicBezTo>
                                  <a:cubicBezTo>
                                    <a:pt x="17537" y="194239"/>
                                    <a:pt x="5604" y="244034"/>
                                    <a:pt x="18577" y="259116"/>
                                  </a:cubicBezTo>
                                  <a:cubicBezTo>
                                    <a:pt x="29762" y="278663"/>
                                    <a:pt x="66880" y="265364"/>
                                    <a:pt x="80241" y="281366"/>
                                  </a:cubicBezTo>
                                  <a:cubicBezTo>
                                    <a:pt x="97975" y="292649"/>
                                    <a:pt x="88580" y="330060"/>
                                    <a:pt x="102274" y="342061"/>
                                  </a:cubicBezTo>
                                  <a:cubicBezTo>
                                    <a:pt x="118993" y="354889"/>
                                    <a:pt x="152773" y="342025"/>
                                    <a:pt x="171895" y="353165"/>
                                  </a:cubicBezTo>
                                  <a:cubicBezTo>
                                    <a:pt x="188158" y="363797"/>
                                    <a:pt x="189614" y="390981"/>
                                    <a:pt x="206378" y="399626"/>
                                  </a:cubicBezTo>
                                  <a:cubicBezTo>
                                    <a:pt x="224241" y="408818"/>
                                    <a:pt x="249337" y="390686"/>
                                    <a:pt x="264887" y="398550"/>
                                  </a:cubicBezTo>
                                  <a:cubicBezTo>
                                    <a:pt x="278909" y="405098"/>
                                    <a:pt x="295440" y="431690"/>
                                    <a:pt x="312003" y="436297"/>
                                  </a:cubicBezTo>
                                  <a:cubicBezTo>
                                    <a:pt x="329112" y="438654"/>
                                    <a:pt x="351515" y="419955"/>
                                    <a:pt x="367800" y="421746"/>
                                  </a:cubicBezTo>
                                  <a:cubicBezTo>
                                    <a:pt x="387134" y="422149"/>
                                    <a:pt x="400848" y="441721"/>
                                    <a:pt x="416317" y="436389"/>
                                  </a:cubicBezTo>
                                  <a:cubicBezTo>
                                    <a:pt x="434305" y="433816"/>
                                    <a:pt x="430963" y="418986"/>
                                    <a:pt x="462205" y="408769"/>
                                  </a:cubicBezTo>
                                  <a:close/>
                                </a:path>
                                <a:path w="726272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3242" y="402075"/>
                                    <a:pt x="514506" y="418668"/>
                                    <a:pt x="531438" y="411036"/>
                                  </a:cubicBezTo>
                                  <a:cubicBezTo>
                                    <a:pt x="548569" y="402138"/>
                                    <a:pt x="549136" y="372975"/>
                                    <a:pt x="564080" y="359152"/>
                                  </a:cubicBezTo>
                                  <a:cubicBezTo>
                                    <a:pt x="578785" y="348845"/>
                                    <a:pt x="610101" y="353697"/>
                                    <a:pt x="623674" y="343535"/>
                                  </a:cubicBezTo>
                                  <a:cubicBezTo>
                                    <a:pt x="637510" y="331215"/>
                                    <a:pt x="638115" y="299147"/>
                                    <a:pt x="650267" y="287071"/>
                                  </a:cubicBezTo>
                                  <a:cubicBezTo>
                                    <a:pt x="663031" y="270623"/>
                                    <a:pt x="690519" y="266570"/>
                                    <a:pt x="706303" y="248271"/>
                                  </a:cubicBezTo>
                                  <a:cubicBezTo>
                                    <a:pt x="716543" y="234329"/>
                                    <a:pt x="711142" y="217824"/>
                                    <a:pt x="726272" y="191721"/>
                                  </a:cubicBezTo>
                                  <a:cubicBezTo>
                                    <a:pt x="649854" y="120431"/>
                                    <a:pt x="601267" y="74116"/>
                                    <a:pt x="518945" y="18443"/>
                                  </a:cubicBezTo>
                                  <a:cubicBezTo>
                                    <a:pt x="418570" y="-22969"/>
                                    <a:pt x="296019" y="4881"/>
                                    <a:pt x="201710" y="19629"/>
                                  </a:cubicBezTo>
                                  <a:cubicBezTo>
                                    <a:pt x="134464" y="65138"/>
                                    <a:pt x="48032" y="155953"/>
                                    <a:pt x="0" y="178526"/>
                                  </a:cubicBezTo>
                                  <a:cubicBezTo>
                                    <a:pt x="15596" y="198640"/>
                                    <a:pt x="4643" y="239841"/>
                                    <a:pt x="18577" y="259116"/>
                                  </a:cubicBezTo>
                                  <a:cubicBezTo>
                                    <a:pt x="31959" y="275126"/>
                                    <a:pt x="61542" y="268240"/>
                                    <a:pt x="80241" y="281366"/>
                                  </a:cubicBezTo>
                                  <a:cubicBezTo>
                                    <a:pt x="93930" y="293999"/>
                                    <a:pt x="86376" y="332214"/>
                                    <a:pt x="102274" y="342061"/>
                                  </a:cubicBezTo>
                                  <a:cubicBezTo>
                                    <a:pt x="114101" y="351017"/>
                                    <a:pt x="154218" y="341087"/>
                                    <a:pt x="171895" y="353165"/>
                                  </a:cubicBezTo>
                                  <a:cubicBezTo>
                                    <a:pt x="191613" y="362256"/>
                                    <a:pt x="189865" y="390848"/>
                                    <a:pt x="206378" y="399626"/>
                                  </a:cubicBezTo>
                                  <a:cubicBezTo>
                                    <a:pt x="221050" y="407732"/>
                                    <a:pt x="248852" y="391999"/>
                                    <a:pt x="264887" y="398550"/>
                                  </a:cubicBezTo>
                                  <a:cubicBezTo>
                                    <a:pt x="280607" y="405994"/>
                                    <a:pt x="293348" y="431450"/>
                                    <a:pt x="312003" y="436297"/>
                                  </a:cubicBezTo>
                                  <a:cubicBezTo>
                                    <a:pt x="328316" y="440280"/>
                                    <a:pt x="351596" y="417813"/>
                                    <a:pt x="367800" y="421746"/>
                                  </a:cubicBezTo>
                                  <a:cubicBezTo>
                                    <a:pt x="385545" y="421817"/>
                                    <a:pt x="400369" y="441507"/>
                                    <a:pt x="416317" y="436389"/>
                                  </a:cubicBezTo>
                                  <a:cubicBezTo>
                                    <a:pt x="435305" y="431785"/>
                                    <a:pt x="429063" y="415802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64" name="フリーフォーム: 図形 563">
                      <a:extLst>
                        <a:ext uri="{FF2B5EF4-FFF2-40B4-BE49-F238E27FC236}">
                          <a16:creationId xmlns:a16="http://schemas.microsoft.com/office/drawing/2014/main" id="{3E21BABC-9C98-46D5-B559-59BC8159FA42}"/>
                        </a:ext>
                      </a:extLst>
                    </p:cNvPr>
                    <p:cNvSpPr/>
                    <p:nvPr/>
                  </p:nvSpPr>
                  <p:spPr>
                    <a:xfrm rot="5400000" flipH="1">
                      <a:off x="1625076" y="3676918"/>
                      <a:ext cx="726271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66901572">
                            <a:custGeom>
                              <a:avLst/>
                              <a:gdLst>
                                <a:gd name="connsiteX0" fmla="*/ 462205 w 726271"/>
                                <a:gd name="connsiteY0" fmla="*/ 408769 h 436830"/>
                                <a:gd name="connsiteX1" fmla="*/ 531437 w 726271"/>
                                <a:gd name="connsiteY1" fmla="*/ 411036 h 436830"/>
                                <a:gd name="connsiteX2" fmla="*/ 564079 w 726271"/>
                                <a:gd name="connsiteY2" fmla="*/ 359152 h 436830"/>
                                <a:gd name="connsiteX3" fmla="*/ 623673 w 726271"/>
                                <a:gd name="connsiteY3" fmla="*/ 343535 h 436830"/>
                                <a:gd name="connsiteX4" fmla="*/ 650266 w 726271"/>
                                <a:gd name="connsiteY4" fmla="*/ 287071 h 436830"/>
                                <a:gd name="connsiteX5" fmla="*/ 706302 w 726271"/>
                                <a:gd name="connsiteY5" fmla="*/ 248271 h 436830"/>
                                <a:gd name="connsiteX6" fmla="*/ 726271 w 726271"/>
                                <a:gd name="connsiteY6" fmla="*/ 191721 h 436830"/>
                                <a:gd name="connsiteX7" fmla="*/ 518945 w 726271"/>
                                <a:gd name="connsiteY7" fmla="*/ 18443 h 436830"/>
                                <a:gd name="connsiteX8" fmla="*/ 201710 w 726271"/>
                                <a:gd name="connsiteY8" fmla="*/ 19629 h 436830"/>
                                <a:gd name="connsiteX9" fmla="*/ 0 w 726271"/>
                                <a:gd name="connsiteY9" fmla="*/ 178526 h 436830"/>
                                <a:gd name="connsiteX10" fmla="*/ 18577 w 726271"/>
                                <a:gd name="connsiteY10" fmla="*/ 259116 h 436830"/>
                                <a:gd name="connsiteX11" fmla="*/ 80241 w 726271"/>
                                <a:gd name="connsiteY11" fmla="*/ 281366 h 436830"/>
                                <a:gd name="connsiteX12" fmla="*/ 102274 w 726271"/>
                                <a:gd name="connsiteY12" fmla="*/ 342061 h 436830"/>
                                <a:gd name="connsiteX13" fmla="*/ 171895 w 726271"/>
                                <a:gd name="connsiteY13" fmla="*/ 353165 h 436830"/>
                                <a:gd name="connsiteX14" fmla="*/ 206378 w 726271"/>
                                <a:gd name="connsiteY14" fmla="*/ 399626 h 436830"/>
                                <a:gd name="connsiteX15" fmla="*/ 264887 w 726271"/>
                                <a:gd name="connsiteY15" fmla="*/ 398550 h 436830"/>
                                <a:gd name="connsiteX16" fmla="*/ 312003 w 726271"/>
                                <a:gd name="connsiteY16" fmla="*/ 436297 h 436830"/>
                                <a:gd name="connsiteX17" fmla="*/ 367800 w 726271"/>
                                <a:gd name="connsiteY17" fmla="*/ 421746 h 436830"/>
                                <a:gd name="connsiteX18" fmla="*/ 416316 w 726271"/>
                                <a:gd name="connsiteY18" fmla="*/ 436389 h 436830"/>
                                <a:gd name="connsiteX19" fmla="*/ 462205 w 726271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1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3360" y="403187"/>
                                    <a:pt x="517121" y="419624"/>
                                    <a:pt x="531437" y="411036"/>
                                  </a:cubicBezTo>
                                  <a:cubicBezTo>
                                    <a:pt x="551144" y="401234"/>
                                    <a:pt x="551547" y="372857"/>
                                    <a:pt x="564079" y="359152"/>
                                  </a:cubicBezTo>
                                  <a:cubicBezTo>
                                    <a:pt x="579521" y="346128"/>
                                    <a:pt x="608876" y="356601"/>
                                    <a:pt x="623673" y="343535"/>
                                  </a:cubicBezTo>
                                  <a:cubicBezTo>
                                    <a:pt x="637684" y="330664"/>
                                    <a:pt x="635846" y="305532"/>
                                    <a:pt x="650266" y="287071"/>
                                  </a:cubicBezTo>
                                  <a:cubicBezTo>
                                    <a:pt x="664807" y="270844"/>
                                    <a:pt x="692583" y="264051"/>
                                    <a:pt x="706302" y="248271"/>
                                  </a:cubicBezTo>
                                  <a:cubicBezTo>
                                    <a:pt x="721187" y="232990"/>
                                    <a:pt x="710944" y="211722"/>
                                    <a:pt x="726271" y="191721"/>
                                  </a:cubicBezTo>
                                  <a:cubicBezTo>
                                    <a:pt x="680128" y="158490"/>
                                    <a:pt x="567324" y="48785"/>
                                    <a:pt x="518945" y="18443"/>
                                  </a:cubicBezTo>
                                  <a:cubicBezTo>
                                    <a:pt x="418361" y="-14940"/>
                                    <a:pt x="313552" y="-5332"/>
                                    <a:pt x="201710" y="19629"/>
                                  </a:cubicBezTo>
                                  <a:cubicBezTo>
                                    <a:pt x="106579" y="99874"/>
                                    <a:pt x="58377" y="118773"/>
                                    <a:pt x="0" y="178526"/>
                                  </a:cubicBezTo>
                                  <a:cubicBezTo>
                                    <a:pt x="17014" y="198461"/>
                                    <a:pt x="9403" y="243977"/>
                                    <a:pt x="18577" y="259116"/>
                                  </a:cubicBezTo>
                                  <a:cubicBezTo>
                                    <a:pt x="31274" y="279269"/>
                                    <a:pt x="62656" y="267044"/>
                                    <a:pt x="80241" y="281366"/>
                                  </a:cubicBezTo>
                                  <a:cubicBezTo>
                                    <a:pt x="90105" y="292846"/>
                                    <a:pt x="85401" y="332932"/>
                                    <a:pt x="102274" y="342061"/>
                                  </a:cubicBezTo>
                                  <a:cubicBezTo>
                                    <a:pt x="121083" y="357057"/>
                                    <a:pt x="153521" y="343720"/>
                                    <a:pt x="171895" y="353165"/>
                                  </a:cubicBezTo>
                                  <a:cubicBezTo>
                                    <a:pt x="189663" y="360983"/>
                                    <a:pt x="190774" y="393486"/>
                                    <a:pt x="206378" y="399626"/>
                                  </a:cubicBezTo>
                                  <a:cubicBezTo>
                                    <a:pt x="225604" y="409643"/>
                                    <a:pt x="244784" y="388621"/>
                                    <a:pt x="264887" y="398550"/>
                                  </a:cubicBezTo>
                                  <a:cubicBezTo>
                                    <a:pt x="284009" y="406433"/>
                                    <a:pt x="293642" y="435361"/>
                                    <a:pt x="312003" y="436297"/>
                                  </a:cubicBezTo>
                                  <a:cubicBezTo>
                                    <a:pt x="325078" y="439946"/>
                                    <a:pt x="348032" y="419716"/>
                                    <a:pt x="367800" y="421746"/>
                                  </a:cubicBezTo>
                                  <a:cubicBezTo>
                                    <a:pt x="384602" y="418071"/>
                                    <a:pt x="401104" y="434799"/>
                                    <a:pt x="416316" y="436389"/>
                                  </a:cubicBezTo>
                                  <a:cubicBezTo>
                                    <a:pt x="434622" y="434569"/>
                                    <a:pt x="428798" y="414459"/>
                                    <a:pt x="462205" y="408769"/>
                                  </a:cubicBezTo>
                                  <a:close/>
                                </a:path>
                                <a:path w="726271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3543" y="404591"/>
                                    <a:pt x="517459" y="421104"/>
                                    <a:pt x="531437" y="411036"/>
                                  </a:cubicBezTo>
                                  <a:cubicBezTo>
                                    <a:pt x="548772" y="400932"/>
                                    <a:pt x="547497" y="371130"/>
                                    <a:pt x="564079" y="359152"/>
                                  </a:cubicBezTo>
                                  <a:cubicBezTo>
                                    <a:pt x="578683" y="349856"/>
                                    <a:pt x="613486" y="355340"/>
                                    <a:pt x="623673" y="343535"/>
                                  </a:cubicBezTo>
                                  <a:cubicBezTo>
                                    <a:pt x="637760" y="330460"/>
                                    <a:pt x="637707" y="302795"/>
                                    <a:pt x="650266" y="287071"/>
                                  </a:cubicBezTo>
                                  <a:cubicBezTo>
                                    <a:pt x="663650" y="271939"/>
                                    <a:pt x="694463" y="265157"/>
                                    <a:pt x="706302" y="248271"/>
                                  </a:cubicBezTo>
                                  <a:cubicBezTo>
                                    <a:pt x="719296" y="234259"/>
                                    <a:pt x="707596" y="212218"/>
                                    <a:pt x="726271" y="191721"/>
                                  </a:cubicBezTo>
                                  <a:cubicBezTo>
                                    <a:pt x="647947" y="116617"/>
                                    <a:pt x="571148" y="67580"/>
                                    <a:pt x="518945" y="18443"/>
                                  </a:cubicBezTo>
                                  <a:cubicBezTo>
                                    <a:pt x="422094" y="-8053"/>
                                    <a:pt x="285621" y="-19942"/>
                                    <a:pt x="201710" y="19629"/>
                                  </a:cubicBezTo>
                                  <a:cubicBezTo>
                                    <a:pt x="157195" y="64416"/>
                                    <a:pt x="69656" y="110438"/>
                                    <a:pt x="0" y="178526"/>
                                  </a:cubicBezTo>
                                  <a:cubicBezTo>
                                    <a:pt x="18322" y="197449"/>
                                    <a:pt x="3213" y="238943"/>
                                    <a:pt x="18577" y="259116"/>
                                  </a:cubicBezTo>
                                  <a:cubicBezTo>
                                    <a:pt x="30999" y="276790"/>
                                    <a:pt x="67566" y="267491"/>
                                    <a:pt x="80241" y="281366"/>
                                  </a:cubicBezTo>
                                  <a:cubicBezTo>
                                    <a:pt x="96719" y="292673"/>
                                    <a:pt x="86401" y="330271"/>
                                    <a:pt x="102274" y="342061"/>
                                  </a:cubicBezTo>
                                  <a:cubicBezTo>
                                    <a:pt x="116212" y="354753"/>
                                    <a:pt x="152969" y="344477"/>
                                    <a:pt x="171895" y="353165"/>
                                  </a:cubicBezTo>
                                  <a:cubicBezTo>
                                    <a:pt x="189991" y="364140"/>
                                    <a:pt x="192332" y="395500"/>
                                    <a:pt x="206378" y="399626"/>
                                  </a:cubicBezTo>
                                  <a:cubicBezTo>
                                    <a:pt x="219647" y="407283"/>
                                    <a:pt x="247918" y="391012"/>
                                    <a:pt x="264887" y="398550"/>
                                  </a:cubicBezTo>
                                  <a:cubicBezTo>
                                    <a:pt x="281101" y="405207"/>
                                    <a:pt x="292021" y="431799"/>
                                    <a:pt x="312003" y="436297"/>
                                  </a:cubicBezTo>
                                  <a:cubicBezTo>
                                    <a:pt x="330226" y="443944"/>
                                    <a:pt x="353289" y="420060"/>
                                    <a:pt x="367800" y="421746"/>
                                  </a:cubicBezTo>
                                  <a:cubicBezTo>
                                    <a:pt x="384569" y="421225"/>
                                    <a:pt x="399549" y="441304"/>
                                    <a:pt x="416316" y="436389"/>
                                  </a:cubicBezTo>
                                  <a:cubicBezTo>
                                    <a:pt x="431122" y="434501"/>
                                    <a:pt x="429786" y="417063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65" name="フリーフォーム: 図形 564">
                      <a:extLst>
                        <a:ext uri="{FF2B5EF4-FFF2-40B4-BE49-F238E27FC236}">
                          <a16:creationId xmlns:a16="http://schemas.microsoft.com/office/drawing/2014/main" id="{253A7AF8-79EC-44A5-8B1E-6420986F4962}"/>
                        </a:ext>
                      </a:extLst>
                    </p:cNvPr>
                    <p:cNvSpPr/>
                    <p:nvPr/>
                  </p:nvSpPr>
                  <p:spPr>
                    <a:xfrm rot="19800000" flipH="1">
                      <a:off x="1964417" y="3872837"/>
                      <a:ext cx="726271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670930366">
                            <a:custGeom>
                              <a:avLst/>
                              <a:gdLst>
                                <a:gd name="connsiteX0" fmla="*/ 462205 w 726271"/>
                                <a:gd name="connsiteY0" fmla="*/ 408769 h 436830"/>
                                <a:gd name="connsiteX1" fmla="*/ 531437 w 726271"/>
                                <a:gd name="connsiteY1" fmla="*/ 411036 h 436830"/>
                                <a:gd name="connsiteX2" fmla="*/ 564079 w 726271"/>
                                <a:gd name="connsiteY2" fmla="*/ 359152 h 436830"/>
                                <a:gd name="connsiteX3" fmla="*/ 623673 w 726271"/>
                                <a:gd name="connsiteY3" fmla="*/ 343535 h 436830"/>
                                <a:gd name="connsiteX4" fmla="*/ 650266 w 726271"/>
                                <a:gd name="connsiteY4" fmla="*/ 287071 h 436830"/>
                                <a:gd name="connsiteX5" fmla="*/ 706302 w 726271"/>
                                <a:gd name="connsiteY5" fmla="*/ 248271 h 436830"/>
                                <a:gd name="connsiteX6" fmla="*/ 726271 w 726271"/>
                                <a:gd name="connsiteY6" fmla="*/ 191721 h 436830"/>
                                <a:gd name="connsiteX7" fmla="*/ 518945 w 726271"/>
                                <a:gd name="connsiteY7" fmla="*/ 18443 h 436830"/>
                                <a:gd name="connsiteX8" fmla="*/ 201710 w 726271"/>
                                <a:gd name="connsiteY8" fmla="*/ 19629 h 436830"/>
                                <a:gd name="connsiteX9" fmla="*/ 0 w 726271"/>
                                <a:gd name="connsiteY9" fmla="*/ 178526 h 436830"/>
                                <a:gd name="connsiteX10" fmla="*/ 18577 w 726271"/>
                                <a:gd name="connsiteY10" fmla="*/ 259116 h 436830"/>
                                <a:gd name="connsiteX11" fmla="*/ 80241 w 726271"/>
                                <a:gd name="connsiteY11" fmla="*/ 281366 h 436830"/>
                                <a:gd name="connsiteX12" fmla="*/ 102274 w 726271"/>
                                <a:gd name="connsiteY12" fmla="*/ 342061 h 436830"/>
                                <a:gd name="connsiteX13" fmla="*/ 171895 w 726271"/>
                                <a:gd name="connsiteY13" fmla="*/ 353165 h 436830"/>
                                <a:gd name="connsiteX14" fmla="*/ 206378 w 726271"/>
                                <a:gd name="connsiteY14" fmla="*/ 399626 h 436830"/>
                                <a:gd name="connsiteX15" fmla="*/ 264887 w 726271"/>
                                <a:gd name="connsiteY15" fmla="*/ 398550 h 436830"/>
                                <a:gd name="connsiteX16" fmla="*/ 312003 w 726271"/>
                                <a:gd name="connsiteY16" fmla="*/ 436297 h 436830"/>
                                <a:gd name="connsiteX17" fmla="*/ 367800 w 726271"/>
                                <a:gd name="connsiteY17" fmla="*/ 421746 h 436830"/>
                                <a:gd name="connsiteX18" fmla="*/ 416316 w 726271"/>
                                <a:gd name="connsiteY18" fmla="*/ 436389 h 436830"/>
                                <a:gd name="connsiteX19" fmla="*/ 462205 w 726271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1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7851" y="398464"/>
                                    <a:pt x="515733" y="421329"/>
                                    <a:pt x="531437" y="411036"/>
                                  </a:cubicBezTo>
                                  <a:cubicBezTo>
                                    <a:pt x="552250" y="400294"/>
                                    <a:pt x="544408" y="371465"/>
                                    <a:pt x="564079" y="359152"/>
                                  </a:cubicBezTo>
                                  <a:cubicBezTo>
                                    <a:pt x="577214" y="349818"/>
                                    <a:pt x="612688" y="355880"/>
                                    <a:pt x="623673" y="343535"/>
                                  </a:cubicBezTo>
                                  <a:cubicBezTo>
                                    <a:pt x="639045" y="330043"/>
                                    <a:pt x="635086" y="307103"/>
                                    <a:pt x="650266" y="287071"/>
                                  </a:cubicBezTo>
                                  <a:cubicBezTo>
                                    <a:pt x="662872" y="267791"/>
                                    <a:pt x="694284" y="265182"/>
                                    <a:pt x="706302" y="248271"/>
                                  </a:cubicBezTo>
                                  <a:cubicBezTo>
                                    <a:pt x="719140" y="235797"/>
                                    <a:pt x="711089" y="214610"/>
                                    <a:pt x="726271" y="191721"/>
                                  </a:cubicBezTo>
                                  <a:cubicBezTo>
                                    <a:pt x="660889" y="134577"/>
                                    <a:pt x="559846" y="69716"/>
                                    <a:pt x="518945" y="18443"/>
                                  </a:cubicBezTo>
                                  <a:cubicBezTo>
                                    <a:pt x="447664" y="-8414"/>
                                    <a:pt x="296773" y="-9513"/>
                                    <a:pt x="201710" y="19629"/>
                                  </a:cubicBezTo>
                                  <a:cubicBezTo>
                                    <a:pt x="122319" y="90324"/>
                                    <a:pt x="80810" y="111357"/>
                                    <a:pt x="0" y="178526"/>
                                  </a:cubicBezTo>
                                  <a:cubicBezTo>
                                    <a:pt x="19041" y="197364"/>
                                    <a:pt x="715" y="241444"/>
                                    <a:pt x="18577" y="259116"/>
                                  </a:cubicBezTo>
                                  <a:cubicBezTo>
                                    <a:pt x="29409" y="278322"/>
                                    <a:pt x="70378" y="268230"/>
                                    <a:pt x="80241" y="281366"/>
                                  </a:cubicBezTo>
                                  <a:cubicBezTo>
                                    <a:pt x="93728" y="295408"/>
                                    <a:pt x="86440" y="329907"/>
                                    <a:pt x="102274" y="342061"/>
                                  </a:cubicBezTo>
                                  <a:cubicBezTo>
                                    <a:pt x="117524" y="357507"/>
                                    <a:pt x="157553" y="342687"/>
                                    <a:pt x="171895" y="353165"/>
                                  </a:cubicBezTo>
                                  <a:cubicBezTo>
                                    <a:pt x="190520" y="364588"/>
                                    <a:pt x="192136" y="391337"/>
                                    <a:pt x="206378" y="399626"/>
                                  </a:cubicBezTo>
                                  <a:cubicBezTo>
                                    <a:pt x="218007" y="405109"/>
                                    <a:pt x="248940" y="392397"/>
                                    <a:pt x="264887" y="398550"/>
                                  </a:cubicBezTo>
                                  <a:cubicBezTo>
                                    <a:pt x="282160" y="404227"/>
                                    <a:pt x="294557" y="433785"/>
                                    <a:pt x="312003" y="436297"/>
                                  </a:cubicBezTo>
                                  <a:cubicBezTo>
                                    <a:pt x="329246" y="442531"/>
                                    <a:pt x="351001" y="424537"/>
                                    <a:pt x="367800" y="421746"/>
                                  </a:cubicBezTo>
                                  <a:cubicBezTo>
                                    <a:pt x="384190" y="424730"/>
                                    <a:pt x="399531" y="440055"/>
                                    <a:pt x="416316" y="436389"/>
                                  </a:cubicBezTo>
                                  <a:cubicBezTo>
                                    <a:pt x="428513" y="436567"/>
                                    <a:pt x="428676" y="415491"/>
                                    <a:pt x="462205" y="408769"/>
                                  </a:cubicBezTo>
                                  <a:close/>
                                </a:path>
                                <a:path w="726271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4499" y="398213"/>
                                    <a:pt x="511799" y="421004"/>
                                    <a:pt x="531437" y="411036"/>
                                  </a:cubicBezTo>
                                  <a:cubicBezTo>
                                    <a:pt x="548748" y="403150"/>
                                    <a:pt x="544834" y="372716"/>
                                    <a:pt x="564079" y="359152"/>
                                  </a:cubicBezTo>
                                  <a:cubicBezTo>
                                    <a:pt x="576464" y="350244"/>
                                    <a:pt x="609975" y="355445"/>
                                    <a:pt x="623673" y="343535"/>
                                  </a:cubicBezTo>
                                  <a:cubicBezTo>
                                    <a:pt x="640001" y="328637"/>
                                    <a:pt x="633020" y="299345"/>
                                    <a:pt x="650266" y="287071"/>
                                  </a:cubicBezTo>
                                  <a:cubicBezTo>
                                    <a:pt x="663332" y="271737"/>
                                    <a:pt x="694724" y="264960"/>
                                    <a:pt x="706302" y="248271"/>
                                  </a:cubicBezTo>
                                  <a:cubicBezTo>
                                    <a:pt x="720278" y="236763"/>
                                    <a:pt x="711826" y="212336"/>
                                    <a:pt x="726271" y="191721"/>
                                  </a:cubicBezTo>
                                  <a:cubicBezTo>
                                    <a:pt x="652795" y="136197"/>
                                    <a:pt x="612308" y="96870"/>
                                    <a:pt x="518945" y="18443"/>
                                  </a:cubicBezTo>
                                  <a:cubicBezTo>
                                    <a:pt x="427423" y="3285"/>
                                    <a:pt x="311851" y="3544"/>
                                    <a:pt x="201710" y="19629"/>
                                  </a:cubicBezTo>
                                  <a:cubicBezTo>
                                    <a:pt x="124398" y="65707"/>
                                    <a:pt x="64913" y="118587"/>
                                    <a:pt x="0" y="178526"/>
                                  </a:cubicBezTo>
                                  <a:cubicBezTo>
                                    <a:pt x="20096" y="197811"/>
                                    <a:pt x="2062" y="245618"/>
                                    <a:pt x="18577" y="259116"/>
                                  </a:cubicBezTo>
                                  <a:cubicBezTo>
                                    <a:pt x="34266" y="277644"/>
                                    <a:pt x="66550" y="263057"/>
                                    <a:pt x="80241" y="281366"/>
                                  </a:cubicBezTo>
                                  <a:cubicBezTo>
                                    <a:pt x="93323" y="294542"/>
                                    <a:pt x="85093" y="326356"/>
                                    <a:pt x="102274" y="342061"/>
                                  </a:cubicBezTo>
                                  <a:cubicBezTo>
                                    <a:pt x="115278" y="349778"/>
                                    <a:pt x="150230" y="345953"/>
                                    <a:pt x="171895" y="353165"/>
                                  </a:cubicBezTo>
                                  <a:cubicBezTo>
                                    <a:pt x="185797" y="360268"/>
                                    <a:pt x="188598" y="394600"/>
                                    <a:pt x="206378" y="399626"/>
                                  </a:cubicBezTo>
                                  <a:cubicBezTo>
                                    <a:pt x="222771" y="404819"/>
                                    <a:pt x="245070" y="393626"/>
                                    <a:pt x="264887" y="398550"/>
                                  </a:cubicBezTo>
                                  <a:cubicBezTo>
                                    <a:pt x="285578" y="406401"/>
                                    <a:pt x="295545" y="431701"/>
                                    <a:pt x="312003" y="436297"/>
                                  </a:cubicBezTo>
                                  <a:cubicBezTo>
                                    <a:pt x="328529" y="440470"/>
                                    <a:pt x="352679" y="425294"/>
                                    <a:pt x="367800" y="421746"/>
                                  </a:cubicBezTo>
                                  <a:cubicBezTo>
                                    <a:pt x="385141" y="420295"/>
                                    <a:pt x="401979" y="438034"/>
                                    <a:pt x="416316" y="436389"/>
                                  </a:cubicBezTo>
                                  <a:cubicBezTo>
                                    <a:pt x="429565" y="435124"/>
                                    <a:pt x="429188" y="416087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66" name="フリーフォーム: 図形 565">
                      <a:extLst>
                        <a:ext uri="{FF2B5EF4-FFF2-40B4-BE49-F238E27FC236}">
                          <a16:creationId xmlns:a16="http://schemas.microsoft.com/office/drawing/2014/main" id="{BA9F4F63-8FE9-47E9-BE90-14E9CA0F8106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915031" y="3524250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767862064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2179" y="322466"/>
                                    <a:pt x="417988" y="342820"/>
                                    <a:pt x="432308" y="334365"/>
                                  </a:cubicBezTo>
                                  <a:cubicBezTo>
                                    <a:pt x="446760" y="325828"/>
                                    <a:pt x="448922" y="303735"/>
                                    <a:pt x="458862" y="292159"/>
                                  </a:cubicBezTo>
                                  <a:cubicBezTo>
                                    <a:pt x="471841" y="282852"/>
                                    <a:pt x="494248" y="289285"/>
                                    <a:pt x="507339" y="279455"/>
                                  </a:cubicBezTo>
                                  <a:cubicBezTo>
                                    <a:pt x="518211" y="270360"/>
                                    <a:pt x="517065" y="246896"/>
                                    <a:pt x="528972" y="233524"/>
                                  </a:cubicBezTo>
                                  <a:cubicBezTo>
                                    <a:pt x="541610" y="219841"/>
                                    <a:pt x="565116" y="216882"/>
                                    <a:pt x="574555" y="201961"/>
                                  </a:cubicBezTo>
                                  <a:cubicBezTo>
                                    <a:pt x="585130" y="187538"/>
                                    <a:pt x="580586" y="174235"/>
                                    <a:pt x="590800" y="155959"/>
                                  </a:cubicBezTo>
                                  <a:cubicBezTo>
                                    <a:pt x="541714" y="125239"/>
                                    <a:pt x="459263" y="51999"/>
                                    <a:pt x="422146" y="15003"/>
                                  </a:cubicBezTo>
                                  <a:cubicBezTo>
                                    <a:pt x="355614" y="-9459"/>
                                    <a:pt x="233945" y="5984"/>
                                    <a:pt x="164085" y="15967"/>
                                  </a:cubicBezTo>
                                  <a:cubicBezTo>
                                    <a:pt x="87218" y="83783"/>
                                    <a:pt x="42515" y="117409"/>
                                    <a:pt x="0" y="145225"/>
                                  </a:cubicBezTo>
                                  <a:cubicBezTo>
                                    <a:pt x="15152" y="161595"/>
                                    <a:pt x="674" y="197831"/>
                                    <a:pt x="15112" y="210783"/>
                                  </a:cubicBezTo>
                                  <a:cubicBezTo>
                                    <a:pt x="28826" y="222854"/>
                                    <a:pt x="51866" y="217069"/>
                                    <a:pt x="65274" y="228883"/>
                                  </a:cubicBezTo>
                                  <a:cubicBezTo>
                                    <a:pt x="75949" y="240481"/>
                                    <a:pt x="68913" y="270407"/>
                                    <a:pt x="83197" y="278257"/>
                                  </a:cubicBezTo>
                                  <a:cubicBezTo>
                                    <a:pt x="96448" y="286106"/>
                                    <a:pt x="125425" y="279707"/>
                                    <a:pt x="139832" y="287289"/>
                                  </a:cubicBezTo>
                                  <a:cubicBezTo>
                                    <a:pt x="156650" y="295901"/>
                                    <a:pt x="156621" y="321224"/>
                                    <a:pt x="167882" y="325083"/>
                                  </a:cubicBezTo>
                                  <a:cubicBezTo>
                                    <a:pt x="181515" y="330668"/>
                                    <a:pt x="201700" y="322237"/>
                                    <a:pt x="215477" y="324208"/>
                                  </a:cubicBezTo>
                                  <a:cubicBezTo>
                                    <a:pt x="230972" y="327044"/>
                                    <a:pt x="240485" y="353907"/>
                                    <a:pt x="253805" y="354914"/>
                                  </a:cubicBezTo>
                                  <a:cubicBezTo>
                                    <a:pt x="264990" y="357621"/>
                                    <a:pt x="286361" y="341061"/>
                                    <a:pt x="299194" y="343078"/>
                                  </a:cubicBezTo>
                                  <a:cubicBezTo>
                                    <a:pt x="313550" y="345745"/>
                                    <a:pt x="325608" y="357234"/>
                                    <a:pt x="338661" y="354989"/>
                                  </a:cubicBezTo>
                                  <a:cubicBezTo>
                                    <a:pt x="351505" y="355426"/>
                                    <a:pt x="351321" y="337014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3202" y="323435"/>
                                    <a:pt x="419902" y="340606"/>
                                    <a:pt x="432308" y="334365"/>
                                  </a:cubicBezTo>
                                  <a:cubicBezTo>
                                    <a:pt x="447107" y="330327"/>
                                    <a:pt x="446328" y="300303"/>
                                    <a:pt x="458862" y="292159"/>
                                  </a:cubicBezTo>
                                  <a:cubicBezTo>
                                    <a:pt x="471559" y="283730"/>
                                    <a:pt x="496468" y="288265"/>
                                    <a:pt x="507339" y="279455"/>
                                  </a:cubicBezTo>
                                  <a:cubicBezTo>
                                    <a:pt x="518946" y="270339"/>
                                    <a:pt x="521748" y="247460"/>
                                    <a:pt x="528972" y="233524"/>
                                  </a:cubicBezTo>
                                  <a:cubicBezTo>
                                    <a:pt x="540541" y="220225"/>
                                    <a:pt x="565050" y="215677"/>
                                    <a:pt x="574555" y="201961"/>
                                  </a:cubicBezTo>
                                  <a:cubicBezTo>
                                    <a:pt x="585018" y="189439"/>
                                    <a:pt x="577860" y="171880"/>
                                    <a:pt x="590800" y="155959"/>
                                  </a:cubicBezTo>
                                  <a:cubicBezTo>
                                    <a:pt x="534889" y="103569"/>
                                    <a:pt x="498133" y="65196"/>
                                    <a:pt x="422146" y="15003"/>
                                  </a:cubicBezTo>
                                  <a:cubicBezTo>
                                    <a:pt x="353358" y="4755"/>
                                    <a:pt x="250719" y="-1107"/>
                                    <a:pt x="164085" y="15967"/>
                                  </a:cubicBezTo>
                                  <a:cubicBezTo>
                                    <a:pt x="94392" y="67252"/>
                                    <a:pt x="74224" y="97007"/>
                                    <a:pt x="0" y="145225"/>
                                  </a:cubicBezTo>
                                  <a:cubicBezTo>
                                    <a:pt x="15783" y="162511"/>
                                    <a:pt x="1629" y="199742"/>
                                    <a:pt x="15112" y="210783"/>
                                  </a:cubicBezTo>
                                  <a:cubicBezTo>
                                    <a:pt x="25392" y="226771"/>
                                    <a:pt x="53170" y="217917"/>
                                    <a:pt x="65274" y="228883"/>
                                  </a:cubicBezTo>
                                  <a:cubicBezTo>
                                    <a:pt x="75190" y="240516"/>
                                    <a:pt x="70457" y="268745"/>
                                    <a:pt x="83197" y="278257"/>
                                  </a:cubicBezTo>
                                  <a:cubicBezTo>
                                    <a:pt x="93640" y="291138"/>
                                    <a:pt x="124458" y="279581"/>
                                    <a:pt x="139832" y="287289"/>
                                  </a:cubicBezTo>
                                  <a:cubicBezTo>
                                    <a:pt x="153135" y="295004"/>
                                    <a:pt x="153736" y="320624"/>
                                    <a:pt x="167882" y="325083"/>
                                  </a:cubicBezTo>
                                  <a:cubicBezTo>
                                    <a:pt x="179471" y="328475"/>
                                    <a:pt x="201064" y="320803"/>
                                    <a:pt x="215477" y="324208"/>
                                  </a:cubicBezTo>
                                  <a:cubicBezTo>
                                    <a:pt x="232119" y="331215"/>
                                    <a:pt x="240606" y="349324"/>
                                    <a:pt x="253805" y="354914"/>
                                  </a:cubicBezTo>
                                  <a:cubicBezTo>
                                    <a:pt x="269093" y="359261"/>
                                    <a:pt x="286345" y="345186"/>
                                    <a:pt x="299194" y="343078"/>
                                  </a:cubicBezTo>
                                  <a:cubicBezTo>
                                    <a:pt x="312000" y="345483"/>
                                    <a:pt x="325067" y="354612"/>
                                    <a:pt x="338661" y="354989"/>
                                  </a:cubicBezTo>
                                  <a:cubicBezTo>
                                    <a:pt x="352654" y="351191"/>
                                    <a:pt x="349117" y="336715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67" name="フリーフォーム: 図形 566">
                      <a:extLst>
                        <a:ext uri="{FF2B5EF4-FFF2-40B4-BE49-F238E27FC236}">
                          <a16:creationId xmlns:a16="http://schemas.microsoft.com/office/drawing/2014/main" id="{FCEF9EBF-DFFD-474A-8DA1-939DF0EBDDF6}"/>
                        </a:ext>
                      </a:extLst>
                    </p:cNvPr>
                    <p:cNvSpPr/>
                    <p:nvPr/>
                  </p:nvSpPr>
                  <p:spPr>
                    <a:xfrm rot="3600000" flipH="1">
                      <a:off x="1755657" y="3810184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4246695113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2246" y="324111"/>
                                    <a:pt x="416005" y="339104"/>
                                    <a:pt x="432308" y="334365"/>
                                  </a:cubicBezTo>
                                  <a:cubicBezTo>
                                    <a:pt x="446657" y="325754"/>
                                    <a:pt x="446574" y="302121"/>
                                    <a:pt x="458862" y="292159"/>
                                  </a:cubicBezTo>
                                  <a:cubicBezTo>
                                    <a:pt x="468461" y="285252"/>
                                    <a:pt x="494638" y="291245"/>
                                    <a:pt x="507339" y="279455"/>
                                  </a:cubicBezTo>
                                  <a:cubicBezTo>
                                    <a:pt x="520620" y="272144"/>
                                    <a:pt x="519282" y="248380"/>
                                    <a:pt x="528972" y="233524"/>
                                  </a:cubicBezTo>
                                  <a:cubicBezTo>
                                    <a:pt x="540661" y="221077"/>
                                    <a:pt x="561345" y="215280"/>
                                    <a:pt x="574555" y="201961"/>
                                  </a:cubicBezTo>
                                  <a:cubicBezTo>
                                    <a:pt x="583601" y="191576"/>
                                    <a:pt x="578113" y="175223"/>
                                    <a:pt x="590800" y="155959"/>
                                  </a:cubicBezTo>
                                  <a:cubicBezTo>
                                    <a:pt x="503250" y="94192"/>
                                    <a:pt x="474470" y="47317"/>
                                    <a:pt x="422146" y="15003"/>
                                  </a:cubicBezTo>
                                  <a:cubicBezTo>
                                    <a:pt x="335196" y="5655"/>
                                    <a:pt x="228620" y="6444"/>
                                    <a:pt x="164085" y="15967"/>
                                  </a:cubicBezTo>
                                  <a:cubicBezTo>
                                    <a:pt x="107425" y="62165"/>
                                    <a:pt x="54182" y="105281"/>
                                    <a:pt x="0" y="145225"/>
                                  </a:cubicBezTo>
                                  <a:cubicBezTo>
                                    <a:pt x="13756" y="162428"/>
                                    <a:pt x="5313" y="200467"/>
                                    <a:pt x="15112" y="210783"/>
                                  </a:cubicBezTo>
                                  <a:cubicBezTo>
                                    <a:pt x="25189" y="224212"/>
                                    <a:pt x="54612" y="217859"/>
                                    <a:pt x="65274" y="228883"/>
                                  </a:cubicBezTo>
                                  <a:cubicBezTo>
                                    <a:pt x="75476" y="239986"/>
                                    <a:pt x="69352" y="272029"/>
                                    <a:pt x="83197" y="278257"/>
                                  </a:cubicBezTo>
                                  <a:cubicBezTo>
                                    <a:pt x="93998" y="285485"/>
                                    <a:pt x="126702" y="280935"/>
                                    <a:pt x="139832" y="287289"/>
                                  </a:cubicBezTo>
                                  <a:cubicBezTo>
                                    <a:pt x="156520" y="294480"/>
                                    <a:pt x="154660" y="320470"/>
                                    <a:pt x="167882" y="325083"/>
                                  </a:cubicBezTo>
                                  <a:cubicBezTo>
                                    <a:pt x="181824" y="332101"/>
                                    <a:pt x="200757" y="318225"/>
                                    <a:pt x="215477" y="324208"/>
                                  </a:cubicBezTo>
                                  <a:cubicBezTo>
                                    <a:pt x="229493" y="328742"/>
                                    <a:pt x="240378" y="351525"/>
                                    <a:pt x="253805" y="354914"/>
                                  </a:cubicBezTo>
                                  <a:cubicBezTo>
                                    <a:pt x="265497" y="358486"/>
                                    <a:pt x="287991" y="343820"/>
                                    <a:pt x="299194" y="343078"/>
                                  </a:cubicBezTo>
                                  <a:cubicBezTo>
                                    <a:pt x="314180" y="345180"/>
                                    <a:pt x="327664" y="356583"/>
                                    <a:pt x="338661" y="354989"/>
                                  </a:cubicBezTo>
                                  <a:cubicBezTo>
                                    <a:pt x="353171" y="351104"/>
                                    <a:pt x="350791" y="338693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0941" y="324708"/>
                                    <a:pt x="418836" y="339158"/>
                                    <a:pt x="432308" y="334365"/>
                                  </a:cubicBezTo>
                                  <a:cubicBezTo>
                                    <a:pt x="442862" y="327389"/>
                                    <a:pt x="445879" y="302698"/>
                                    <a:pt x="458862" y="292159"/>
                                  </a:cubicBezTo>
                                  <a:cubicBezTo>
                                    <a:pt x="468931" y="281100"/>
                                    <a:pt x="495921" y="288212"/>
                                    <a:pt x="507339" y="279455"/>
                                  </a:cubicBezTo>
                                  <a:cubicBezTo>
                                    <a:pt x="515846" y="267449"/>
                                    <a:pt x="519412" y="246551"/>
                                    <a:pt x="528972" y="233524"/>
                                  </a:cubicBezTo>
                                  <a:cubicBezTo>
                                    <a:pt x="540867" y="220420"/>
                                    <a:pt x="566661" y="218137"/>
                                    <a:pt x="574555" y="201961"/>
                                  </a:cubicBezTo>
                                  <a:cubicBezTo>
                                    <a:pt x="581741" y="189858"/>
                                    <a:pt x="580009" y="175557"/>
                                    <a:pt x="590800" y="155959"/>
                                  </a:cubicBezTo>
                                  <a:cubicBezTo>
                                    <a:pt x="501529" y="94689"/>
                                    <a:pt x="474978" y="55493"/>
                                    <a:pt x="422146" y="15003"/>
                                  </a:cubicBezTo>
                                  <a:cubicBezTo>
                                    <a:pt x="359391" y="-288"/>
                                    <a:pt x="230853" y="-12106"/>
                                    <a:pt x="164085" y="15967"/>
                                  </a:cubicBezTo>
                                  <a:cubicBezTo>
                                    <a:pt x="123104" y="49143"/>
                                    <a:pt x="51168" y="116431"/>
                                    <a:pt x="0" y="145225"/>
                                  </a:cubicBezTo>
                                  <a:cubicBezTo>
                                    <a:pt x="17708" y="161529"/>
                                    <a:pt x="5208" y="195227"/>
                                    <a:pt x="15112" y="210783"/>
                                  </a:cubicBezTo>
                                  <a:cubicBezTo>
                                    <a:pt x="28293" y="224937"/>
                                    <a:pt x="54910" y="217850"/>
                                    <a:pt x="65274" y="228883"/>
                                  </a:cubicBezTo>
                                  <a:cubicBezTo>
                                    <a:pt x="77403" y="239244"/>
                                    <a:pt x="70081" y="269075"/>
                                    <a:pt x="83197" y="278257"/>
                                  </a:cubicBezTo>
                                  <a:cubicBezTo>
                                    <a:pt x="95544" y="284711"/>
                                    <a:pt x="123403" y="280140"/>
                                    <a:pt x="139832" y="287289"/>
                                  </a:cubicBezTo>
                                  <a:cubicBezTo>
                                    <a:pt x="151309" y="294110"/>
                                    <a:pt x="156959" y="318265"/>
                                    <a:pt x="167882" y="325083"/>
                                  </a:cubicBezTo>
                                  <a:cubicBezTo>
                                    <a:pt x="178609" y="331296"/>
                                    <a:pt x="201037" y="317544"/>
                                    <a:pt x="215477" y="324208"/>
                                  </a:cubicBezTo>
                                  <a:cubicBezTo>
                                    <a:pt x="227943" y="329713"/>
                                    <a:pt x="239294" y="351430"/>
                                    <a:pt x="253805" y="354914"/>
                                  </a:cubicBezTo>
                                  <a:cubicBezTo>
                                    <a:pt x="266115" y="361140"/>
                                    <a:pt x="285824" y="345046"/>
                                    <a:pt x="299194" y="343078"/>
                                  </a:cubicBezTo>
                                  <a:cubicBezTo>
                                    <a:pt x="311779" y="343500"/>
                                    <a:pt x="325814" y="357063"/>
                                    <a:pt x="338661" y="354989"/>
                                  </a:cubicBezTo>
                                  <a:cubicBezTo>
                                    <a:pt x="350691" y="353350"/>
                                    <a:pt x="350909" y="336537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68" name="フリーフォーム: 図形 567">
                      <a:extLst>
                        <a:ext uri="{FF2B5EF4-FFF2-40B4-BE49-F238E27FC236}">
                          <a16:creationId xmlns:a16="http://schemas.microsoft.com/office/drawing/2014/main" id="{C8B12279-29DC-48B4-AE33-62CD78079CDB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2074405" y="3810184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477820666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4657" y="325221"/>
                                    <a:pt x="418972" y="341602"/>
                                    <a:pt x="432308" y="334365"/>
                                  </a:cubicBezTo>
                                  <a:cubicBezTo>
                                    <a:pt x="442953" y="325683"/>
                                    <a:pt x="444476" y="300150"/>
                                    <a:pt x="458862" y="292159"/>
                                  </a:cubicBezTo>
                                  <a:cubicBezTo>
                                    <a:pt x="472065" y="280320"/>
                                    <a:pt x="494774" y="290158"/>
                                    <a:pt x="507339" y="279455"/>
                                  </a:cubicBezTo>
                                  <a:cubicBezTo>
                                    <a:pt x="519508" y="268577"/>
                                    <a:pt x="518922" y="245811"/>
                                    <a:pt x="528972" y="233524"/>
                                  </a:cubicBezTo>
                                  <a:cubicBezTo>
                                    <a:pt x="544180" y="219625"/>
                                    <a:pt x="564254" y="215378"/>
                                    <a:pt x="574555" y="201961"/>
                                  </a:cubicBezTo>
                                  <a:cubicBezTo>
                                    <a:pt x="582913" y="190238"/>
                                    <a:pt x="577463" y="172427"/>
                                    <a:pt x="590800" y="155959"/>
                                  </a:cubicBezTo>
                                  <a:cubicBezTo>
                                    <a:pt x="514075" y="100227"/>
                                    <a:pt x="476476" y="74514"/>
                                    <a:pt x="422146" y="15003"/>
                                  </a:cubicBezTo>
                                  <a:cubicBezTo>
                                    <a:pt x="354410" y="3708"/>
                                    <a:pt x="243473" y="-16626"/>
                                    <a:pt x="164085" y="15967"/>
                                  </a:cubicBezTo>
                                  <a:cubicBezTo>
                                    <a:pt x="97057" y="59323"/>
                                    <a:pt x="77278" y="91343"/>
                                    <a:pt x="0" y="145225"/>
                                  </a:cubicBezTo>
                                  <a:cubicBezTo>
                                    <a:pt x="16673" y="162130"/>
                                    <a:pt x="3965" y="200681"/>
                                    <a:pt x="15112" y="210783"/>
                                  </a:cubicBezTo>
                                  <a:cubicBezTo>
                                    <a:pt x="25931" y="226461"/>
                                    <a:pt x="52270" y="218492"/>
                                    <a:pt x="65274" y="228883"/>
                                  </a:cubicBezTo>
                                  <a:cubicBezTo>
                                    <a:pt x="76923" y="239635"/>
                                    <a:pt x="68100" y="268233"/>
                                    <a:pt x="83197" y="278257"/>
                                  </a:cubicBezTo>
                                  <a:cubicBezTo>
                                    <a:pt x="92889" y="288343"/>
                                    <a:pt x="126834" y="280853"/>
                                    <a:pt x="139832" y="287289"/>
                                  </a:cubicBezTo>
                                  <a:cubicBezTo>
                                    <a:pt x="154129" y="296230"/>
                                    <a:pt x="157863" y="318326"/>
                                    <a:pt x="167882" y="325083"/>
                                  </a:cubicBezTo>
                                  <a:cubicBezTo>
                                    <a:pt x="179695" y="328306"/>
                                    <a:pt x="202660" y="319718"/>
                                    <a:pt x="215477" y="324208"/>
                                  </a:cubicBezTo>
                                  <a:cubicBezTo>
                                    <a:pt x="229094" y="328505"/>
                                    <a:pt x="236679" y="352126"/>
                                    <a:pt x="253805" y="354914"/>
                                  </a:cubicBezTo>
                                  <a:cubicBezTo>
                                    <a:pt x="267944" y="360230"/>
                                    <a:pt x="285356" y="344303"/>
                                    <a:pt x="299194" y="343078"/>
                                  </a:cubicBezTo>
                                  <a:cubicBezTo>
                                    <a:pt x="310857" y="342274"/>
                                    <a:pt x="324233" y="357139"/>
                                    <a:pt x="338661" y="354989"/>
                                  </a:cubicBezTo>
                                  <a:cubicBezTo>
                                    <a:pt x="351600" y="352777"/>
                                    <a:pt x="350145" y="335909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1707" y="326083"/>
                                    <a:pt x="417644" y="340095"/>
                                    <a:pt x="432308" y="334365"/>
                                  </a:cubicBezTo>
                                  <a:cubicBezTo>
                                    <a:pt x="445128" y="328695"/>
                                    <a:pt x="446697" y="298529"/>
                                    <a:pt x="458862" y="292159"/>
                                  </a:cubicBezTo>
                                  <a:cubicBezTo>
                                    <a:pt x="472244" y="285625"/>
                                    <a:pt x="492731" y="288833"/>
                                    <a:pt x="507339" y="279455"/>
                                  </a:cubicBezTo>
                                  <a:cubicBezTo>
                                    <a:pt x="518898" y="268831"/>
                                    <a:pt x="517196" y="245615"/>
                                    <a:pt x="528972" y="233524"/>
                                  </a:cubicBezTo>
                                  <a:cubicBezTo>
                                    <a:pt x="538922" y="217673"/>
                                    <a:pt x="564094" y="213831"/>
                                    <a:pt x="574555" y="201961"/>
                                  </a:cubicBezTo>
                                  <a:cubicBezTo>
                                    <a:pt x="585762" y="187264"/>
                                    <a:pt x="580660" y="175443"/>
                                    <a:pt x="590800" y="155959"/>
                                  </a:cubicBezTo>
                                  <a:cubicBezTo>
                                    <a:pt x="530319" y="98010"/>
                                    <a:pt x="486251" y="59985"/>
                                    <a:pt x="422146" y="15003"/>
                                  </a:cubicBezTo>
                                  <a:cubicBezTo>
                                    <a:pt x="349617" y="7928"/>
                                    <a:pt x="236449" y="-5630"/>
                                    <a:pt x="164085" y="15967"/>
                                  </a:cubicBezTo>
                                  <a:cubicBezTo>
                                    <a:pt x="111152" y="53093"/>
                                    <a:pt x="74474" y="85000"/>
                                    <a:pt x="0" y="145225"/>
                                  </a:cubicBezTo>
                                  <a:cubicBezTo>
                                    <a:pt x="15637" y="162068"/>
                                    <a:pt x="4206" y="194239"/>
                                    <a:pt x="15112" y="210783"/>
                                  </a:cubicBezTo>
                                  <a:cubicBezTo>
                                    <a:pt x="25494" y="222007"/>
                                    <a:pt x="56067" y="216980"/>
                                    <a:pt x="65274" y="228883"/>
                                  </a:cubicBezTo>
                                  <a:cubicBezTo>
                                    <a:pt x="75835" y="238673"/>
                                    <a:pt x="71840" y="269239"/>
                                    <a:pt x="83197" y="278257"/>
                                  </a:cubicBezTo>
                                  <a:cubicBezTo>
                                    <a:pt x="96482" y="291290"/>
                                    <a:pt x="123284" y="279294"/>
                                    <a:pt x="139832" y="287289"/>
                                  </a:cubicBezTo>
                                  <a:cubicBezTo>
                                    <a:pt x="153478" y="295081"/>
                                    <a:pt x="154808" y="319145"/>
                                    <a:pt x="167882" y="325083"/>
                                  </a:cubicBezTo>
                                  <a:cubicBezTo>
                                    <a:pt x="179749" y="331831"/>
                                    <a:pt x="200828" y="318463"/>
                                    <a:pt x="215477" y="324208"/>
                                  </a:cubicBezTo>
                                  <a:cubicBezTo>
                                    <a:pt x="231040" y="330118"/>
                                    <a:pt x="238153" y="352111"/>
                                    <a:pt x="253805" y="354914"/>
                                  </a:cubicBezTo>
                                  <a:cubicBezTo>
                                    <a:pt x="268700" y="359816"/>
                                    <a:pt x="284059" y="342489"/>
                                    <a:pt x="299194" y="343078"/>
                                  </a:cubicBezTo>
                                  <a:cubicBezTo>
                                    <a:pt x="313687" y="345022"/>
                                    <a:pt x="328702" y="357086"/>
                                    <a:pt x="338661" y="354989"/>
                                  </a:cubicBezTo>
                                  <a:cubicBezTo>
                                    <a:pt x="352200" y="353443"/>
                                    <a:pt x="348563" y="341871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69" name="フリーフォーム: 図形 568">
                      <a:extLst>
                        <a:ext uri="{FF2B5EF4-FFF2-40B4-BE49-F238E27FC236}">
                          <a16:creationId xmlns:a16="http://schemas.microsoft.com/office/drawing/2014/main" id="{E649D781-901F-4DCA-8D94-1701573DAECA}"/>
                        </a:ext>
                      </a:extLst>
                    </p:cNvPr>
                    <p:cNvSpPr/>
                    <p:nvPr/>
                  </p:nvSpPr>
                  <p:spPr>
                    <a:xfrm rot="14400000" flipH="1">
                      <a:off x="2109766" y="3660126"/>
                      <a:ext cx="516659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529936413">
                            <a:custGeom>
                              <a:avLst/>
                              <a:gdLst>
                                <a:gd name="connsiteX0" fmla="*/ 328806 w 516659"/>
                                <a:gd name="connsiteY0" fmla="*/ 290792 h 310754"/>
                                <a:gd name="connsiteX1" fmla="*/ 378057 w 516659"/>
                                <a:gd name="connsiteY1" fmla="*/ 292405 h 310754"/>
                                <a:gd name="connsiteX2" fmla="*/ 401278 w 516659"/>
                                <a:gd name="connsiteY2" fmla="*/ 255495 h 310754"/>
                                <a:gd name="connsiteX3" fmla="*/ 443672 w 516659"/>
                                <a:gd name="connsiteY3" fmla="*/ 244385 h 310754"/>
                                <a:gd name="connsiteX4" fmla="*/ 462590 w 516659"/>
                                <a:gd name="connsiteY4" fmla="*/ 204218 h 310754"/>
                                <a:gd name="connsiteX5" fmla="*/ 502453 w 516659"/>
                                <a:gd name="connsiteY5" fmla="*/ 176616 h 310754"/>
                                <a:gd name="connsiteX6" fmla="*/ 516659 w 516659"/>
                                <a:gd name="connsiteY6" fmla="*/ 136387 h 310754"/>
                                <a:gd name="connsiteX7" fmla="*/ 369170 w 516659"/>
                                <a:gd name="connsiteY7" fmla="*/ 13120 h 310754"/>
                                <a:gd name="connsiteX8" fmla="*/ 143493 w 516659"/>
                                <a:gd name="connsiteY8" fmla="*/ 13963 h 310754"/>
                                <a:gd name="connsiteX9" fmla="*/ 0 w 516659"/>
                                <a:gd name="connsiteY9" fmla="*/ 127000 h 310754"/>
                                <a:gd name="connsiteX10" fmla="*/ 13215 w 516659"/>
                                <a:gd name="connsiteY10" fmla="*/ 184331 h 310754"/>
                                <a:gd name="connsiteX11" fmla="*/ 57082 w 516659"/>
                                <a:gd name="connsiteY11" fmla="*/ 200159 h 310754"/>
                                <a:gd name="connsiteX12" fmla="*/ 72756 w 516659"/>
                                <a:gd name="connsiteY12" fmla="*/ 243337 h 310754"/>
                                <a:gd name="connsiteX13" fmla="*/ 122284 w 516659"/>
                                <a:gd name="connsiteY13" fmla="*/ 251236 h 310754"/>
                                <a:gd name="connsiteX14" fmla="*/ 146814 w 516659"/>
                                <a:gd name="connsiteY14" fmla="*/ 284287 h 310754"/>
                                <a:gd name="connsiteX15" fmla="*/ 188437 w 516659"/>
                                <a:gd name="connsiteY15" fmla="*/ 283522 h 310754"/>
                                <a:gd name="connsiteX16" fmla="*/ 221954 w 516659"/>
                                <a:gd name="connsiteY16" fmla="*/ 310375 h 310754"/>
                                <a:gd name="connsiteX17" fmla="*/ 261647 w 516659"/>
                                <a:gd name="connsiteY17" fmla="*/ 300023 h 310754"/>
                                <a:gd name="connsiteX18" fmla="*/ 296161 w 516659"/>
                                <a:gd name="connsiteY18" fmla="*/ 310440 h 310754"/>
                                <a:gd name="connsiteX19" fmla="*/ 328806 w 516659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9" h="310754" fill="none" extrusionOk="0">
                                  <a:moveTo>
                                    <a:pt x="328806" y="290792"/>
                                  </a:moveTo>
                                  <a:cubicBezTo>
                                    <a:pt x="353195" y="285401"/>
                                    <a:pt x="366380" y="299864"/>
                                    <a:pt x="378057" y="292405"/>
                                  </a:cubicBezTo>
                                  <a:cubicBezTo>
                                    <a:pt x="387757" y="287249"/>
                                    <a:pt x="388523" y="262724"/>
                                    <a:pt x="401278" y="255495"/>
                                  </a:cubicBezTo>
                                  <a:cubicBezTo>
                                    <a:pt x="414499" y="249111"/>
                                    <a:pt x="432742" y="253509"/>
                                    <a:pt x="443672" y="244385"/>
                                  </a:cubicBezTo>
                                  <a:cubicBezTo>
                                    <a:pt x="454789" y="233325"/>
                                    <a:pt x="454300" y="214995"/>
                                    <a:pt x="462590" y="204218"/>
                                  </a:cubicBezTo>
                                  <a:cubicBezTo>
                                    <a:pt x="472674" y="193356"/>
                                    <a:pt x="493946" y="187585"/>
                                    <a:pt x="502453" y="176616"/>
                                  </a:cubicBezTo>
                                  <a:cubicBezTo>
                                    <a:pt x="511149" y="163805"/>
                                    <a:pt x="504628" y="156339"/>
                                    <a:pt x="516659" y="136387"/>
                                  </a:cubicBezTo>
                                  <a:cubicBezTo>
                                    <a:pt x="452853" y="71251"/>
                                    <a:pt x="441818" y="65738"/>
                                    <a:pt x="369170" y="13120"/>
                                  </a:cubicBezTo>
                                  <a:cubicBezTo>
                                    <a:pt x="290805" y="1788"/>
                                    <a:pt x="208617" y="-2333"/>
                                    <a:pt x="143493" y="13963"/>
                                  </a:cubicBezTo>
                                  <a:cubicBezTo>
                                    <a:pt x="103870" y="35313"/>
                                    <a:pt x="39471" y="91195"/>
                                    <a:pt x="0" y="127000"/>
                                  </a:cubicBezTo>
                                  <a:cubicBezTo>
                                    <a:pt x="13971" y="144709"/>
                                    <a:pt x="2708" y="172807"/>
                                    <a:pt x="13215" y="184331"/>
                                  </a:cubicBezTo>
                                  <a:cubicBezTo>
                                    <a:pt x="23799" y="197457"/>
                                    <a:pt x="49496" y="191776"/>
                                    <a:pt x="57082" y="200159"/>
                                  </a:cubicBezTo>
                                  <a:cubicBezTo>
                                    <a:pt x="67474" y="210546"/>
                                    <a:pt x="60319" y="237568"/>
                                    <a:pt x="72756" y="243337"/>
                                  </a:cubicBezTo>
                                  <a:cubicBezTo>
                                    <a:pt x="84859" y="250204"/>
                                    <a:pt x="111856" y="247330"/>
                                    <a:pt x="122284" y="251236"/>
                                  </a:cubicBezTo>
                                  <a:cubicBezTo>
                                    <a:pt x="137197" y="258053"/>
                                    <a:pt x="137358" y="277739"/>
                                    <a:pt x="146814" y="284287"/>
                                  </a:cubicBezTo>
                                  <a:cubicBezTo>
                                    <a:pt x="156875" y="290478"/>
                                    <a:pt x="174604" y="281182"/>
                                    <a:pt x="188437" y="283522"/>
                                  </a:cubicBezTo>
                                  <a:cubicBezTo>
                                    <a:pt x="199416" y="287299"/>
                                    <a:pt x="208220" y="307339"/>
                                    <a:pt x="221954" y="310375"/>
                                  </a:cubicBezTo>
                                  <a:cubicBezTo>
                                    <a:pt x="234490" y="314374"/>
                                    <a:pt x="250172" y="300467"/>
                                    <a:pt x="261647" y="300023"/>
                                  </a:cubicBezTo>
                                  <a:cubicBezTo>
                                    <a:pt x="274131" y="301263"/>
                                    <a:pt x="283187" y="313109"/>
                                    <a:pt x="296161" y="310440"/>
                                  </a:cubicBezTo>
                                  <a:cubicBezTo>
                                    <a:pt x="307797" y="306814"/>
                                    <a:pt x="307836" y="296151"/>
                                    <a:pt x="328806" y="290792"/>
                                  </a:cubicBezTo>
                                  <a:close/>
                                </a:path>
                                <a:path w="516659" h="310754" stroke="0" extrusionOk="0">
                                  <a:moveTo>
                                    <a:pt x="328806" y="290792"/>
                                  </a:moveTo>
                                  <a:cubicBezTo>
                                    <a:pt x="351748" y="285424"/>
                                    <a:pt x="368232" y="296830"/>
                                    <a:pt x="378057" y="292405"/>
                                  </a:cubicBezTo>
                                  <a:cubicBezTo>
                                    <a:pt x="387170" y="286358"/>
                                    <a:pt x="390132" y="262431"/>
                                    <a:pt x="401278" y="255495"/>
                                  </a:cubicBezTo>
                                  <a:cubicBezTo>
                                    <a:pt x="412237" y="245000"/>
                                    <a:pt x="433447" y="251198"/>
                                    <a:pt x="443672" y="244385"/>
                                  </a:cubicBezTo>
                                  <a:cubicBezTo>
                                    <a:pt x="452926" y="236179"/>
                                    <a:pt x="451970" y="217840"/>
                                    <a:pt x="462590" y="204218"/>
                                  </a:cubicBezTo>
                                  <a:cubicBezTo>
                                    <a:pt x="472096" y="192442"/>
                                    <a:pt x="494830" y="190740"/>
                                    <a:pt x="502453" y="176616"/>
                                  </a:cubicBezTo>
                                  <a:cubicBezTo>
                                    <a:pt x="511026" y="166218"/>
                                    <a:pt x="504860" y="154858"/>
                                    <a:pt x="516659" y="136387"/>
                                  </a:cubicBezTo>
                                  <a:cubicBezTo>
                                    <a:pt x="463884" y="98259"/>
                                    <a:pt x="428501" y="73962"/>
                                    <a:pt x="369170" y="13120"/>
                                  </a:cubicBezTo>
                                  <a:cubicBezTo>
                                    <a:pt x="298645" y="-1506"/>
                                    <a:pt x="201012" y="-13188"/>
                                    <a:pt x="143493" y="13963"/>
                                  </a:cubicBezTo>
                                  <a:cubicBezTo>
                                    <a:pt x="80760" y="58149"/>
                                    <a:pt x="35522" y="92646"/>
                                    <a:pt x="0" y="127000"/>
                                  </a:cubicBezTo>
                                  <a:cubicBezTo>
                                    <a:pt x="13540" y="138909"/>
                                    <a:pt x="3433" y="172809"/>
                                    <a:pt x="13215" y="184331"/>
                                  </a:cubicBezTo>
                                  <a:cubicBezTo>
                                    <a:pt x="21090" y="196210"/>
                                    <a:pt x="44981" y="190232"/>
                                    <a:pt x="57082" y="200159"/>
                                  </a:cubicBezTo>
                                  <a:cubicBezTo>
                                    <a:pt x="67153" y="211430"/>
                                    <a:pt x="63904" y="236648"/>
                                    <a:pt x="72756" y="243337"/>
                                  </a:cubicBezTo>
                                  <a:cubicBezTo>
                                    <a:pt x="82660" y="252086"/>
                                    <a:pt x="110389" y="243189"/>
                                    <a:pt x="122284" y="251236"/>
                                  </a:cubicBezTo>
                                  <a:cubicBezTo>
                                    <a:pt x="134019" y="257189"/>
                                    <a:pt x="135026" y="281602"/>
                                    <a:pt x="146814" y="284287"/>
                                  </a:cubicBezTo>
                                  <a:cubicBezTo>
                                    <a:pt x="157109" y="286898"/>
                                    <a:pt x="173979" y="277117"/>
                                    <a:pt x="188437" y="283522"/>
                                  </a:cubicBezTo>
                                  <a:cubicBezTo>
                                    <a:pt x="199343" y="285703"/>
                                    <a:pt x="209502" y="305599"/>
                                    <a:pt x="221954" y="310375"/>
                                  </a:cubicBezTo>
                                  <a:cubicBezTo>
                                    <a:pt x="235000" y="312052"/>
                                    <a:pt x="248235" y="298470"/>
                                    <a:pt x="261647" y="300023"/>
                                  </a:cubicBezTo>
                                  <a:cubicBezTo>
                                    <a:pt x="274081" y="300334"/>
                                    <a:pt x="282347" y="310963"/>
                                    <a:pt x="296161" y="310440"/>
                                  </a:cubicBezTo>
                                  <a:cubicBezTo>
                                    <a:pt x="307403" y="307825"/>
                                    <a:pt x="304252" y="296414"/>
                                    <a:pt x="328806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70" name="フリーフォーム: 図形 569">
                      <a:extLst>
                        <a:ext uri="{FF2B5EF4-FFF2-40B4-BE49-F238E27FC236}">
                          <a16:creationId xmlns:a16="http://schemas.microsoft.com/office/drawing/2014/main" id="{FF5EA92A-999D-4DE1-87C1-D42012FF0E4E}"/>
                        </a:ext>
                      </a:extLst>
                    </p:cNvPr>
                    <p:cNvSpPr/>
                    <p:nvPr/>
                  </p:nvSpPr>
                  <p:spPr>
                    <a:xfrm rot="7200000" flipH="1">
                      <a:off x="1823528" y="3664450"/>
                      <a:ext cx="516658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648721905">
                            <a:custGeom>
                              <a:avLst/>
                              <a:gdLst>
                                <a:gd name="connsiteX0" fmla="*/ 328805 w 516658"/>
                                <a:gd name="connsiteY0" fmla="*/ 290792 h 310754"/>
                                <a:gd name="connsiteX1" fmla="*/ 378056 w 516658"/>
                                <a:gd name="connsiteY1" fmla="*/ 292405 h 310754"/>
                                <a:gd name="connsiteX2" fmla="*/ 401277 w 516658"/>
                                <a:gd name="connsiteY2" fmla="*/ 255495 h 310754"/>
                                <a:gd name="connsiteX3" fmla="*/ 443671 w 516658"/>
                                <a:gd name="connsiteY3" fmla="*/ 244385 h 310754"/>
                                <a:gd name="connsiteX4" fmla="*/ 462589 w 516658"/>
                                <a:gd name="connsiteY4" fmla="*/ 204218 h 310754"/>
                                <a:gd name="connsiteX5" fmla="*/ 502452 w 516658"/>
                                <a:gd name="connsiteY5" fmla="*/ 176616 h 310754"/>
                                <a:gd name="connsiteX6" fmla="*/ 516658 w 516658"/>
                                <a:gd name="connsiteY6" fmla="*/ 136387 h 310754"/>
                                <a:gd name="connsiteX7" fmla="*/ 369169 w 516658"/>
                                <a:gd name="connsiteY7" fmla="*/ 13120 h 310754"/>
                                <a:gd name="connsiteX8" fmla="*/ 143493 w 516658"/>
                                <a:gd name="connsiteY8" fmla="*/ 13963 h 310754"/>
                                <a:gd name="connsiteX9" fmla="*/ 0 w 516658"/>
                                <a:gd name="connsiteY9" fmla="*/ 127000 h 310754"/>
                                <a:gd name="connsiteX10" fmla="*/ 13215 w 516658"/>
                                <a:gd name="connsiteY10" fmla="*/ 184331 h 310754"/>
                                <a:gd name="connsiteX11" fmla="*/ 57082 w 516658"/>
                                <a:gd name="connsiteY11" fmla="*/ 200159 h 310754"/>
                                <a:gd name="connsiteX12" fmla="*/ 72756 w 516658"/>
                                <a:gd name="connsiteY12" fmla="*/ 243337 h 310754"/>
                                <a:gd name="connsiteX13" fmla="*/ 122283 w 516658"/>
                                <a:gd name="connsiteY13" fmla="*/ 251236 h 310754"/>
                                <a:gd name="connsiteX14" fmla="*/ 146814 w 516658"/>
                                <a:gd name="connsiteY14" fmla="*/ 284287 h 310754"/>
                                <a:gd name="connsiteX15" fmla="*/ 188436 w 516658"/>
                                <a:gd name="connsiteY15" fmla="*/ 283522 h 310754"/>
                                <a:gd name="connsiteX16" fmla="*/ 221954 w 516658"/>
                                <a:gd name="connsiteY16" fmla="*/ 310375 h 310754"/>
                                <a:gd name="connsiteX17" fmla="*/ 261647 w 516658"/>
                                <a:gd name="connsiteY17" fmla="*/ 300023 h 310754"/>
                                <a:gd name="connsiteX18" fmla="*/ 296161 w 516658"/>
                                <a:gd name="connsiteY18" fmla="*/ 310440 h 310754"/>
                                <a:gd name="connsiteX19" fmla="*/ 328805 w 516658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8" h="310754" fill="none" extrusionOk="0">
                                  <a:moveTo>
                                    <a:pt x="328805" y="290792"/>
                                  </a:moveTo>
                                  <a:cubicBezTo>
                                    <a:pt x="352277" y="286085"/>
                                    <a:pt x="364564" y="296133"/>
                                    <a:pt x="378056" y="292405"/>
                                  </a:cubicBezTo>
                                  <a:cubicBezTo>
                                    <a:pt x="387301" y="288204"/>
                                    <a:pt x="392634" y="263617"/>
                                    <a:pt x="401277" y="255495"/>
                                  </a:cubicBezTo>
                                  <a:cubicBezTo>
                                    <a:pt x="413392" y="244460"/>
                                    <a:pt x="433613" y="252441"/>
                                    <a:pt x="443671" y="244385"/>
                                  </a:cubicBezTo>
                                  <a:cubicBezTo>
                                    <a:pt x="454032" y="236836"/>
                                    <a:pt x="452248" y="212118"/>
                                    <a:pt x="462589" y="204218"/>
                                  </a:cubicBezTo>
                                  <a:cubicBezTo>
                                    <a:pt x="474696" y="191331"/>
                                    <a:pt x="491423" y="186491"/>
                                    <a:pt x="502452" y="176616"/>
                                  </a:cubicBezTo>
                                  <a:cubicBezTo>
                                    <a:pt x="509838" y="167179"/>
                                    <a:pt x="505706" y="154381"/>
                                    <a:pt x="516658" y="136387"/>
                                  </a:cubicBezTo>
                                  <a:cubicBezTo>
                                    <a:pt x="474025" y="101442"/>
                                    <a:pt x="428029" y="65054"/>
                                    <a:pt x="369169" y="13120"/>
                                  </a:cubicBezTo>
                                  <a:cubicBezTo>
                                    <a:pt x="290718" y="-14567"/>
                                    <a:pt x="213001" y="-10844"/>
                                    <a:pt x="143493" y="13963"/>
                                  </a:cubicBezTo>
                                  <a:cubicBezTo>
                                    <a:pt x="73348" y="70626"/>
                                    <a:pt x="60380" y="83501"/>
                                    <a:pt x="0" y="127000"/>
                                  </a:cubicBezTo>
                                  <a:cubicBezTo>
                                    <a:pt x="13811" y="138088"/>
                                    <a:pt x="5950" y="171482"/>
                                    <a:pt x="13215" y="184331"/>
                                  </a:cubicBezTo>
                                  <a:cubicBezTo>
                                    <a:pt x="22652" y="199072"/>
                                    <a:pt x="49530" y="190559"/>
                                    <a:pt x="57082" y="200159"/>
                                  </a:cubicBezTo>
                                  <a:cubicBezTo>
                                    <a:pt x="66049" y="206949"/>
                                    <a:pt x="63383" y="231726"/>
                                    <a:pt x="72756" y="243337"/>
                                  </a:cubicBezTo>
                                  <a:cubicBezTo>
                                    <a:pt x="82707" y="250984"/>
                                    <a:pt x="108327" y="246396"/>
                                    <a:pt x="122283" y="251236"/>
                                  </a:cubicBezTo>
                                  <a:cubicBezTo>
                                    <a:pt x="136730" y="258136"/>
                                    <a:pt x="134712" y="277955"/>
                                    <a:pt x="146814" y="284287"/>
                                  </a:cubicBezTo>
                                  <a:cubicBezTo>
                                    <a:pt x="154670" y="289167"/>
                                    <a:pt x="176157" y="280764"/>
                                    <a:pt x="188436" y="283522"/>
                                  </a:cubicBezTo>
                                  <a:cubicBezTo>
                                    <a:pt x="199546" y="287755"/>
                                    <a:pt x="209362" y="308336"/>
                                    <a:pt x="221954" y="310375"/>
                                  </a:cubicBezTo>
                                  <a:cubicBezTo>
                                    <a:pt x="231445" y="313030"/>
                                    <a:pt x="250273" y="298980"/>
                                    <a:pt x="261647" y="300023"/>
                                  </a:cubicBezTo>
                                  <a:cubicBezTo>
                                    <a:pt x="276534" y="300159"/>
                                    <a:pt x="285544" y="314606"/>
                                    <a:pt x="296161" y="310440"/>
                                  </a:cubicBezTo>
                                  <a:cubicBezTo>
                                    <a:pt x="307481" y="308169"/>
                                    <a:pt x="306071" y="294944"/>
                                    <a:pt x="328805" y="290792"/>
                                  </a:cubicBezTo>
                                  <a:close/>
                                </a:path>
                                <a:path w="516658" h="310754" stroke="0" extrusionOk="0">
                                  <a:moveTo>
                                    <a:pt x="328805" y="290792"/>
                                  </a:moveTo>
                                  <a:cubicBezTo>
                                    <a:pt x="354208" y="285179"/>
                                    <a:pt x="365452" y="297828"/>
                                    <a:pt x="378056" y="292405"/>
                                  </a:cubicBezTo>
                                  <a:cubicBezTo>
                                    <a:pt x="391155" y="284071"/>
                                    <a:pt x="391689" y="263327"/>
                                    <a:pt x="401277" y="255495"/>
                                  </a:cubicBezTo>
                                  <a:cubicBezTo>
                                    <a:pt x="414060" y="249558"/>
                                    <a:pt x="433183" y="252733"/>
                                    <a:pt x="443671" y="244385"/>
                                  </a:cubicBezTo>
                                  <a:cubicBezTo>
                                    <a:pt x="453828" y="232997"/>
                                    <a:pt x="452699" y="218104"/>
                                    <a:pt x="462589" y="204218"/>
                                  </a:cubicBezTo>
                                  <a:cubicBezTo>
                                    <a:pt x="471276" y="189654"/>
                                    <a:pt x="493942" y="189350"/>
                                    <a:pt x="502452" y="176616"/>
                                  </a:cubicBezTo>
                                  <a:cubicBezTo>
                                    <a:pt x="511358" y="164353"/>
                                    <a:pt x="504164" y="152381"/>
                                    <a:pt x="516658" y="136387"/>
                                  </a:cubicBezTo>
                                  <a:cubicBezTo>
                                    <a:pt x="471769" y="102686"/>
                                    <a:pt x="440932" y="67371"/>
                                    <a:pt x="369169" y="13120"/>
                                  </a:cubicBezTo>
                                  <a:cubicBezTo>
                                    <a:pt x="309823" y="-1193"/>
                                    <a:pt x="208268" y="-2598"/>
                                    <a:pt x="143493" y="13963"/>
                                  </a:cubicBezTo>
                                  <a:cubicBezTo>
                                    <a:pt x="103967" y="41828"/>
                                    <a:pt x="42575" y="100837"/>
                                    <a:pt x="0" y="127000"/>
                                  </a:cubicBezTo>
                                  <a:cubicBezTo>
                                    <a:pt x="12404" y="143685"/>
                                    <a:pt x="4997" y="169581"/>
                                    <a:pt x="13215" y="184331"/>
                                  </a:cubicBezTo>
                                  <a:cubicBezTo>
                                    <a:pt x="21566" y="198755"/>
                                    <a:pt x="46090" y="190862"/>
                                    <a:pt x="57082" y="200159"/>
                                  </a:cubicBezTo>
                                  <a:cubicBezTo>
                                    <a:pt x="68450" y="211182"/>
                                    <a:pt x="59961" y="233095"/>
                                    <a:pt x="72756" y="243337"/>
                                  </a:cubicBezTo>
                                  <a:cubicBezTo>
                                    <a:pt x="83370" y="253120"/>
                                    <a:pt x="107776" y="244635"/>
                                    <a:pt x="122283" y="251236"/>
                                  </a:cubicBezTo>
                                  <a:cubicBezTo>
                                    <a:pt x="133654" y="260796"/>
                                    <a:pt x="135851" y="278419"/>
                                    <a:pt x="146814" y="284287"/>
                                  </a:cubicBezTo>
                                  <a:cubicBezTo>
                                    <a:pt x="157566" y="289870"/>
                                    <a:pt x="175934" y="280041"/>
                                    <a:pt x="188436" y="283522"/>
                                  </a:cubicBezTo>
                                  <a:cubicBezTo>
                                    <a:pt x="200219" y="288087"/>
                                    <a:pt x="208541" y="309809"/>
                                    <a:pt x="221954" y="310375"/>
                                  </a:cubicBezTo>
                                  <a:cubicBezTo>
                                    <a:pt x="236051" y="313512"/>
                                    <a:pt x="249191" y="300400"/>
                                    <a:pt x="261647" y="300023"/>
                                  </a:cubicBezTo>
                                  <a:cubicBezTo>
                                    <a:pt x="273873" y="297294"/>
                                    <a:pt x="285445" y="314070"/>
                                    <a:pt x="296161" y="310440"/>
                                  </a:cubicBezTo>
                                  <a:cubicBezTo>
                                    <a:pt x="309062" y="307387"/>
                                    <a:pt x="307076" y="296134"/>
                                    <a:pt x="328805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71" name="フリーフォーム: 図形 570">
                      <a:extLst>
                        <a:ext uri="{FF2B5EF4-FFF2-40B4-BE49-F238E27FC236}">
                          <a16:creationId xmlns:a16="http://schemas.microsoft.com/office/drawing/2014/main" id="{9BDF993F-ACC4-4CDC-8E4D-24C609F125AB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1962902" y="3905853"/>
                      <a:ext cx="516658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333904267">
                            <a:custGeom>
                              <a:avLst/>
                              <a:gdLst>
                                <a:gd name="connsiteX0" fmla="*/ 328805 w 516658"/>
                                <a:gd name="connsiteY0" fmla="*/ 290792 h 310754"/>
                                <a:gd name="connsiteX1" fmla="*/ 378056 w 516658"/>
                                <a:gd name="connsiteY1" fmla="*/ 292405 h 310754"/>
                                <a:gd name="connsiteX2" fmla="*/ 401277 w 516658"/>
                                <a:gd name="connsiteY2" fmla="*/ 255495 h 310754"/>
                                <a:gd name="connsiteX3" fmla="*/ 443671 w 516658"/>
                                <a:gd name="connsiteY3" fmla="*/ 244385 h 310754"/>
                                <a:gd name="connsiteX4" fmla="*/ 462589 w 516658"/>
                                <a:gd name="connsiteY4" fmla="*/ 204218 h 310754"/>
                                <a:gd name="connsiteX5" fmla="*/ 502452 w 516658"/>
                                <a:gd name="connsiteY5" fmla="*/ 176616 h 310754"/>
                                <a:gd name="connsiteX6" fmla="*/ 516658 w 516658"/>
                                <a:gd name="connsiteY6" fmla="*/ 136387 h 310754"/>
                                <a:gd name="connsiteX7" fmla="*/ 369169 w 516658"/>
                                <a:gd name="connsiteY7" fmla="*/ 13120 h 310754"/>
                                <a:gd name="connsiteX8" fmla="*/ 143493 w 516658"/>
                                <a:gd name="connsiteY8" fmla="*/ 13963 h 310754"/>
                                <a:gd name="connsiteX9" fmla="*/ 0 w 516658"/>
                                <a:gd name="connsiteY9" fmla="*/ 127000 h 310754"/>
                                <a:gd name="connsiteX10" fmla="*/ 13215 w 516658"/>
                                <a:gd name="connsiteY10" fmla="*/ 184331 h 310754"/>
                                <a:gd name="connsiteX11" fmla="*/ 57082 w 516658"/>
                                <a:gd name="connsiteY11" fmla="*/ 200159 h 310754"/>
                                <a:gd name="connsiteX12" fmla="*/ 72756 w 516658"/>
                                <a:gd name="connsiteY12" fmla="*/ 243337 h 310754"/>
                                <a:gd name="connsiteX13" fmla="*/ 122283 w 516658"/>
                                <a:gd name="connsiteY13" fmla="*/ 251236 h 310754"/>
                                <a:gd name="connsiteX14" fmla="*/ 146814 w 516658"/>
                                <a:gd name="connsiteY14" fmla="*/ 284287 h 310754"/>
                                <a:gd name="connsiteX15" fmla="*/ 188436 w 516658"/>
                                <a:gd name="connsiteY15" fmla="*/ 283522 h 310754"/>
                                <a:gd name="connsiteX16" fmla="*/ 221954 w 516658"/>
                                <a:gd name="connsiteY16" fmla="*/ 310375 h 310754"/>
                                <a:gd name="connsiteX17" fmla="*/ 261647 w 516658"/>
                                <a:gd name="connsiteY17" fmla="*/ 300023 h 310754"/>
                                <a:gd name="connsiteX18" fmla="*/ 296161 w 516658"/>
                                <a:gd name="connsiteY18" fmla="*/ 310440 h 310754"/>
                                <a:gd name="connsiteX19" fmla="*/ 328805 w 516658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8" h="310754" fill="none" extrusionOk="0">
                                  <a:moveTo>
                                    <a:pt x="328805" y="290792"/>
                                  </a:moveTo>
                                  <a:cubicBezTo>
                                    <a:pt x="352776" y="284709"/>
                                    <a:pt x="366411" y="297146"/>
                                    <a:pt x="378056" y="292405"/>
                                  </a:cubicBezTo>
                                  <a:cubicBezTo>
                                    <a:pt x="391793" y="287516"/>
                                    <a:pt x="390744" y="261779"/>
                                    <a:pt x="401277" y="255495"/>
                                  </a:cubicBezTo>
                                  <a:cubicBezTo>
                                    <a:pt x="409765" y="248536"/>
                                    <a:pt x="432782" y="253560"/>
                                    <a:pt x="443671" y="244385"/>
                                  </a:cubicBezTo>
                                  <a:cubicBezTo>
                                    <a:pt x="454373" y="233478"/>
                                    <a:pt x="451252" y="212743"/>
                                    <a:pt x="462589" y="204218"/>
                                  </a:cubicBezTo>
                                  <a:cubicBezTo>
                                    <a:pt x="474955" y="193386"/>
                                    <a:pt x="492565" y="190116"/>
                                    <a:pt x="502452" y="176616"/>
                                  </a:cubicBezTo>
                                  <a:cubicBezTo>
                                    <a:pt x="512608" y="165474"/>
                                    <a:pt x="504757" y="153214"/>
                                    <a:pt x="516658" y="136387"/>
                                  </a:cubicBezTo>
                                  <a:cubicBezTo>
                                    <a:pt x="450257" y="86971"/>
                                    <a:pt x="409600" y="45178"/>
                                    <a:pt x="369169" y="13120"/>
                                  </a:cubicBezTo>
                                  <a:cubicBezTo>
                                    <a:pt x="296988" y="-1295"/>
                                    <a:pt x="207418" y="-5080"/>
                                    <a:pt x="143493" y="13963"/>
                                  </a:cubicBezTo>
                                  <a:cubicBezTo>
                                    <a:pt x="103739" y="33893"/>
                                    <a:pt x="28534" y="103108"/>
                                    <a:pt x="0" y="127000"/>
                                  </a:cubicBezTo>
                                  <a:cubicBezTo>
                                    <a:pt x="14399" y="140010"/>
                                    <a:pt x="5791" y="172611"/>
                                    <a:pt x="13215" y="184331"/>
                                  </a:cubicBezTo>
                                  <a:cubicBezTo>
                                    <a:pt x="22703" y="197380"/>
                                    <a:pt x="47810" y="190702"/>
                                    <a:pt x="57082" y="200159"/>
                                  </a:cubicBezTo>
                                  <a:cubicBezTo>
                                    <a:pt x="68413" y="212598"/>
                                    <a:pt x="61179" y="234599"/>
                                    <a:pt x="72756" y="243337"/>
                                  </a:cubicBezTo>
                                  <a:cubicBezTo>
                                    <a:pt x="82481" y="249953"/>
                                    <a:pt x="108627" y="245763"/>
                                    <a:pt x="122283" y="251236"/>
                                  </a:cubicBezTo>
                                  <a:cubicBezTo>
                                    <a:pt x="133308" y="257142"/>
                                    <a:pt x="134209" y="279972"/>
                                    <a:pt x="146814" y="284287"/>
                                  </a:cubicBezTo>
                                  <a:cubicBezTo>
                                    <a:pt x="156929" y="289145"/>
                                    <a:pt x="177206" y="277888"/>
                                    <a:pt x="188436" y="283522"/>
                                  </a:cubicBezTo>
                                  <a:cubicBezTo>
                                    <a:pt x="202628" y="286573"/>
                                    <a:pt x="209734" y="306770"/>
                                    <a:pt x="221954" y="310375"/>
                                  </a:cubicBezTo>
                                  <a:cubicBezTo>
                                    <a:pt x="234036" y="312778"/>
                                    <a:pt x="248268" y="300513"/>
                                    <a:pt x="261647" y="300023"/>
                                  </a:cubicBezTo>
                                  <a:cubicBezTo>
                                    <a:pt x="272565" y="302389"/>
                                    <a:pt x="284054" y="311781"/>
                                    <a:pt x="296161" y="310440"/>
                                  </a:cubicBezTo>
                                  <a:cubicBezTo>
                                    <a:pt x="304794" y="309072"/>
                                    <a:pt x="305934" y="296886"/>
                                    <a:pt x="328805" y="290792"/>
                                  </a:cubicBezTo>
                                  <a:close/>
                                </a:path>
                                <a:path w="516658" h="310754" stroke="0" extrusionOk="0">
                                  <a:moveTo>
                                    <a:pt x="328805" y="290792"/>
                                  </a:moveTo>
                                  <a:cubicBezTo>
                                    <a:pt x="351342" y="284933"/>
                                    <a:pt x="366065" y="296645"/>
                                    <a:pt x="378056" y="292405"/>
                                  </a:cubicBezTo>
                                  <a:cubicBezTo>
                                    <a:pt x="390410" y="286808"/>
                                    <a:pt x="393662" y="262931"/>
                                    <a:pt x="401277" y="255495"/>
                                  </a:cubicBezTo>
                                  <a:cubicBezTo>
                                    <a:pt x="413362" y="247670"/>
                                    <a:pt x="432047" y="252283"/>
                                    <a:pt x="443671" y="244385"/>
                                  </a:cubicBezTo>
                                  <a:cubicBezTo>
                                    <a:pt x="456054" y="237759"/>
                                    <a:pt x="453330" y="214351"/>
                                    <a:pt x="462589" y="204218"/>
                                  </a:cubicBezTo>
                                  <a:cubicBezTo>
                                    <a:pt x="472794" y="196030"/>
                                    <a:pt x="493600" y="187637"/>
                                    <a:pt x="502452" y="176616"/>
                                  </a:cubicBezTo>
                                  <a:cubicBezTo>
                                    <a:pt x="509799" y="167623"/>
                                    <a:pt x="507825" y="154784"/>
                                    <a:pt x="516658" y="136387"/>
                                  </a:cubicBezTo>
                                  <a:cubicBezTo>
                                    <a:pt x="467468" y="87918"/>
                                    <a:pt x="404294" y="52453"/>
                                    <a:pt x="369169" y="13120"/>
                                  </a:cubicBezTo>
                                  <a:cubicBezTo>
                                    <a:pt x="303203" y="-2311"/>
                                    <a:pt x="221632" y="7862"/>
                                    <a:pt x="143493" y="13963"/>
                                  </a:cubicBezTo>
                                  <a:cubicBezTo>
                                    <a:pt x="104162" y="38264"/>
                                    <a:pt x="61521" y="89261"/>
                                    <a:pt x="0" y="127000"/>
                                  </a:cubicBezTo>
                                  <a:cubicBezTo>
                                    <a:pt x="15981" y="143786"/>
                                    <a:pt x="875" y="172287"/>
                                    <a:pt x="13215" y="184331"/>
                                  </a:cubicBezTo>
                                  <a:cubicBezTo>
                                    <a:pt x="22118" y="196631"/>
                                    <a:pt x="46796" y="190131"/>
                                    <a:pt x="57082" y="200159"/>
                                  </a:cubicBezTo>
                                  <a:cubicBezTo>
                                    <a:pt x="66596" y="209881"/>
                                    <a:pt x="61993" y="231481"/>
                                    <a:pt x="72756" y="243337"/>
                                  </a:cubicBezTo>
                                  <a:cubicBezTo>
                                    <a:pt x="83996" y="249720"/>
                                    <a:pt x="109440" y="241030"/>
                                    <a:pt x="122283" y="251236"/>
                                  </a:cubicBezTo>
                                  <a:cubicBezTo>
                                    <a:pt x="135898" y="259030"/>
                                    <a:pt x="134486" y="278497"/>
                                    <a:pt x="146814" y="284287"/>
                                  </a:cubicBezTo>
                                  <a:cubicBezTo>
                                    <a:pt x="158127" y="289425"/>
                                    <a:pt x="175378" y="280400"/>
                                    <a:pt x="188436" y="283522"/>
                                  </a:cubicBezTo>
                                  <a:cubicBezTo>
                                    <a:pt x="199563" y="285748"/>
                                    <a:pt x="209883" y="308160"/>
                                    <a:pt x="221954" y="310375"/>
                                  </a:cubicBezTo>
                                  <a:cubicBezTo>
                                    <a:pt x="236660" y="312490"/>
                                    <a:pt x="247328" y="298311"/>
                                    <a:pt x="261647" y="300023"/>
                                  </a:cubicBezTo>
                                  <a:cubicBezTo>
                                    <a:pt x="272419" y="300965"/>
                                    <a:pt x="285563" y="311630"/>
                                    <a:pt x="296161" y="310440"/>
                                  </a:cubicBezTo>
                                  <a:cubicBezTo>
                                    <a:pt x="306056" y="309844"/>
                                    <a:pt x="305515" y="295773"/>
                                    <a:pt x="328805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72" name="フリーフォーム: 図形 571">
                      <a:extLst>
                        <a:ext uri="{FF2B5EF4-FFF2-40B4-BE49-F238E27FC236}">
                          <a16:creationId xmlns:a16="http://schemas.microsoft.com/office/drawing/2014/main" id="{937C8210-9224-40DF-AFD0-15AA15E88F1F}"/>
                        </a:ext>
                      </a:extLst>
                    </p:cNvPr>
                    <p:cNvSpPr/>
                    <p:nvPr/>
                  </p:nvSpPr>
                  <p:spPr>
                    <a:xfrm rot="11700000" flipH="1">
                      <a:off x="2058592" y="3664160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663018859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9256" y="211364"/>
                                    <a:pt x="267791" y="217334"/>
                                    <a:pt x="277968" y="214992"/>
                                  </a:cubicBezTo>
                                  <a:cubicBezTo>
                                    <a:pt x="285467" y="211204"/>
                                    <a:pt x="286167" y="194633"/>
                                    <a:pt x="295041" y="187854"/>
                                  </a:cubicBezTo>
                                  <a:cubicBezTo>
                                    <a:pt x="303334" y="181993"/>
                                    <a:pt x="318298" y="184525"/>
                                    <a:pt x="326212" y="179686"/>
                                  </a:cubicBezTo>
                                  <a:cubicBezTo>
                                    <a:pt x="335865" y="173190"/>
                                    <a:pt x="332914" y="157469"/>
                                    <a:pt x="340121" y="150152"/>
                                  </a:cubicBezTo>
                                  <a:cubicBezTo>
                                    <a:pt x="346359" y="143154"/>
                                    <a:pt x="363242" y="137421"/>
                                    <a:pt x="369431" y="129858"/>
                                  </a:cubicBezTo>
                                  <a:cubicBezTo>
                                    <a:pt x="375121" y="121489"/>
                                    <a:pt x="370996" y="113088"/>
                                    <a:pt x="379876" y="100279"/>
                                  </a:cubicBezTo>
                                  <a:cubicBezTo>
                                    <a:pt x="343657" y="60917"/>
                                    <a:pt x="307692" y="38904"/>
                                    <a:pt x="271434" y="9646"/>
                                  </a:cubicBezTo>
                                  <a:cubicBezTo>
                                    <a:pt x="211318" y="-10444"/>
                                    <a:pt x="151025" y="7555"/>
                                    <a:pt x="105504" y="10266"/>
                                  </a:cubicBezTo>
                                  <a:cubicBezTo>
                                    <a:pt x="66429" y="47113"/>
                                    <a:pt x="27431" y="74782"/>
                                    <a:pt x="0" y="93378"/>
                                  </a:cubicBezTo>
                                  <a:cubicBezTo>
                                    <a:pt x="8367" y="102930"/>
                                    <a:pt x="3155" y="128596"/>
                                    <a:pt x="9716" y="135530"/>
                                  </a:cubicBezTo>
                                  <a:cubicBezTo>
                                    <a:pt x="14304" y="144830"/>
                                    <a:pt x="33089" y="139307"/>
                                    <a:pt x="41970" y="147168"/>
                                  </a:cubicBezTo>
                                  <a:cubicBezTo>
                                    <a:pt x="51010" y="153851"/>
                                    <a:pt x="44512" y="170344"/>
                                    <a:pt x="53494" y="178915"/>
                                  </a:cubicBezTo>
                                  <a:cubicBezTo>
                                    <a:pt x="60152" y="184028"/>
                                    <a:pt x="81145" y="178200"/>
                                    <a:pt x="89910" y="184723"/>
                                  </a:cubicBezTo>
                                  <a:cubicBezTo>
                                    <a:pt x="99202" y="189754"/>
                                    <a:pt x="98646" y="205494"/>
                                    <a:pt x="107946" y="209024"/>
                                  </a:cubicBezTo>
                                  <a:cubicBezTo>
                                    <a:pt x="117995" y="214403"/>
                                    <a:pt x="129915" y="204816"/>
                                    <a:pt x="138549" y="208461"/>
                                  </a:cubicBezTo>
                                  <a:cubicBezTo>
                                    <a:pt x="147154" y="212279"/>
                                    <a:pt x="154575" y="226428"/>
                                    <a:pt x="163193" y="228205"/>
                                  </a:cubicBezTo>
                                  <a:cubicBezTo>
                                    <a:pt x="173353" y="229848"/>
                                    <a:pt x="182849" y="221391"/>
                                    <a:pt x="192377" y="220594"/>
                                  </a:cubicBezTo>
                                  <a:cubicBezTo>
                                    <a:pt x="203372" y="220188"/>
                                    <a:pt x="210567" y="228790"/>
                                    <a:pt x="217754" y="228253"/>
                                  </a:cubicBezTo>
                                  <a:cubicBezTo>
                                    <a:pt x="227116" y="227376"/>
                                    <a:pt x="224152" y="218455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6997" y="208238"/>
                                    <a:pt x="271211" y="218703"/>
                                    <a:pt x="277968" y="214992"/>
                                  </a:cubicBezTo>
                                  <a:cubicBezTo>
                                    <a:pt x="288130" y="209656"/>
                                    <a:pt x="288034" y="193459"/>
                                    <a:pt x="295041" y="187854"/>
                                  </a:cubicBezTo>
                                  <a:cubicBezTo>
                                    <a:pt x="305172" y="182512"/>
                                    <a:pt x="317095" y="186903"/>
                                    <a:pt x="326212" y="179686"/>
                                  </a:cubicBezTo>
                                  <a:cubicBezTo>
                                    <a:pt x="331703" y="174567"/>
                                    <a:pt x="333837" y="158469"/>
                                    <a:pt x="340121" y="150152"/>
                                  </a:cubicBezTo>
                                  <a:cubicBezTo>
                                    <a:pt x="347467" y="140167"/>
                                    <a:pt x="362479" y="138321"/>
                                    <a:pt x="369431" y="129858"/>
                                  </a:cubicBezTo>
                                  <a:cubicBezTo>
                                    <a:pt x="375919" y="120968"/>
                                    <a:pt x="372085" y="115066"/>
                                    <a:pt x="379876" y="100279"/>
                                  </a:cubicBezTo>
                                  <a:cubicBezTo>
                                    <a:pt x="344457" y="66449"/>
                                    <a:pt x="309828" y="44606"/>
                                    <a:pt x="271434" y="9646"/>
                                  </a:cubicBezTo>
                                  <a:cubicBezTo>
                                    <a:pt x="220169" y="-6039"/>
                                    <a:pt x="146726" y="4758"/>
                                    <a:pt x="105504" y="10266"/>
                                  </a:cubicBezTo>
                                  <a:cubicBezTo>
                                    <a:pt x="77215" y="28156"/>
                                    <a:pt x="30035" y="68509"/>
                                    <a:pt x="0" y="93378"/>
                                  </a:cubicBezTo>
                                  <a:cubicBezTo>
                                    <a:pt x="10022" y="105374"/>
                                    <a:pt x="2108" y="123906"/>
                                    <a:pt x="9716" y="135530"/>
                                  </a:cubicBezTo>
                                  <a:cubicBezTo>
                                    <a:pt x="17286" y="144095"/>
                                    <a:pt x="35200" y="138715"/>
                                    <a:pt x="41970" y="147168"/>
                                  </a:cubicBezTo>
                                  <a:cubicBezTo>
                                    <a:pt x="48865" y="154164"/>
                                    <a:pt x="45091" y="173690"/>
                                    <a:pt x="53494" y="178915"/>
                                  </a:cubicBezTo>
                                  <a:cubicBezTo>
                                    <a:pt x="61521" y="185906"/>
                                    <a:pt x="78853" y="179589"/>
                                    <a:pt x="89910" y="184723"/>
                                  </a:cubicBezTo>
                                  <a:cubicBezTo>
                                    <a:pt x="100949" y="189402"/>
                                    <a:pt x="99907" y="204483"/>
                                    <a:pt x="107946" y="209024"/>
                                  </a:cubicBezTo>
                                  <a:cubicBezTo>
                                    <a:pt x="114426" y="211425"/>
                                    <a:pt x="129368" y="205743"/>
                                    <a:pt x="138549" y="208461"/>
                                  </a:cubicBezTo>
                                  <a:cubicBezTo>
                                    <a:pt x="148039" y="210963"/>
                                    <a:pt x="153806" y="227117"/>
                                    <a:pt x="163193" y="228205"/>
                                  </a:cubicBezTo>
                                  <a:cubicBezTo>
                                    <a:pt x="170379" y="230128"/>
                                    <a:pt x="182846" y="221566"/>
                                    <a:pt x="192377" y="220594"/>
                                  </a:cubicBezTo>
                                  <a:cubicBezTo>
                                    <a:pt x="201509" y="220120"/>
                                    <a:pt x="210935" y="230553"/>
                                    <a:pt x="217754" y="228253"/>
                                  </a:cubicBezTo>
                                  <a:cubicBezTo>
                                    <a:pt x="225492" y="226479"/>
                                    <a:pt x="224254" y="218006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73" name="フリーフォーム: 図形 572">
                      <a:extLst>
                        <a:ext uri="{FF2B5EF4-FFF2-40B4-BE49-F238E27FC236}">
                          <a16:creationId xmlns:a16="http://schemas.microsoft.com/office/drawing/2014/main" id="{37569A43-6243-4610-BE83-3BDC9882CCDC}"/>
                        </a:ext>
                      </a:extLst>
                    </p:cNvPr>
                    <p:cNvSpPr/>
                    <p:nvPr/>
                  </p:nvSpPr>
                  <p:spPr>
                    <a:xfrm rot="4500000" flipH="1">
                      <a:off x="1912024" y="3815225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990517632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8002" y="209145"/>
                                    <a:pt x="269824" y="217887"/>
                                    <a:pt x="277968" y="214992"/>
                                  </a:cubicBezTo>
                                  <a:cubicBezTo>
                                    <a:pt x="289125" y="211672"/>
                                    <a:pt x="287052" y="192888"/>
                                    <a:pt x="295041" y="187854"/>
                                  </a:cubicBezTo>
                                  <a:cubicBezTo>
                                    <a:pt x="301857" y="183156"/>
                                    <a:pt x="317291" y="184392"/>
                                    <a:pt x="326212" y="179686"/>
                                  </a:cubicBezTo>
                                  <a:cubicBezTo>
                                    <a:pt x="331678" y="172896"/>
                                    <a:pt x="333214" y="157655"/>
                                    <a:pt x="340121" y="150152"/>
                                  </a:cubicBezTo>
                                  <a:cubicBezTo>
                                    <a:pt x="346094" y="140023"/>
                                    <a:pt x="364689" y="139957"/>
                                    <a:pt x="369431" y="129858"/>
                                  </a:cubicBezTo>
                                  <a:cubicBezTo>
                                    <a:pt x="378360" y="122221"/>
                                    <a:pt x="370143" y="114587"/>
                                    <a:pt x="379876" y="100279"/>
                                  </a:cubicBezTo>
                                  <a:cubicBezTo>
                                    <a:pt x="347248" y="70020"/>
                                    <a:pt x="308896" y="49344"/>
                                    <a:pt x="271434" y="9646"/>
                                  </a:cubicBezTo>
                                  <a:cubicBezTo>
                                    <a:pt x="221889" y="5665"/>
                                    <a:pt x="154067" y="-8480"/>
                                    <a:pt x="105504" y="10266"/>
                                  </a:cubicBezTo>
                                  <a:cubicBezTo>
                                    <a:pt x="83813" y="32380"/>
                                    <a:pt x="35589" y="69918"/>
                                    <a:pt x="0" y="93378"/>
                                  </a:cubicBezTo>
                                  <a:cubicBezTo>
                                    <a:pt x="11536" y="104424"/>
                                    <a:pt x="4500" y="128640"/>
                                    <a:pt x="9716" y="135530"/>
                                  </a:cubicBezTo>
                                  <a:cubicBezTo>
                                    <a:pt x="18469" y="144791"/>
                                    <a:pt x="34370" y="140012"/>
                                    <a:pt x="41970" y="147168"/>
                                  </a:cubicBezTo>
                                  <a:cubicBezTo>
                                    <a:pt x="48520" y="155529"/>
                                    <a:pt x="47100" y="173948"/>
                                    <a:pt x="53494" y="178915"/>
                                  </a:cubicBezTo>
                                  <a:cubicBezTo>
                                    <a:pt x="60270" y="185037"/>
                                    <a:pt x="80150" y="180781"/>
                                    <a:pt x="89910" y="184723"/>
                                  </a:cubicBezTo>
                                  <a:cubicBezTo>
                                    <a:pt x="99970" y="190067"/>
                                    <a:pt x="101020" y="203525"/>
                                    <a:pt x="107946" y="209024"/>
                                  </a:cubicBezTo>
                                  <a:cubicBezTo>
                                    <a:pt x="115453" y="213511"/>
                                    <a:pt x="128609" y="203521"/>
                                    <a:pt x="138549" y="208461"/>
                                  </a:cubicBezTo>
                                  <a:cubicBezTo>
                                    <a:pt x="146883" y="211971"/>
                                    <a:pt x="155254" y="226085"/>
                                    <a:pt x="163193" y="228205"/>
                                  </a:cubicBezTo>
                                  <a:cubicBezTo>
                                    <a:pt x="172308" y="229417"/>
                                    <a:pt x="182595" y="219170"/>
                                    <a:pt x="192377" y="220594"/>
                                  </a:cubicBezTo>
                                  <a:cubicBezTo>
                                    <a:pt x="202967" y="220835"/>
                                    <a:pt x="209084" y="230053"/>
                                    <a:pt x="217754" y="228253"/>
                                  </a:cubicBezTo>
                                  <a:cubicBezTo>
                                    <a:pt x="225437" y="227375"/>
                                    <a:pt x="225126" y="218009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6928" y="209097"/>
                                    <a:pt x="268931" y="220429"/>
                                    <a:pt x="277968" y="214992"/>
                                  </a:cubicBezTo>
                                  <a:cubicBezTo>
                                    <a:pt x="285856" y="210522"/>
                                    <a:pt x="285173" y="193839"/>
                                    <a:pt x="295041" y="187854"/>
                                  </a:cubicBezTo>
                                  <a:cubicBezTo>
                                    <a:pt x="303644" y="181399"/>
                                    <a:pt x="318948" y="184465"/>
                                    <a:pt x="326212" y="179686"/>
                                  </a:cubicBezTo>
                                  <a:cubicBezTo>
                                    <a:pt x="333386" y="172939"/>
                                    <a:pt x="335058" y="158787"/>
                                    <a:pt x="340121" y="150152"/>
                                  </a:cubicBezTo>
                                  <a:cubicBezTo>
                                    <a:pt x="347226" y="141334"/>
                                    <a:pt x="363490" y="137891"/>
                                    <a:pt x="369431" y="129858"/>
                                  </a:cubicBezTo>
                                  <a:cubicBezTo>
                                    <a:pt x="376244" y="121954"/>
                                    <a:pt x="372570" y="114330"/>
                                    <a:pt x="379876" y="100279"/>
                                  </a:cubicBezTo>
                                  <a:cubicBezTo>
                                    <a:pt x="341538" y="60021"/>
                                    <a:pt x="316877" y="47242"/>
                                    <a:pt x="271434" y="9646"/>
                                  </a:cubicBezTo>
                                  <a:cubicBezTo>
                                    <a:pt x="219243" y="-1801"/>
                                    <a:pt x="151431" y="-8675"/>
                                    <a:pt x="105504" y="10266"/>
                                  </a:cubicBezTo>
                                  <a:cubicBezTo>
                                    <a:pt x="81035" y="23252"/>
                                    <a:pt x="21183" y="71422"/>
                                    <a:pt x="0" y="93378"/>
                                  </a:cubicBezTo>
                                  <a:cubicBezTo>
                                    <a:pt x="10082" y="100998"/>
                                    <a:pt x="1427" y="128741"/>
                                    <a:pt x="9716" y="135530"/>
                                  </a:cubicBezTo>
                                  <a:cubicBezTo>
                                    <a:pt x="18667" y="145997"/>
                                    <a:pt x="34113" y="137531"/>
                                    <a:pt x="41970" y="147168"/>
                                  </a:cubicBezTo>
                                  <a:cubicBezTo>
                                    <a:pt x="51318" y="153092"/>
                                    <a:pt x="46439" y="172630"/>
                                    <a:pt x="53494" y="178915"/>
                                  </a:cubicBezTo>
                                  <a:cubicBezTo>
                                    <a:pt x="60615" y="186348"/>
                                    <a:pt x="81224" y="180899"/>
                                    <a:pt x="89910" y="184723"/>
                                  </a:cubicBezTo>
                                  <a:cubicBezTo>
                                    <a:pt x="100136" y="190712"/>
                                    <a:pt x="100349" y="205731"/>
                                    <a:pt x="107946" y="209024"/>
                                  </a:cubicBezTo>
                                  <a:cubicBezTo>
                                    <a:pt x="116857" y="215077"/>
                                    <a:pt x="129891" y="205866"/>
                                    <a:pt x="138549" y="208461"/>
                                  </a:cubicBezTo>
                                  <a:cubicBezTo>
                                    <a:pt x="148453" y="211446"/>
                                    <a:pt x="153871" y="225296"/>
                                    <a:pt x="163193" y="228205"/>
                                  </a:cubicBezTo>
                                  <a:cubicBezTo>
                                    <a:pt x="171944" y="229304"/>
                                    <a:pt x="183662" y="219385"/>
                                    <a:pt x="192377" y="220594"/>
                                  </a:cubicBezTo>
                                  <a:cubicBezTo>
                                    <a:pt x="202989" y="219710"/>
                                    <a:pt x="210792" y="228793"/>
                                    <a:pt x="217754" y="228253"/>
                                  </a:cubicBezTo>
                                  <a:cubicBezTo>
                                    <a:pt x="225804" y="226756"/>
                                    <a:pt x="226009" y="218197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74" name="フリーフォーム: 図形 573">
                      <a:extLst>
                        <a:ext uri="{FF2B5EF4-FFF2-40B4-BE49-F238E27FC236}">
                          <a16:creationId xmlns:a16="http://schemas.microsoft.com/office/drawing/2014/main" id="{7942E0C5-48AC-40B3-AFEC-677740CD9D96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2109991" y="3868270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366415886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8354" y="208969"/>
                                    <a:pt x="270305" y="219593"/>
                                    <a:pt x="277968" y="214992"/>
                                  </a:cubicBezTo>
                                  <a:cubicBezTo>
                                    <a:pt x="288544" y="211150"/>
                                    <a:pt x="285330" y="194485"/>
                                    <a:pt x="295041" y="187854"/>
                                  </a:cubicBezTo>
                                  <a:cubicBezTo>
                                    <a:pt x="303526" y="182223"/>
                                    <a:pt x="318001" y="184761"/>
                                    <a:pt x="326212" y="179686"/>
                                  </a:cubicBezTo>
                                  <a:cubicBezTo>
                                    <a:pt x="331360" y="173301"/>
                                    <a:pt x="332009" y="159027"/>
                                    <a:pt x="340121" y="150152"/>
                                  </a:cubicBezTo>
                                  <a:cubicBezTo>
                                    <a:pt x="347124" y="142010"/>
                                    <a:pt x="363026" y="137542"/>
                                    <a:pt x="369431" y="129858"/>
                                  </a:cubicBezTo>
                                  <a:cubicBezTo>
                                    <a:pt x="377100" y="121779"/>
                                    <a:pt x="371745" y="113523"/>
                                    <a:pt x="379876" y="100279"/>
                                  </a:cubicBezTo>
                                  <a:cubicBezTo>
                                    <a:pt x="336443" y="69643"/>
                                    <a:pt x="318885" y="42763"/>
                                    <a:pt x="271434" y="9646"/>
                                  </a:cubicBezTo>
                                  <a:cubicBezTo>
                                    <a:pt x="222746" y="-4720"/>
                                    <a:pt x="163519" y="-5079"/>
                                    <a:pt x="105504" y="10266"/>
                                  </a:cubicBezTo>
                                  <a:cubicBezTo>
                                    <a:pt x="67092" y="45236"/>
                                    <a:pt x="47707" y="60942"/>
                                    <a:pt x="0" y="93378"/>
                                  </a:cubicBezTo>
                                  <a:cubicBezTo>
                                    <a:pt x="10030" y="103911"/>
                                    <a:pt x="2502" y="128233"/>
                                    <a:pt x="9716" y="135530"/>
                                  </a:cubicBezTo>
                                  <a:cubicBezTo>
                                    <a:pt x="14249" y="144051"/>
                                    <a:pt x="35042" y="141481"/>
                                    <a:pt x="41970" y="147168"/>
                                  </a:cubicBezTo>
                                  <a:cubicBezTo>
                                    <a:pt x="47810" y="153427"/>
                                    <a:pt x="45127" y="172141"/>
                                    <a:pt x="53494" y="178915"/>
                                  </a:cubicBezTo>
                                  <a:cubicBezTo>
                                    <a:pt x="60697" y="185427"/>
                                    <a:pt x="80547" y="180439"/>
                                    <a:pt x="89910" y="184723"/>
                                  </a:cubicBezTo>
                                  <a:cubicBezTo>
                                    <a:pt x="100731" y="189657"/>
                                    <a:pt x="97937" y="204917"/>
                                    <a:pt x="107946" y="209024"/>
                                  </a:cubicBezTo>
                                  <a:cubicBezTo>
                                    <a:pt x="115616" y="214128"/>
                                    <a:pt x="128575" y="207169"/>
                                    <a:pt x="138549" y="208461"/>
                                  </a:cubicBezTo>
                                  <a:cubicBezTo>
                                    <a:pt x="149153" y="210881"/>
                                    <a:pt x="155849" y="226661"/>
                                    <a:pt x="163193" y="228205"/>
                                  </a:cubicBezTo>
                                  <a:cubicBezTo>
                                    <a:pt x="172234" y="232079"/>
                                    <a:pt x="182021" y="221234"/>
                                    <a:pt x="192377" y="220594"/>
                                  </a:cubicBezTo>
                                  <a:cubicBezTo>
                                    <a:pt x="199739" y="221202"/>
                                    <a:pt x="207594" y="229011"/>
                                    <a:pt x="217754" y="228253"/>
                                  </a:cubicBezTo>
                                  <a:cubicBezTo>
                                    <a:pt x="226652" y="226467"/>
                                    <a:pt x="225615" y="216916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8699" y="211809"/>
                                    <a:pt x="269284" y="219778"/>
                                    <a:pt x="277968" y="214992"/>
                                  </a:cubicBezTo>
                                  <a:cubicBezTo>
                                    <a:pt x="286973" y="209542"/>
                                    <a:pt x="286594" y="194339"/>
                                    <a:pt x="295041" y="187854"/>
                                  </a:cubicBezTo>
                                  <a:cubicBezTo>
                                    <a:pt x="304828" y="182067"/>
                                    <a:pt x="319308" y="183862"/>
                                    <a:pt x="326212" y="179686"/>
                                  </a:cubicBezTo>
                                  <a:cubicBezTo>
                                    <a:pt x="333110" y="172748"/>
                                    <a:pt x="332617" y="158401"/>
                                    <a:pt x="340121" y="150152"/>
                                  </a:cubicBezTo>
                                  <a:cubicBezTo>
                                    <a:pt x="349815" y="141384"/>
                                    <a:pt x="361351" y="139246"/>
                                    <a:pt x="369431" y="129858"/>
                                  </a:cubicBezTo>
                                  <a:cubicBezTo>
                                    <a:pt x="377382" y="122078"/>
                                    <a:pt x="371115" y="110722"/>
                                    <a:pt x="379876" y="100279"/>
                                  </a:cubicBezTo>
                                  <a:cubicBezTo>
                                    <a:pt x="338346" y="67192"/>
                                    <a:pt x="295908" y="38792"/>
                                    <a:pt x="271434" y="9646"/>
                                  </a:cubicBezTo>
                                  <a:cubicBezTo>
                                    <a:pt x="214572" y="-883"/>
                                    <a:pt x="154306" y="-4243"/>
                                    <a:pt x="105504" y="10266"/>
                                  </a:cubicBezTo>
                                  <a:cubicBezTo>
                                    <a:pt x="61486" y="51343"/>
                                    <a:pt x="29171" y="64861"/>
                                    <a:pt x="0" y="93378"/>
                                  </a:cubicBezTo>
                                  <a:cubicBezTo>
                                    <a:pt x="8442" y="102267"/>
                                    <a:pt x="4549" y="126760"/>
                                    <a:pt x="9716" y="135530"/>
                                  </a:cubicBezTo>
                                  <a:cubicBezTo>
                                    <a:pt x="19025" y="143731"/>
                                    <a:pt x="35186" y="137858"/>
                                    <a:pt x="41970" y="147168"/>
                                  </a:cubicBezTo>
                                  <a:cubicBezTo>
                                    <a:pt x="49313" y="153840"/>
                                    <a:pt x="45040" y="172849"/>
                                    <a:pt x="53494" y="178915"/>
                                  </a:cubicBezTo>
                                  <a:cubicBezTo>
                                    <a:pt x="61688" y="186409"/>
                                    <a:pt x="81531" y="180998"/>
                                    <a:pt x="89910" y="184723"/>
                                  </a:cubicBezTo>
                                  <a:cubicBezTo>
                                    <a:pt x="98469" y="190886"/>
                                    <a:pt x="99284" y="203000"/>
                                    <a:pt x="107946" y="209024"/>
                                  </a:cubicBezTo>
                                  <a:cubicBezTo>
                                    <a:pt x="116241" y="212754"/>
                                    <a:pt x="129417" y="203447"/>
                                    <a:pt x="138549" y="208461"/>
                                  </a:cubicBezTo>
                                  <a:cubicBezTo>
                                    <a:pt x="146466" y="212521"/>
                                    <a:pt x="155120" y="226749"/>
                                    <a:pt x="163193" y="228205"/>
                                  </a:cubicBezTo>
                                  <a:cubicBezTo>
                                    <a:pt x="170510" y="230234"/>
                                    <a:pt x="184591" y="221961"/>
                                    <a:pt x="192377" y="220594"/>
                                  </a:cubicBezTo>
                                  <a:cubicBezTo>
                                    <a:pt x="201757" y="220869"/>
                                    <a:pt x="211055" y="229308"/>
                                    <a:pt x="217754" y="228253"/>
                                  </a:cubicBezTo>
                                  <a:cubicBezTo>
                                    <a:pt x="226599" y="229257"/>
                                    <a:pt x="225702" y="217767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75" name="フリーフォーム: 図形 574">
                      <a:extLst>
                        <a:ext uri="{FF2B5EF4-FFF2-40B4-BE49-F238E27FC236}">
                          <a16:creationId xmlns:a16="http://schemas.microsoft.com/office/drawing/2014/main" id="{92568C95-0139-4B8C-A610-B9C01CFBD438}"/>
                        </a:ext>
                      </a:extLst>
                    </p:cNvPr>
                    <p:cNvSpPr/>
                    <p:nvPr/>
                  </p:nvSpPr>
                  <p:spPr>
                    <a:xfrm rot="11700000" flipH="1">
                      <a:off x="2102378" y="3731678"/>
                      <a:ext cx="272823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85800297">
                            <a:custGeom>
                              <a:avLst/>
                              <a:gdLst>
                                <a:gd name="connsiteX0" fmla="*/ 173626 w 272823"/>
                                <a:gd name="connsiteY0" fmla="*/ 153553 h 164095"/>
                                <a:gd name="connsiteX1" fmla="*/ 199634 w 272823"/>
                                <a:gd name="connsiteY1" fmla="*/ 154405 h 164095"/>
                                <a:gd name="connsiteX2" fmla="*/ 211896 w 272823"/>
                                <a:gd name="connsiteY2" fmla="*/ 134915 h 164095"/>
                                <a:gd name="connsiteX3" fmla="*/ 234282 w 272823"/>
                                <a:gd name="connsiteY3" fmla="*/ 129048 h 164095"/>
                                <a:gd name="connsiteX4" fmla="*/ 244272 w 272823"/>
                                <a:gd name="connsiteY4" fmla="*/ 107838 h 164095"/>
                                <a:gd name="connsiteX5" fmla="*/ 265321 w 272823"/>
                                <a:gd name="connsiteY5" fmla="*/ 93262 h 164095"/>
                                <a:gd name="connsiteX6" fmla="*/ 272823 w 272823"/>
                                <a:gd name="connsiteY6" fmla="*/ 72020 h 164095"/>
                                <a:gd name="connsiteX7" fmla="*/ 194941 w 272823"/>
                                <a:gd name="connsiteY7" fmla="*/ 6928 h 164095"/>
                                <a:gd name="connsiteX8" fmla="*/ 75772 w 272823"/>
                                <a:gd name="connsiteY8" fmla="*/ 7373 h 164095"/>
                                <a:gd name="connsiteX9" fmla="*/ 0 w 272823"/>
                                <a:gd name="connsiteY9" fmla="*/ 67063 h 164095"/>
                                <a:gd name="connsiteX10" fmla="*/ 6978 w 272823"/>
                                <a:gd name="connsiteY10" fmla="*/ 97336 h 164095"/>
                                <a:gd name="connsiteX11" fmla="*/ 30142 w 272823"/>
                                <a:gd name="connsiteY11" fmla="*/ 105695 h 164095"/>
                                <a:gd name="connsiteX12" fmla="*/ 38419 w 272823"/>
                                <a:gd name="connsiteY12" fmla="*/ 128495 h 164095"/>
                                <a:gd name="connsiteX13" fmla="*/ 64572 w 272823"/>
                                <a:gd name="connsiteY13" fmla="*/ 132666 h 164095"/>
                                <a:gd name="connsiteX14" fmla="*/ 77525 w 272823"/>
                                <a:gd name="connsiteY14" fmla="*/ 150119 h 164095"/>
                                <a:gd name="connsiteX15" fmla="*/ 99504 w 272823"/>
                                <a:gd name="connsiteY15" fmla="*/ 149715 h 164095"/>
                                <a:gd name="connsiteX16" fmla="*/ 117203 w 272823"/>
                                <a:gd name="connsiteY16" fmla="*/ 163895 h 164095"/>
                                <a:gd name="connsiteX17" fmla="*/ 138163 w 272823"/>
                                <a:gd name="connsiteY17" fmla="*/ 158428 h 164095"/>
                                <a:gd name="connsiteX18" fmla="*/ 156389 w 272823"/>
                                <a:gd name="connsiteY18" fmla="*/ 163929 h 164095"/>
                                <a:gd name="connsiteX19" fmla="*/ 173626 w 272823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3" h="164095" fill="none" extrusionOk="0">
                                  <a:moveTo>
                                    <a:pt x="173626" y="153553"/>
                                  </a:moveTo>
                                  <a:cubicBezTo>
                                    <a:pt x="186016" y="150880"/>
                                    <a:pt x="193883" y="156144"/>
                                    <a:pt x="199634" y="154405"/>
                                  </a:cubicBezTo>
                                  <a:cubicBezTo>
                                    <a:pt x="206413" y="150197"/>
                                    <a:pt x="205848" y="138983"/>
                                    <a:pt x="211896" y="134915"/>
                                  </a:cubicBezTo>
                                  <a:cubicBezTo>
                                    <a:pt x="217261" y="130047"/>
                                    <a:pt x="229310" y="133141"/>
                                    <a:pt x="234282" y="129048"/>
                                  </a:cubicBezTo>
                                  <a:cubicBezTo>
                                    <a:pt x="238701" y="126042"/>
                                    <a:pt x="240774" y="113516"/>
                                    <a:pt x="244272" y="107838"/>
                                  </a:cubicBezTo>
                                  <a:cubicBezTo>
                                    <a:pt x="248547" y="102029"/>
                                    <a:pt x="261580" y="99437"/>
                                    <a:pt x="265321" y="93262"/>
                                  </a:cubicBezTo>
                                  <a:cubicBezTo>
                                    <a:pt x="269290" y="86133"/>
                                    <a:pt x="266978" y="80976"/>
                                    <a:pt x="272823" y="72020"/>
                                  </a:cubicBezTo>
                                  <a:cubicBezTo>
                                    <a:pt x="235953" y="39630"/>
                                    <a:pt x="235221" y="36813"/>
                                    <a:pt x="194941" y="6928"/>
                                  </a:cubicBezTo>
                                  <a:cubicBezTo>
                                    <a:pt x="160505" y="-4589"/>
                                    <a:pt x="106043" y="-8861"/>
                                    <a:pt x="75772" y="7373"/>
                                  </a:cubicBezTo>
                                  <a:cubicBezTo>
                                    <a:pt x="47721" y="30190"/>
                                    <a:pt x="30768" y="46461"/>
                                    <a:pt x="0" y="67063"/>
                                  </a:cubicBezTo>
                                  <a:cubicBezTo>
                                    <a:pt x="7935" y="75327"/>
                                    <a:pt x="2238" y="91322"/>
                                    <a:pt x="6978" y="97336"/>
                                  </a:cubicBezTo>
                                  <a:cubicBezTo>
                                    <a:pt x="11526" y="104788"/>
                                    <a:pt x="23675" y="101032"/>
                                    <a:pt x="30142" y="105695"/>
                                  </a:cubicBezTo>
                                  <a:cubicBezTo>
                                    <a:pt x="34714" y="110552"/>
                                    <a:pt x="32476" y="124924"/>
                                    <a:pt x="38419" y="128495"/>
                                  </a:cubicBezTo>
                                  <a:cubicBezTo>
                                    <a:pt x="45803" y="132215"/>
                                    <a:pt x="57329" y="127368"/>
                                    <a:pt x="64572" y="132666"/>
                                  </a:cubicBezTo>
                                  <a:cubicBezTo>
                                    <a:pt x="71113" y="136473"/>
                                    <a:pt x="70844" y="146781"/>
                                    <a:pt x="77525" y="150119"/>
                                  </a:cubicBezTo>
                                  <a:cubicBezTo>
                                    <a:pt x="83774" y="154073"/>
                                    <a:pt x="93136" y="146980"/>
                                    <a:pt x="99504" y="149715"/>
                                  </a:cubicBezTo>
                                  <a:cubicBezTo>
                                    <a:pt x="105907" y="152014"/>
                                    <a:pt x="110095" y="161833"/>
                                    <a:pt x="117203" y="163895"/>
                                  </a:cubicBezTo>
                                  <a:cubicBezTo>
                                    <a:pt x="124241" y="165980"/>
                                    <a:pt x="131566" y="158217"/>
                                    <a:pt x="138163" y="158428"/>
                                  </a:cubicBezTo>
                                  <a:cubicBezTo>
                                    <a:pt x="145004" y="159255"/>
                                    <a:pt x="149598" y="164509"/>
                                    <a:pt x="156389" y="163929"/>
                                  </a:cubicBezTo>
                                  <a:cubicBezTo>
                                    <a:pt x="161300" y="164200"/>
                                    <a:pt x="160164" y="156206"/>
                                    <a:pt x="173626" y="153553"/>
                                  </a:cubicBezTo>
                                  <a:close/>
                                </a:path>
                                <a:path w="272823" h="164095" stroke="0" extrusionOk="0">
                                  <a:moveTo>
                                    <a:pt x="173626" y="153553"/>
                                  </a:moveTo>
                                  <a:cubicBezTo>
                                    <a:pt x="185845" y="150772"/>
                                    <a:pt x="194070" y="156744"/>
                                    <a:pt x="199634" y="154405"/>
                                  </a:cubicBezTo>
                                  <a:cubicBezTo>
                                    <a:pt x="205415" y="151533"/>
                                    <a:pt x="205831" y="138978"/>
                                    <a:pt x="211896" y="134915"/>
                                  </a:cubicBezTo>
                                  <a:cubicBezTo>
                                    <a:pt x="217816" y="130509"/>
                                    <a:pt x="229520" y="135047"/>
                                    <a:pt x="234282" y="129048"/>
                                  </a:cubicBezTo>
                                  <a:cubicBezTo>
                                    <a:pt x="239432" y="124791"/>
                                    <a:pt x="239486" y="113404"/>
                                    <a:pt x="244272" y="107838"/>
                                  </a:cubicBezTo>
                                  <a:cubicBezTo>
                                    <a:pt x="250244" y="102794"/>
                                    <a:pt x="261802" y="99527"/>
                                    <a:pt x="265321" y="93262"/>
                                  </a:cubicBezTo>
                                  <a:cubicBezTo>
                                    <a:pt x="270007" y="86563"/>
                                    <a:pt x="266255" y="81112"/>
                                    <a:pt x="272823" y="72020"/>
                                  </a:cubicBezTo>
                                  <a:cubicBezTo>
                                    <a:pt x="247812" y="51473"/>
                                    <a:pt x="216515" y="29571"/>
                                    <a:pt x="194941" y="6928"/>
                                  </a:cubicBezTo>
                                  <a:cubicBezTo>
                                    <a:pt x="164267" y="-8051"/>
                                    <a:pt x="110389" y="-5393"/>
                                    <a:pt x="75772" y="7373"/>
                                  </a:cubicBezTo>
                                  <a:cubicBezTo>
                                    <a:pt x="51060" y="29304"/>
                                    <a:pt x="12794" y="51748"/>
                                    <a:pt x="0" y="67063"/>
                                  </a:cubicBezTo>
                                  <a:cubicBezTo>
                                    <a:pt x="7747" y="74491"/>
                                    <a:pt x="1190" y="91322"/>
                                    <a:pt x="6978" y="97336"/>
                                  </a:cubicBezTo>
                                  <a:cubicBezTo>
                                    <a:pt x="11366" y="102304"/>
                                    <a:pt x="26592" y="100602"/>
                                    <a:pt x="30142" y="105695"/>
                                  </a:cubicBezTo>
                                  <a:cubicBezTo>
                                    <a:pt x="33857" y="110338"/>
                                    <a:pt x="32561" y="123403"/>
                                    <a:pt x="38419" y="128495"/>
                                  </a:cubicBezTo>
                                  <a:cubicBezTo>
                                    <a:pt x="43961" y="134611"/>
                                    <a:pt x="57768" y="127836"/>
                                    <a:pt x="64572" y="132666"/>
                                  </a:cubicBezTo>
                                  <a:cubicBezTo>
                                    <a:pt x="70981" y="137807"/>
                                    <a:pt x="72179" y="148201"/>
                                    <a:pt x="77525" y="150119"/>
                                  </a:cubicBezTo>
                                  <a:cubicBezTo>
                                    <a:pt x="83474" y="152671"/>
                                    <a:pt x="93114" y="147094"/>
                                    <a:pt x="99504" y="149715"/>
                                  </a:cubicBezTo>
                                  <a:cubicBezTo>
                                    <a:pt x="105481" y="152937"/>
                                    <a:pt x="110581" y="162274"/>
                                    <a:pt x="117203" y="163895"/>
                                  </a:cubicBezTo>
                                  <a:cubicBezTo>
                                    <a:pt x="124626" y="164544"/>
                                    <a:pt x="130275" y="158274"/>
                                    <a:pt x="138163" y="158428"/>
                                  </a:cubicBezTo>
                                  <a:cubicBezTo>
                                    <a:pt x="143333" y="157954"/>
                                    <a:pt x="150575" y="165296"/>
                                    <a:pt x="156389" y="163929"/>
                                  </a:cubicBezTo>
                                  <a:cubicBezTo>
                                    <a:pt x="162632" y="163258"/>
                                    <a:pt x="160744" y="157520"/>
                                    <a:pt x="173626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76" name="フリーフォーム: 図形 575">
                      <a:extLst>
                        <a:ext uri="{FF2B5EF4-FFF2-40B4-BE49-F238E27FC236}">
                          <a16:creationId xmlns:a16="http://schemas.microsoft.com/office/drawing/2014/main" id="{BF48592A-EEB2-4C77-A220-92CD49C3BE7C}"/>
                        </a:ext>
                      </a:extLst>
                    </p:cNvPr>
                    <p:cNvSpPr/>
                    <p:nvPr/>
                  </p:nvSpPr>
                  <p:spPr>
                    <a:xfrm rot="4500000" flipH="1">
                      <a:off x="1997114" y="3840171"/>
                      <a:ext cx="272824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67793148">
                            <a:custGeom>
                              <a:avLst/>
                              <a:gdLst>
                                <a:gd name="connsiteX0" fmla="*/ 173627 w 272824"/>
                                <a:gd name="connsiteY0" fmla="*/ 153553 h 164095"/>
                                <a:gd name="connsiteX1" fmla="*/ 199634 w 272824"/>
                                <a:gd name="connsiteY1" fmla="*/ 154405 h 164095"/>
                                <a:gd name="connsiteX2" fmla="*/ 211896 w 272824"/>
                                <a:gd name="connsiteY2" fmla="*/ 134915 h 164095"/>
                                <a:gd name="connsiteX3" fmla="*/ 234283 w 272824"/>
                                <a:gd name="connsiteY3" fmla="*/ 129048 h 164095"/>
                                <a:gd name="connsiteX4" fmla="*/ 244272 w 272824"/>
                                <a:gd name="connsiteY4" fmla="*/ 107838 h 164095"/>
                                <a:gd name="connsiteX5" fmla="*/ 265322 w 272824"/>
                                <a:gd name="connsiteY5" fmla="*/ 93262 h 164095"/>
                                <a:gd name="connsiteX6" fmla="*/ 272824 w 272824"/>
                                <a:gd name="connsiteY6" fmla="*/ 72020 h 164095"/>
                                <a:gd name="connsiteX7" fmla="*/ 194941 w 272824"/>
                                <a:gd name="connsiteY7" fmla="*/ 6928 h 164095"/>
                                <a:gd name="connsiteX8" fmla="*/ 75772 w 272824"/>
                                <a:gd name="connsiteY8" fmla="*/ 7373 h 164095"/>
                                <a:gd name="connsiteX9" fmla="*/ 0 w 272824"/>
                                <a:gd name="connsiteY9" fmla="*/ 67063 h 164095"/>
                                <a:gd name="connsiteX10" fmla="*/ 6978 w 272824"/>
                                <a:gd name="connsiteY10" fmla="*/ 97336 h 164095"/>
                                <a:gd name="connsiteX11" fmla="*/ 30142 w 272824"/>
                                <a:gd name="connsiteY11" fmla="*/ 105695 h 164095"/>
                                <a:gd name="connsiteX12" fmla="*/ 38419 w 272824"/>
                                <a:gd name="connsiteY12" fmla="*/ 128495 h 164095"/>
                                <a:gd name="connsiteX13" fmla="*/ 64572 w 272824"/>
                                <a:gd name="connsiteY13" fmla="*/ 132666 h 164095"/>
                                <a:gd name="connsiteX14" fmla="*/ 77526 w 272824"/>
                                <a:gd name="connsiteY14" fmla="*/ 150119 h 164095"/>
                                <a:gd name="connsiteX15" fmla="*/ 99504 w 272824"/>
                                <a:gd name="connsiteY15" fmla="*/ 149715 h 164095"/>
                                <a:gd name="connsiteX16" fmla="*/ 117204 w 272824"/>
                                <a:gd name="connsiteY16" fmla="*/ 163895 h 164095"/>
                                <a:gd name="connsiteX17" fmla="*/ 138164 w 272824"/>
                                <a:gd name="connsiteY17" fmla="*/ 158428 h 164095"/>
                                <a:gd name="connsiteX18" fmla="*/ 156389 w 272824"/>
                                <a:gd name="connsiteY18" fmla="*/ 163929 h 164095"/>
                                <a:gd name="connsiteX19" fmla="*/ 173627 w 272824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4" h="164095" fill="none" extrusionOk="0">
                                  <a:moveTo>
                                    <a:pt x="173627" y="153553"/>
                                  </a:moveTo>
                                  <a:cubicBezTo>
                                    <a:pt x="186570" y="150882"/>
                                    <a:pt x="194076" y="157218"/>
                                    <a:pt x="199634" y="154405"/>
                                  </a:cubicBezTo>
                                  <a:cubicBezTo>
                                    <a:pt x="205432" y="151281"/>
                                    <a:pt x="206829" y="140620"/>
                                    <a:pt x="211896" y="134915"/>
                                  </a:cubicBezTo>
                                  <a:cubicBezTo>
                                    <a:pt x="216558" y="131063"/>
                                    <a:pt x="228832" y="132253"/>
                                    <a:pt x="234283" y="129048"/>
                                  </a:cubicBezTo>
                                  <a:cubicBezTo>
                                    <a:pt x="239254" y="125345"/>
                                    <a:pt x="240297" y="114400"/>
                                    <a:pt x="244272" y="107838"/>
                                  </a:cubicBezTo>
                                  <a:cubicBezTo>
                                    <a:pt x="251314" y="101510"/>
                                    <a:pt x="259773" y="100710"/>
                                    <a:pt x="265322" y="93262"/>
                                  </a:cubicBezTo>
                                  <a:cubicBezTo>
                                    <a:pt x="270995" y="86077"/>
                                    <a:pt x="266908" y="81362"/>
                                    <a:pt x="272824" y="72020"/>
                                  </a:cubicBezTo>
                                  <a:cubicBezTo>
                                    <a:pt x="251091" y="55133"/>
                                    <a:pt x="215686" y="18963"/>
                                    <a:pt x="194941" y="6928"/>
                                  </a:cubicBezTo>
                                  <a:cubicBezTo>
                                    <a:pt x="161370" y="-11210"/>
                                    <a:pt x="113282" y="-10346"/>
                                    <a:pt x="75772" y="7373"/>
                                  </a:cubicBezTo>
                                  <a:cubicBezTo>
                                    <a:pt x="46587" y="28205"/>
                                    <a:pt x="26855" y="45329"/>
                                    <a:pt x="0" y="67063"/>
                                  </a:cubicBezTo>
                                  <a:cubicBezTo>
                                    <a:pt x="7532" y="74477"/>
                                    <a:pt x="1889" y="91362"/>
                                    <a:pt x="6978" y="97336"/>
                                  </a:cubicBezTo>
                                  <a:cubicBezTo>
                                    <a:pt x="12801" y="103605"/>
                                    <a:pt x="23528" y="100334"/>
                                    <a:pt x="30142" y="105695"/>
                                  </a:cubicBezTo>
                                  <a:cubicBezTo>
                                    <a:pt x="35714" y="111042"/>
                                    <a:pt x="33415" y="124675"/>
                                    <a:pt x="38419" y="128495"/>
                                  </a:cubicBezTo>
                                  <a:cubicBezTo>
                                    <a:pt x="44554" y="132105"/>
                                    <a:pt x="57749" y="128970"/>
                                    <a:pt x="64572" y="132666"/>
                                  </a:cubicBezTo>
                                  <a:cubicBezTo>
                                    <a:pt x="71650" y="137207"/>
                                    <a:pt x="72129" y="147873"/>
                                    <a:pt x="77526" y="150119"/>
                                  </a:cubicBezTo>
                                  <a:cubicBezTo>
                                    <a:pt x="83180" y="151421"/>
                                    <a:pt x="91742" y="147438"/>
                                    <a:pt x="99504" y="149715"/>
                                  </a:cubicBezTo>
                                  <a:cubicBezTo>
                                    <a:pt x="106330" y="151888"/>
                                    <a:pt x="109972" y="161278"/>
                                    <a:pt x="117204" y="163895"/>
                                  </a:cubicBezTo>
                                  <a:cubicBezTo>
                                    <a:pt x="122131" y="165440"/>
                                    <a:pt x="131202" y="157997"/>
                                    <a:pt x="138164" y="158428"/>
                                  </a:cubicBezTo>
                                  <a:cubicBezTo>
                                    <a:pt x="143903" y="157382"/>
                                    <a:pt x="151249" y="164747"/>
                                    <a:pt x="156389" y="163929"/>
                                  </a:cubicBezTo>
                                  <a:cubicBezTo>
                                    <a:pt x="162196" y="164586"/>
                                    <a:pt x="161031" y="157446"/>
                                    <a:pt x="173627" y="153553"/>
                                  </a:cubicBezTo>
                                  <a:close/>
                                </a:path>
                                <a:path w="272824" h="164095" stroke="0" extrusionOk="0">
                                  <a:moveTo>
                                    <a:pt x="173627" y="153553"/>
                                  </a:moveTo>
                                  <a:cubicBezTo>
                                    <a:pt x="185401" y="150179"/>
                                    <a:pt x="193438" y="157635"/>
                                    <a:pt x="199634" y="154405"/>
                                  </a:cubicBezTo>
                                  <a:cubicBezTo>
                                    <a:pt x="205919" y="151157"/>
                                    <a:pt x="206100" y="138953"/>
                                    <a:pt x="211896" y="134915"/>
                                  </a:cubicBezTo>
                                  <a:cubicBezTo>
                                    <a:pt x="216028" y="130331"/>
                                    <a:pt x="228653" y="133415"/>
                                    <a:pt x="234283" y="129048"/>
                                  </a:cubicBezTo>
                                  <a:cubicBezTo>
                                    <a:pt x="240171" y="124257"/>
                                    <a:pt x="239420" y="112955"/>
                                    <a:pt x="244272" y="107838"/>
                                  </a:cubicBezTo>
                                  <a:cubicBezTo>
                                    <a:pt x="249904" y="103483"/>
                                    <a:pt x="260005" y="99600"/>
                                    <a:pt x="265322" y="93262"/>
                                  </a:cubicBezTo>
                                  <a:cubicBezTo>
                                    <a:pt x="270848" y="87427"/>
                                    <a:pt x="265211" y="80433"/>
                                    <a:pt x="272824" y="72020"/>
                                  </a:cubicBezTo>
                                  <a:cubicBezTo>
                                    <a:pt x="251846" y="55671"/>
                                    <a:pt x="232180" y="35877"/>
                                    <a:pt x="194941" y="6928"/>
                                  </a:cubicBezTo>
                                  <a:cubicBezTo>
                                    <a:pt x="161139" y="-2739"/>
                                    <a:pt x="105336" y="1640"/>
                                    <a:pt x="75772" y="7373"/>
                                  </a:cubicBezTo>
                                  <a:cubicBezTo>
                                    <a:pt x="57366" y="22115"/>
                                    <a:pt x="32399" y="36838"/>
                                    <a:pt x="0" y="67063"/>
                                  </a:cubicBezTo>
                                  <a:cubicBezTo>
                                    <a:pt x="6963" y="73623"/>
                                    <a:pt x="3681" y="90658"/>
                                    <a:pt x="6978" y="97336"/>
                                  </a:cubicBezTo>
                                  <a:cubicBezTo>
                                    <a:pt x="11894" y="104288"/>
                                    <a:pt x="25804" y="100490"/>
                                    <a:pt x="30142" y="105695"/>
                                  </a:cubicBezTo>
                                  <a:cubicBezTo>
                                    <a:pt x="34227" y="110598"/>
                                    <a:pt x="32160" y="124960"/>
                                    <a:pt x="38419" y="128495"/>
                                  </a:cubicBezTo>
                                  <a:cubicBezTo>
                                    <a:pt x="43393" y="133397"/>
                                    <a:pt x="59812" y="128808"/>
                                    <a:pt x="64572" y="132666"/>
                                  </a:cubicBezTo>
                                  <a:cubicBezTo>
                                    <a:pt x="70795" y="136127"/>
                                    <a:pt x="71630" y="147105"/>
                                    <a:pt x="77526" y="150119"/>
                                  </a:cubicBezTo>
                                  <a:cubicBezTo>
                                    <a:pt x="83591" y="153436"/>
                                    <a:pt x="92463" y="146761"/>
                                    <a:pt x="99504" y="149715"/>
                                  </a:cubicBezTo>
                                  <a:cubicBezTo>
                                    <a:pt x="105382" y="153288"/>
                                    <a:pt x="109947" y="163029"/>
                                    <a:pt x="117204" y="163895"/>
                                  </a:cubicBezTo>
                                  <a:cubicBezTo>
                                    <a:pt x="124148" y="163840"/>
                                    <a:pt x="133003" y="158600"/>
                                    <a:pt x="138164" y="158428"/>
                                  </a:cubicBezTo>
                                  <a:cubicBezTo>
                                    <a:pt x="145490" y="158418"/>
                                    <a:pt x="151321" y="165027"/>
                                    <a:pt x="156389" y="163929"/>
                                  </a:cubicBezTo>
                                  <a:cubicBezTo>
                                    <a:pt x="162716" y="163176"/>
                                    <a:pt x="161478" y="156608"/>
                                    <a:pt x="173627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77" name="フリーフォーム: 図形 576">
                      <a:extLst>
                        <a:ext uri="{FF2B5EF4-FFF2-40B4-BE49-F238E27FC236}">
                          <a16:creationId xmlns:a16="http://schemas.microsoft.com/office/drawing/2014/main" id="{9E067112-8A6B-407C-A5D3-D5E359C28E99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2139292" y="3878268"/>
                      <a:ext cx="272824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52796884">
                            <a:custGeom>
                              <a:avLst/>
                              <a:gdLst>
                                <a:gd name="connsiteX0" fmla="*/ 173627 w 272824"/>
                                <a:gd name="connsiteY0" fmla="*/ 153553 h 164095"/>
                                <a:gd name="connsiteX1" fmla="*/ 199634 w 272824"/>
                                <a:gd name="connsiteY1" fmla="*/ 154405 h 164095"/>
                                <a:gd name="connsiteX2" fmla="*/ 211896 w 272824"/>
                                <a:gd name="connsiteY2" fmla="*/ 134915 h 164095"/>
                                <a:gd name="connsiteX3" fmla="*/ 234283 w 272824"/>
                                <a:gd name="connsiteY3" fmla="*/ 129048 h 164095"/>
                                <a:gd name="connsiteX4" fmla="*/ 244272 w 272824"/>
                                <a:gd name="connsiteY4" fmla="*/ 107838 h 164095"/>
                                <a:gd name="connsiteX5" fmla="*/ 265322 w 272824"/>
                                <a:gd name="connsiteY5" fmla="*/ 93262 h 164095"/>
                                <a:gd name="connsiteX6" fmla="*/ 272824 w 272824"/>
                                <a:gd name="connsiteY6" fmla="*/ 72020 h 164095"/>
                                <a:gd name="connsiteX7" fmla="*/ 194941 w 272824"/>
                                <a:gd name="connsiteY7" fmla="*/ 6928 h 164095"/>
                                <a:gd name="connsiteX8" fmla="*/ 75772 w 272824"/>
                                <a:gd name="connsiteY8" fmla="*/ 7373 h 164095"/>
                                <a:gd name="connsiteX9" fmla="*/ 0 w 272824"/>
                                <a:gd name="connsiteY9" fmla="*/ 67063 h 164095"/>
                                <a:gd name="connsiteX10" fmla="*/ 6978 w 272824"/>
                                <a:gd name="connsiteY10" fmla="*/ 97336 h 164095"/>
                                <a:gd name="connsiteX11" fmla="*/ 30142 w 272824"/>
                                <a:gd name="connsiteY11" fmla="*/ 105695 h 164095"/>
                                <a:gd name="connsiteX12" fmla="*/ 38419 w 272824"/>
                                <a:gd name="connsiteY12" fmla="*/ 128495 h 164095"/>
                                <a:gd name="connsiteX13" fmla="*/ 64572 w 272824"/>
                                <a:gd name="connsiteY13" fmla="*/ 132666 h 164095"/>
                                <a:gd name="connsiteX14" fmla="*/ 77526 w 272824"/>
                                <a:gd name="connsiteY14" fmla="*/ 150119 h 164095"/>
                                <a:gd name="connsiteX15" fmla="*/ 99504 w 272824"/>
                                <a:gd name="connsiteY15" fmla="*/ 149715 h 164095"/>
                                <a:gd name="connsiteX16" fmla="*/ 117204 w 272824"/>
                                <a:gd name="connsiteY16" fmla="*/ 163895 h 164095"/>
                                <a:gd name="connsiteX17" fmla="*/ 138164 w 272824"/>
                                <a:gd name="connsiteY17" fmla="*/ 158428 h 164095"/>
                                <a:gd name="connsiteX18" fmla="*/ 156389 w 272824"/>
                                <a:gd name="connsiteY18" fmla="*/ 163929 h 164095"/>
                                <a:gd name="connsiteX19" fmla="*/ 173627 w 272824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4" h="164095" fill="none" extrusionOk="0">
                                  <a:moveTo>
                                    <a:pt x="173627" y="153553"/>
                                  </a:moveTo>
                                  <a:cubicBezTo>
                                    <a:pt x="186336" y="150680"/>
                                    <a:pt x="192151" y="158465"/>
                                    <a:pt x="199634" y="154405"/>
                                  </a:cubicBezTo>
                                  <a:cubicBezTo>
                                    <a:pt x="206711" y="151262"/>
                                    <a:pt x="205312" y="139711"/>
                                    <a:pt x="211896" y="134915"/>
                                  </a:cubicBezTo>
                                  <a:cubicBezTo>
                                    <a:pt x="218323" y="130266"/>
                                    <a:pt x="229250" y="133493"/>
                                    <a:pt x="234283" y="129048"/>
                                  </a:cubicBezTo>
                                  <a:cubicBezTo>
                                    <a:pt x="238924" y="123383"/>
                                    <a:pt x="239645" y="114231"/>
                                    <a:pt x="244272" y="107838"/>
                                  </a:cubicBezTo>
                                  <a:cubicBezTo>
                                    <a:pt x="247768" y="101351"/>
                                    <a:pt x="260513" y="99438"/>
                                    <a:pt x="265322" y="93262"/>
                                  </a:cubicBezTo>
                                  <a:cubicBezTo>
                                    <a:pt x="270393" y="87321"/>
                                    <a:pt x="266236" y="80088"/>
                                    <a:pt x="272824" y="72020"/>
                                  </a:cubicBezTo>
                                  <a:cubicBezTo>
                                    <a:pt x="238936" y="49194"/>
                                    <a:pt x="227738" y="28970"/>
                                    <a:pt x="194941" y="6928"/>
                                  </a:cubicBezTo>
                                  <a:cubicBezTo>
                                    <a:pt x="160117" y="-637"/>
                                    <a:pt x="112495" y="150"/>
                                    <a:pt x="75772" y="7373"/>
                                  </a:cubicBezTo>
                                  <a:cubicBezTo>
                                    <a:pt x="43670" y="38009"/>
                                    <a:pt x="27591" y="42918"/>
                                    <a:pt x="0" y="67063"/>
                                  </a:cubicBezTo>
                                  <a:cubicBezTo>
                                    <a:pt x="8872" y="74676"/>
                                    <a:pt x="3152" y="91785"/>
                                    <a:pt x="6978" y="97336"/>
                                  </a:cubicBezTo>
                                  <a:cubicBezTo>
                                    <a:pt x="11438" y="104521"/>
                                    <a:pt x="25837" y="101710"/>
                                    <a:pt x="30142" y="105695"/>
                                  </a:cubicBezTo>
                                  <a:cubicBezTo>
                                    <a:pt x="36041" y="111954"/>
                                    <a:pt x="31510" y="124274"/>
                                    <a:pt x="38419" y="128495"/>
                                  </a:cubicBezTo>
                                  <a:cubicBezTo>
                                    <a:pt x="43142" y="132912"/>
                                    <a:pt x="57486" y="128706"/>
                                    <a:pt x="64572" y="132666"/>
                                  </a:cubicBezTo>
                                  <a:cubicBezTo>
                                    <a:pt x="72580" y="135769"/>
                                    <a:pt x="71547" y="146094"/>
                                    <a:pt x="77526" y="150119"/>
                                  </a:cubicBezTo>
                                  <a:cubicBezTo>
                                    <a:pt x="82912" y="152118"/>
                                    <a:pt x="91965" y="147279"/>
                                    <a:pt x="99504" y="149715"/>
                                  </a:cubicBezTo>
                                  <a:cubicBezTo>
                                    <a:pt x="106522" y="151669"/>
                                    <a:pt x="110893" y="162841"/>
                                    <a:pt x="117204" y="163895"/>
                                  </a:cubicBezTo>
                                  <a:cubicBezTo>
                                    <a:pt x="123901" y="164121"/>
                                    <a:pt x="132803" y="157748"/>
                                    <a:pt x="138164" y="158428"/>
                                  </a:cubicBezTo>
                                  <a:cubicBezTo>
                                    <a:pt x="145636" y="157770"/>
                                    <a:pt x="149963" y="164389"/>
                                    <a:pt x="156389" y="163929"/>
                                  </a:cubicBezTo>
                                  <a:cubicBezTo>
                                    <a:pt x="162663" y="164715"/>
                                    <a:pt x="160961" y="157870"/>
                                    <a:pt x="173627" y="153553"/>
                                  </a:cubicBezTo>
                                  <a:close/>
                                </a:path>
                                <a:path w="272824" h="164095" stroke="0" extrusionOk="0">
                                  <a:moveTo>
                                    <a:pt x="173627" y="153553"/>
                                  </a:moveTo>
                                  <a:cubicBezTo>
                                    <a:pt x="185702" y="150525"/>
                                    <a:pt x="193475" y="156272"/>
                                    <a:pt x="199634" y="154405"/>
                                  </a:cubicBezTo>
                                  <a:cubicBezTo>
                                    <a:pt x="204845" y="151278"/>
                                    <a:pt x="206807" y="139699"/>
                                    <a:pt x="211896" y="134915"/>
                                  </a:cubicBezTo>
                                  <a:cubicBezTo>
                                    <a:pt x="217220" y="130760"/>
                                    <a:pt x="228600" y="134399"/>
                                    <a:pt x="234283" y="129048"/>
                                  </a:cubicBezTo>
                                  <a:cubicBezTo>
                                    <a:pt x="239845" y="125328"/>
                                    <a:pt x="240291" y="112745"/>
                                    <a:pt x="244272" y="107838"/>
                                  </a:cubicBezTo>
                                  <a:cubicBezTo>
                                    <a:pt x="250521" y="101737"/>
                                    <a:pt x="259178" y="99925"/>
                                    <a:pt x="265322" y="93262"/>
                                  </a:cubicBezTo>
                                  <a:cubicBezTo>
                                    <a:pt x="271142" y="88392"/>
                                    <a:pt x="267660" y="79757"/>
                                    <a:pt x="272824" y="72020"/>
                                  </a:cubicBezTo>
                                  <a:cubicBezTo>
                                    <a:pt x="237767" y="44675"/>
                                    <a:pt x="218521" y="32892"/>
                                    <a:pt x="194941" y="6928"/>
                                  </a:cubicBezTo>
                                  <a:cubicBezTo>
                                    <a:pt x="158063" y="5741"/>
                                    <a:pt x="116024" y="3979"/>
                                    <a:pt x="75772" y="7373"/>
                                  </a:cubicBezTo>
                                  <a:cubicBezTo>
                                    <a:pt x="41210" y="37260"/>
                                    <a:pt x="19471" y="55965"/>
                                    <a:pt x="0" y="67063"/>
                                  </a:cubicBezTo>
                                  <a:cubicBezTo>
                                    <a:pt x="7778" y="73663"/>
                                    <a:pt x="2406" y="89223"/>
                                    <a:pt x="6978" y="97336"/>
                                  </a:cubicBezTo>
                                  <a:cubicBezTo>
                                    <a:pt x="12620" y="103900"/>
                                    <a:pt x="23701" y="100291"/>
                                    <a:pt x="30142" y="105695"/>
                                  </a:cubicBezTo>
                                  <a:cubicBezTo>
                                    <a:pt x="34708" y="111401"/>
                                    <a:pt x="31794" y="124077"/>
                                    <a:pt x="38419" y="128495"/>
                                  </a:cubicBezTo>
                                  <a:cubicBezTo>
                                    <a:pt x="44298" y="132207"/>
                                    <a:pt x="59190" y="129466"/>
                                    <a:pt x="64572" y="132666"/>
                                  </a:cubicBezTo>
                                  <a:cubicBezTo>
                                    <a:pt x="72279" y="135620"/>
                                    <a:pt x="72023" y="147966"/>
                                    <a:pt x="77526" y="150119"/>
                                  </a:cubicBezTo>
                                  <a:cubicBezTo>
                                    <a:pt x="83204" y="152616"/>
                                    <a:pt x="92536" y="146802"/>
                                    <a:pt x="99504" y="149715"/>
                                  </a:cubicBezTo>
                                  <a:cubicBezTo>
                                    <a:pt x="105682" y="150535"/>
                                    <a:pt x="110111" y="161751"/>
                                    <a:pt x="117204" y="163895"/>
                                  </a:cubicBezTo>
                                  <a:cubicBezTo>
                                    <a:pt x="123729" y="165788"/>
                                    <a:pt x="130884" y="158415"/>
                                    <a:pt x="138164" y="158428"/>
                                  </a:cubicBezTo>
                                  <a:cubicBezTo>
                                    <a:pt x="144312" y="159782"/>
                                    <a:pt x="150331" y="163273"/>
                                    <a:pt x="156389" y="163929"/>
                                  </a:cubicBezTo>
                                  <a:cubicBezTo>
                                    <a:pt x="162290" y="162497"/>
                                    <a:pt x="160250" y="156910"/>
                                    <a:pt x="173627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78" name="フリーフォーム: 図形 577">
                      <a:extLst>
                        <a:ext uri="{FF2B5EF4-FFF2-40B4-BE49-F238E27FC236}">
                          <a16:creationId xmlns:a16="http://schemas.microsoft.com/office/drawing/2014/main" id="{4ADCC691-FF41-4297-BCAF-81D9D1A96E20}"/>
                        </a:ext>
                      </a:extLst>
                    </p:cNvPr>
                    <p:cNvSpPr/>
                    <p:nvPr/>
                  </p:nvSpPr>
                  <p:spPr>
                    <a:xfrm rot="14400000" flipH="1">
                      <a:off x="2186687" y="3829186"/>
                      <a:ext cx="158129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51078782">
                            <a:custGeom>
                              <a:avLst/>
                              <a:gdLst>
                                <a:gd name="connsiteX0" fmla="*/ 100634 w 158129"/>
                                <a:gd name="connsiteY0" fmla="*/ 89000 h 95110"/>
                                <a:gd name="connsiteX1" fmla="*/ 115708 w 158129"/>
                                <a:gd name="connsiteY1" fmla="*/ 89494 h 95110"/>
                                <a:gd name="connsiteX2" fmla="*/ 122815 w 158129"/>
                                <a:gd name="connsiteY2" fmla="*/ 78197 h 95110"/>
                                <a:gd name="connsiteX3" fmla="*/ 135790 w 158129"/>
                                <a:gd name="connsiteY3" fmla="*/ 74797 h 95110"/>
                                <a:gd name="connsiteX4" fmla="*/ 141580 w 158129"/>
                                <a:gd name="connsiteY4" fmla="*/ 62503 h 95110"/>
                                <a:gd name="connsiteX5" fmla="*/ 153781 w 158129"/>
                                <a:gd name="connsiteY5" fmla="*/ 54055 h 95110"/>
                                <a:gd name="connsiteX6" fmla="*/ 158129 w 158129"/>
                                <a:gd name="connsiteY6" fmla="*/ 41743 h 95110"/>
                                <a:gd name="connsiteX7" fmla="*/ 112988 w 158129"/>
                                <a:gd name="connsiteY7" fmla="*/ 4015 h 95110"/>
                                <a:gd name="connsiteX8" fmla="*/ 43917 w 158129"/>
                                <a:gd name="connsiteY8" fmla="*/ 4273 h 95110"/>
                                <a:gd name="connsiteX9" fmla="*/ 0 w 158129"/>
                                <a:gd name="connsiteY9" fmla="*/ 38870 h 95110"/>
                                <a:gd name="connsiteX10" fmla="*/ 4044 w 158129"/>
                                <a:gd name="connsiteY10" fmla="*/ 56416 h 95110"/>
                                <a:gd name="connsiteX11" fmla="*/ 17470 w 158129"/>
                                <a:gd name="connsiteY11" fmla="*/ 61261 h 95110"/>
                                <a:gd name="connsiteX12" fmla="*/ 22267 w 158129"/>
                                <a:gd name="connsiteY12" fmla="*/ 74476 h 95110"/>
                                <a:gd name="connsiteX13" fmla="*/ 37426 w 158129"/>
                                <a:gd name="connsiteY13" fmla="*/ 76893 h 95110"/>
                                <a:gd name="connsiteX14" fmla="*/ 44934 w 158129"/>
                                <a:gd name="connsiteY14" fmla="*/ 87009 h 95110"/>
                                <a:gd name="connsiteX15" fmla="*/ 57673 w 158129"/>
                                <a:gd name="connsiteY15" fmla="*/ 86775 h 95110"/>
                                <a:gd name="connsiteX16" fmla="*/ 67931 w 158129"/>
                                <a:gd name="connsiteY16" fmla="*/ 94994 h 95110"/>
                                <a:gd name="connsiteX17" fmla="*/ 80080 w 158129"/>
                                <a:gd name="connsiteY17" fmla="*/ 91825 h 95110"/>
                                <a:gd name="connsiteX18" fmla="*/ 90643 w 158129"/>
                                <a:gd name="connsiteY18" fmla="*/ 95014 h 95110"/>
                                <a:gd name="connsiteX19" fmla="*/ 100634 w 158129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29" h="95110" fill="none" extrusionOk="0">
                                  <a:moveTo>
                                    <a:pt x="100634" y="89000"/>
                                  </a:moveTo>
                                  <a:cubicBezTo>
                                    <a:pt x="107676" y="86702"/>
                                    <a:pt x="111930" y="91846"/>
                                    <a:pt x="115708" y="89494"/>
                                  </a:cubicBezTo>
                                  <a:cubicBezTo>
                                    <a:pt x="119469" y="87192"/>
                                    <a:pt x="119179" y="80815"/>
                                    <a:pt x="122815" y="78197"/>
                                  </a:cubicBezTo>
                                  <a:cubicBezTo>
                                    <a:pt x="125208" y="75722"/>
                                    <a:pt x="131790" y="77927"/>
                                    <a:pt x="135790" y="74797"/>
                                  </a:cubicBezTo>
                                  <a:cubicBezTo>
                                    <a:pt x="139038" y="71844"/>
                                    <a:pt x="138504" y="65814"/>
                                    <a:pt x="141580" y="62503"/>
                                  </a:cubicBezTo>
                                  <a:cubicBezTo>
                                    <a:pt x="144973" y="58568"/>
                                    <a:pt x="150641" y="57210"/>
                                    <a:pt x="153781" y="54055"/>
                                  </a:cubicBezTo>
                                  <a:cubicBezTo>
                                    <a:pt x="156812" y="51225"/>
                                    <a:pt x="155282" y="47683"/>
                                    <a:pt x="158129" y="41743"/>
                                  </a:cubicBezTo>
                                  <a:cubicBezTo>
                                    <a:pt x="143016" y="31326"/>
                                    <a:pt x="133328" y="24298"/>
                                    <a:pt x="112988" y="4015"/>
                                  </a:cubicBezTo>
                                  <a:cubicBezTo>
                                    <a:pt x="88106" y="-1187"/>
                                    <a:pt x="64182" y="-2056"/>
                                    <a:pt x="43917" y="4273"/>
                                  </a:cubicBezTo>
                                  <a:cubicBezTo>
                                    <a:pt x="30755" y="15108"/>
                                    <a:pt x="12048" y="26964"/>
                                    <a:pt x="0" y="38870"/>
                                  </a:cubicBezTo>
                                  <a:cubicBezTo>
                                    <a:pt x="4122" y="44136"/>
                                    <a:pt x="1395" y="53653"/>
                                    <a:pt x="4044" y="56416"/>
                                  </a:cubicBezTo>
                                  <a:cubicBezTo>
                                    <a:pt x="8007" y="60345"/>
                                    <a:pt x="15122" y="58620"/>
                                    <a:pt x="17470" y="61261"/>
                                  </a:cubicBezTo>
                                  <a:cubicBezTo>
                                    <a:pt x="21134" y="64460"/>
                                    <a:pt x="19153" y="71248"/>
                                    <a:pt x="22267" y="74476"/>
                                  </a:cubicBezTo>
                                  <a:cubicBezTo>
                                    <a:pt x="25207" y="76603"/>
                                    <a:pt x="33787" y="74823"/>
                                    <a:pt x="37426" y="76893"/>
                                  </a:cubicBezTo>
                                  <a:cubicBezTo>
                                    <a:pt x="41261" y="78910"/>
                                    <a:pt x="41339" y="85392"/>
                                    <a:pt x="44934" y="87009"/>
                                  </a:cubicBezTo>
                                  <a:cubicBezTo>
                                    <a:pt x="48685" y="88822"/>
                                    <a:pt x="53438" y="86008"/>
                                    <a:pt x="57673" y="86775"/>
                                  </a:cubicBezTo>
                                  <a:cubicBezTo>
                                    <a:pt x="61377" y="88093"/>
                                    <a:pt x="64370" y="94218"/>
                                    <a:pt x="67931" y="94994"/>
                                  </a:cubicBezTo>
                                  <a:cubicBezTo>
                                    <a:pt x="72335" y="95264"/>
                                    <a:pt x="76335" y="92216"/>
                                    <a:pt x="80080" y="91825"/>
                                  </a:cubicBezTo>
                                  <a:cubicBezTo>
                                    <a:pt x="83886" y="91138"/>
                                    <a:pt x="87570" y="95138"/>
                                    <a:pt x="90643" y="95014"/>
                                  </a:cubicBezTo>
                                  <a:cubicBezTo>
                                    <a:pt x="93765" y="94229"/>
                                    <a:pt x="94123" y="90537"/>
                                    <a:pt x="100634" y="89000"/>
                                  </a:cubicBezTo>
                                  <a:close/>
                                </a:path>
                                <a:path w="158129" h="95110" stroke="0" extrusionOk="0">
                                  <a:moveTo>
                                    <a:pt x="100634" y="89000"/>
                                  </a:moveTo>
                                  <a:cubicBezTo>
                                    <a:pt x="107963" y="87808"/>
                                    <a:pt x="111011" y="91153"/>
                                    <a:pt x="115708" y="89494"/>
                                  </a:cubicBezTo>
                                  <a:cubicBezTo>
                                    <a:pt x="119573" y="88130"/>
                                    <a:pt x="119041" y="80168"/>
                                    <a:pt x="122815" y="78197"/>
                                  </a:cubicBezTo>
                                  <a:cubicBezTo>
                                    <a:pt x="126221" y="75672"/>
                                    <a:pt x="132840" y="77481"/>
                                    <a:pt x="135790" y="74797"/>
                                  </a:cubicBezTo>
                                  <a:cubicBezTo>
                                    <a:pt x="138990" y="71868"/>
                                    <a:pt x="139085" y="65072"/>
                                    <a:pt x="141580" y="62503"/>
                                  </a:cubicBezTo>
                                  <a:cubicBezTo>
                                    <a:pt x="145614" y="59135"/>
                                    <a:pt x="151363" y="57231"/>
                                    <a:pt x="153781" y="54055"/>
                                  </a:cubicBezTo>
                                  <a:cubicBezTo>
                                    <a:pt x="156267" y="49991"/>
                                    <a:pt x="154548" y="47245"/>
                                    <a:pt x="158129" y="41743"/>
                                  </a:cubicBezTo>
                                  <a:cubicBezTo>
                                    <a:pt x="140090" y="29305"/>
                                    <a:pt x="127744" y="12819"/>
                                    <a:pt x="112988" y="4015"/>
                                  </a:cubicBezTo>
                                  <a:cubicBezTo>
                                    <a:pt x="92352" y="-4130"/>
                                    <a:pt x="63753" y="-1860"/>
                                    <a:pt x="43917" y="4273"/>
                                  </a:cubicBezTo>
                                  <a:cubicBezTo>
                                    <a:pt x="30448" y="18024"/>
                                    <a:pt x="9317" y="32027"/>
                                    <a:pt x="0" y="38870"/>
                                  </a:cubicBezTo>
                                  <a:cubicBezTo>
                                    <a:pt x="3324" y="43194"/>
                                    <a:pt x="769" y="52603"/>
                                    <a:pt x="4044" y="56416"/>
                                  </a:cubicBezTo>
                                  <a:cubicBezTo>
                                    <a:pt x="6863" y="60428"/>
                                    <a:pt x="15170" y="57736"/>
                                    <a:pt x="17470" y="61261"/>
                                  </a:cubicBezTo>
                                  <a:cubicBezTo>
                                    <a:pt x="20786" y="63832"/>
                                    <a:pt x="19055" y="71772"/>
                                    <a:pt x="22267" y="74476"/>
                                  </a:cubicBezTo>
                                  <a:cubicBezTo>
                                    <a:pt x="25415" y="77152"/>
                                    <a:pt x="33706" y="75490"/>
                                    <a:pt x="37426" y="76893"/>
                                  </a:cubicBezTo>
                                  <a:cubicBezTo>
                                    <a:pt x="41210" y="79706"/>
                                    <a:pt x="42268" y="85782"/>
                                    <a:pt x="44934" y="87009"/>
                                  </a:cubicBezTo>
                                  <a:cubicBezTo>
                                    <a:pt x="47728" y="89305"/>
                                    <a:pt x="53903" y="85599"/>
                                    <a:pt x="57673" y="86775"/>
                                  </a:cubicBezTo>
                                  <a:cubicBezTo>
                                    <a:pt x="62177" y="88433"/>
                                    <a:pt x="63832" y="94884"/>
                                    <a:pt x="67931" y="94994"/>
                                  </a:cubicBezTo>
                                  <a:cubicBezTo>
                                    <a:pt x="70843" y="95376"/>
                                    <a:pt x="76853" y="92195"/>
                                    <a:pt x="80080" y="91825"/>
                                  </a:cubicBezTo>
                                  <a:cubicBezTo>
                                    <a:pt x="84280" y="91993"/>
                                    <a:pt x="87484" y="96060"/>
                                    <a:pt x="90643" y="95014"/>
                                  </a:cubicBezTo>
                                  <a:cubicBezTo>
                                    <a:pt x="93373" y="93913"/>
                                    <a:pt x="93579" y="90410"/>
                                    <a:pt x="100634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79" name="フリーフォーム: 図形 578">
                      <a:extLst>
                        <a:ext uri="{FF2B5EF4-FFF2-40B4-BE49-F238E27FC236}">
                          <a16:creationId xmlns:a16="http://schemas.microsoft.com/office/drawing/2014/main" id="{B1F1F2C4-54E0-47E1-8D1C-79AA3AF8B90C}"/>
                        </a:ext>
                      </a:extLst>
                    </p:cNvPr>
                    <p:cNvSpPr/>
                    <p:nvPr/>
                  </p:nvSpPr>
                  <p:spPr>
                    <a:xfrm rot="7200000" flipH="1">
                      <a:off x="2099079" y="3830510"/>
                      <a:ext cx="158130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093206696">
                            <a:custGeom>
                              <a:avLst/>
                              <a:gdLst>
                                <a:gd name="connsiteX0" fmla="*/ 100635 w 158130"/>
                                <a:gd name="connsiteY0" fmla="*/ 89000 h 95110"/>
                                <a:gd name="connsiteX1" fmla="*/ 115709 w 158130"/>
                                <a:gd name="connsiteY1" fmla="*/ 89494 h 95110"/>
                                <a:gd name="connsiteX2" fmla="*/ 122816 w 158130"/>
                                <a:gd name="connsiteY2" fmla="*/ 78197 h 95110"/>
                                <a:gd name="connsiteX3" fmla="*/ 135791 w 158130"/>
                                <a:gd name="connsiteY3" fmla="*/ 74797 h 95110"/>
                                <a:gd name="connsiteX4" fmla="*/ 141581 w 158130"/>
                                <a:gd name="connsiteY4" fmla="*/ 62503 h 95110"/>
                                <a:gd name="connsiteX5" fmla="*/ 153782 w 158130"/>
                                <a:gd name="connsiteY5" fmla="*/ 54055 h 95110"/>
                                <a:gd name="connsiteX6" fmla="*/ 158130 w 158130"/>
                                <a:gd name="connsiteY6" fmla="*/ 41743 h 95110"/>
                                <a:gd name="connsiteX7" fmla="*/ 112989 w 158130"/>
                                <a:gd name="connsiteY7" fmla="*/ 4015 h 95110"/>
                                <a:gd name="connsiteX8" fmla="*/ 43918 w 158130"/>
                                <a:gd name="connsiteY8" fmla="*/ 4273 h 95110"/>
                                <a:gd name="connsiteX9" fmla="*/ 0 w 158130"/>
                                <a:gd name="connsiteY9" fmla="*/ 38870 h 95110"/>
                                <a:gd name="connsiteX10" fmla="*/ 4044 w 158130"/>
                                <a:gd name="connsiteY10" fmla="*/ 56416 h 95110"/>
                                <a:gd name="connsiteX11" fmla="*/ 17470 w 158130"/>
                                <a:gd name="connsiteY11" fmla="*/ 61261 h 95110"/>
                                <a:gd name="connsiteX12" fmla="*/ 22268 w 158130"/>
                                <a:gd name="connsiteY12" fmla="*/ 74476 h 95110"/>
                                <a:gd name="connsiteX13" fmla="*/ 37426 w 158130"/>
                                <a:gd name="connsiteY13" fmla="*/ 76893 h 95110"/>
                                <a:gd name="connsiteX14" fmla="*/ 44934 w 158130"/>
                                <a:gd name="connsiteY14" fmla="*/ 87009 h 95110"/>
                                <a:gd name="connsiteX15" fmla="*/ 57673 w 158130"/>
                                <a:gd name="connsiteY15" fmla="*/ 86775 h 95110"/>
                                <a:gd name="connsiteX16" fmla="*/ 67932 w 158130"/>
                                <a:gd name="connsiteY16" fmla="*/ 94994 h 95110"/>
                                <a:gd name="connsiteX17" fmla="*/ 80080 w 158130"/>
                                <a:gd name="connsiteY17" fmla="*/ 91825 h 95110"/>
                                <a:gd name="connsiteX18" fmla="*/ 90644 w 158130"/>
                                <a:gd name="connsiteY18" fmla="*/ 95014 h 95110"/>
                                <a:gd name="connsiteX19" fmla="*/ 100635 w 158130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30" h="95110" fill="none" extrusionOk="0">
                                  <a:moveTo>
                                    <a:pt x="100635" y="89000"/>
                                  </a:moveTo>
                                  <a:cubicBezTo>
                                    <a:pt x="108096" y="88083"/>
                                    <a:pt x="111781" y="91501"/>
                                    <a:pt x="115709" y="89494"/>
                                  </a:cubicBezTo>
                                  <a:cubicBezTo>
                                    <a:pt x="118990" y="87400"/>
                                    <a:pt x="119176" y="79832"/>
                                    <a:pt x="122816" y="78197"/>
                                  </a:cubicBezTo>
                                  <a:cubicBezTo>
                                    <a:pt x="126052" y="75754"/>
                                    <a:pt x="132570" y="77103"/>
                                    <a:pt x="135791" y="74797"/>
                                  </a:cubicBezTo>
                                  <a:cubicBezTo>
                                    <a:pt x="139666" y="72765"/>
                                    <a:pt x="138476" y="66058"/>
                                    <a:pt x="141581" y="62503"/>
                                  </a:cubicBezTo>
                                  <a:cubicBezTo>
                                    <a:pt x="144605" y="58905"/>
                                    <a:pt x="150116" y="57068"/>
                                    <a:pt x="153782" y="54055"/>
                                  </a:cubicBezTo>
                                  <a:cubicBezTo>
                                    <a:pt x="156270" y="50197"/>
                                    <a:pt x="154953" y="46436"/>
                                    <a:pt x="158130" y="41743"/>
                                  </a:cubicBezTo>
                                  <a:cubicBezTo>
                                    <a:pt x="137157" y="22889"/>
                                    <a:pt x="133312" y="20006"/>
                                    <a:pt x="112989" y="4015"/>
                                  </a:cubicBezTo>
                                  <a:cubicBezTo>
                                    <a:pt x="93008" y="-3259"/>
                                    <a:pt x="59065" y="-1952"/>
                                    <a:pt x="43918" y="4273"/>
                                  </a:cubicBezTo>
                                  <a:cubicBezTo>
                                    <a:pt x="28924" y="15761"/>
                                    <a:pt x="15539" y="29998"/>
                                    <a:pt x="0" y="38870"/>
                                  </a:cubicBezTo>
                                  <a:cubicBezTo>
                                    <a:pt x="4563" y="43513"/>
                                    <a:pt x="1418" y="53797"/>
                                    <a:pt x="4044" y="56416"/>
                                  </a:cubicBezTo>
                                  <a:cubicBezTo>
                                    <a:pt x="7032" y="60345"/>
                                    <a:pt x="15378" y="57911"/>
                                    <a:pt x="17470" y="61261"/>
                                  </a:cubicBezTo>
                                  <a:cubicBezTo>
                                    <a:pt x="20474" y="65259"/>
                                    <a:pt x="19595" y="71802"/>
                                    <a:pt x="22268" y="74476"/>
                                  </a:cubicBezTo>
                                  <a:cubicBezTo>
                                    <a:pt x="25720" y="77192"/>
                                    <a:pt x="33740" y="75326"/>
                                    <a:pt x="37426" y="76893"/>
                                  </a:cubicBezTo>
                                  <a:cubicBezTo>
                                    <a:pt x="41579" y="79194"/>
                                    <a:pt x="41382" y="84661"/>
                                    <a:pt x="44934" y="87009"/>
                                  </a:cubicBezTo>
                                  <a:cubicBezTo>
                                    <a:pt x="48601" y="88732"/>
                                    <a:pt x="53411" y="85243"/>
                                    <a:pt x="57673" y="86775"/>
                                  </a:cubicBezTo>
                                  <a:cubicBezTo>
                                    <a:pt x="61540" y="87741"/>
                                    <a:pt x="64755" y="94586"/>
                                    <a:pt x="67932" y="94994"/>
                                  </a:cubicBezTo>
                                  <a:cubicBezTo>
                                    <a:pt x="71606" y="95325"/>
                                    <a:pt x="75848" y="92136"/>
                                    <a:pt x="80080" y="91825"/>
                                  </a:cubicBezTo>
                                  <a:cubicBezTo>
                                    <a:pt x="83502" y="92509"/>
                                    <a:pt x="87052" y="96263"/>
                                    <a:pt x="90644" y="95014"/>
                                  </a:cubicBezTo>
                                  <a:cubicBezTo>
                                    <a:pt x="94567" y="94057"/>
                                    <a:pt x="92660" y="91027"/>
                                    <a:pt x="100635" y="89000"/>
                                  </a:cubicBezTo>
                                  <a:close/>
                                </a:path>
                                <a:path w="158130" h="95110" stroke="0" extrusionOk="0">
                                  <a:moveTo>
                                    <a:pt x="100635" y="89000"/>
                                  </a:moveTo>
                                  <a:cubicBezTo>
                                    <a:pt x="107210" y="87433"/>
                                    <a:pt x="111704" y="91086"/>
                                    <a:pt x="115709" y="89494"/>
                                  </a:cubicBezTo>
                                  <a:cubicBezTo>
                                    <a:pt x="119496" y="88276"/>
                                    <a:pt x="119346" y="80589"/>
                                    <a:pt x="122816" y="78197"/>
                                  </a:cubicBezTo>
                                  <a:cubicBezTo>
                                    <a:pt x="126470" y="75932"/>
                                    <a:pt x="131684" y="77299"/>
                                    <a:pt x="135791" y="74797"/>
                                  </a:cubicBezTo>
                                  <a:cubicBezTo>
                                    <a:pt x="139510" y="72060"/>
                                    <a:pt x="138290" y="65849"/>
                                    <a:pt x="141581" y="62503"/>
                                  </a:cubicBezTo>
                                  <a:cubicBezTo>
                                    <a:pt x="145541" y="58519"/>
                                    <a:pt x="150830" y="57113"/>
                                    <a:pt x="153782" y="54055"/>
                                  </a:cubicBezTo>
                                  <a:cubicBezTo>
                                    <a:pt x="156269" y="50618"/>
                                    <a:pt x="155077" y="46756"/>
                                    <a:pt x="158130" y="41743"/>
                                  </a:cubicBezTo>
                                  <a:cubicBezTo>
                                    <a:pt x="138685" y="26142"/>
                                    <a:pt x="128683" y="14386"/>
                                    <a:pt x="112989" y="4015"/>
                                  </a:cubicBezTo>
                                  <a:cubicBezTo>
                                    <a:pt x="91791" y="-1693"/>
                                    <a:pt x="61751" y="-3655"/>
                                    <a:pt x="43918" y="4273"/>
                                  </a:cubicBezTo>
                                  <a:cubicBezTo>
                                    <a:pt x="35145" y="14083"/>
                                    <a:pt x="19777" y="21388"/>
                                    <a:pt x="0" y="38870"/>
                                  </a:cubicBezTo>
                                  <a:cubicBezTo>
                                    <a:pt x="4637" y="43804"/>
                                    <a:pt x="1039" y="52788"/>
                                    <a:pt x="4044" y="56416"/>
                                  </a:cubicBezTo>
                                  <a:cubicBezTo>
                                    <a:pt x="6852" y="60589"/>
                                    <a:pt x="14035" y="58350"/>
                                    <a:pt x="17470" y="61261"/>
                                  </a:cubicBezTo>
                                  <a:cubicBezTo>
                                    <a:pt x="20281" y="65130"/>
                                    <a:pt x="18736" y="71192"/>
                                    <a:pt x="22268" y="74476"/>
                                  </a:cubicBezTo>
                                  <a:cubicBezTo>
                                    <a:pt x="25091" y="77389"/>
                                    <a:pt x="34081" y="75236"/>
                                    <a:pt x="37426" y="76893"/>
                                  </a:cubicBezTo>
                                  <a:cubicBezTo>
                                    <a:pt x="41562" y="79751"/>
                                    <a:pt x="41210" y="85706"/>
                                    <a:pt x="44934" y="87009"/>
                                  </a:cubicBezTo>
                                  <a:cubicBezTo>
                                    <a:pt x="48584" y="88098"/>
                                    <a:pt x="52893" y="85485"/>
                                    <a:pt x="57673" y="86775"/>
                                  </a:cubicBezTo>
                                  <a:cubicBezTo>
                                    <a:pt x="61863" y="88576"/>
                                    <a:pt x="64223" y="93499"/>
                                    <a:pt x="67932" y="94994"/>
                                  </a:cubicBezTo>
                                  <a:cubicBezTo>
                                    <a:pt x="71515" y="95317"/>
                                    <a:pt x="76151" y="91544"/>
                                    <a:pt x="80080" y="91825"/>
                                  </a:cubicBezTo>
                                  <a:cubicBezTo>
                                    <a:pt x="83557" y="91931"/>
                                    <a:pt x="87250" y="95812"/>
                                    <a:pt x="90644" y="95014"/>
                                  </a:cubicBezTo>
                                  <a:cubicBezTo>
                                    <a:pt x="93973" y="94592"/>
                                    <a:pt x="93993" y="91013"/>
                                    <a:pt x="100635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80" name="フリーフォーム: 図形 579">
                      <a:extLst>
                        <a:ext uri="{FF2B5EF4-FFF2-40B4-BE49-F238E27FC236}">
                          <a16:creationId xmlns:a16="http://schemas.microsoft.com/office/drawing/2014/main" id="{E2221944-4EEB-40D0-BC40-0920E7903FAE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141736" y="3904394"/>
                      <a:ext cx="158130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07232534">
                            <a:custGeom>
                              <a:avLst/>
                              <a:gdLst>
                                <a:gd name="connsiteX0" fmla="*/ 100635 w 158130"/>
                                <a:gd name="connsiteY0" fmla="*/ 89000 h 95110"/>
                                <a:gd name="connsiteX1" fmla="*/ 115709 w 158130"/>
                                <a:gd name="connsiteY1" fmla="*/ 89494 h 95110"/>
                                <a:gd name="connsiteX2" fmla="*/ 122816 w 158130"/>
                                <a:gd name="connsiteY2" fmla="*/ 78197 h 95110"/>
                                <a:gd name="connsiteX3" fmla="*/ 135791 w 158130"/>
                                <a:gd name="connsiteY3" fmla="*/ 74797 h 95110"/>
                                <a:gd name="connsiteX4" fmla="*/ 141581 w 158130"/>
                                <a:gd name="connsiteY4" fmla="*/ 62503 h 95110"/>
                                <a:gd name="connsiteX5" fmla="*/ 153782 w 158130"/>
                                <a:gd name="connsiteY5" fmla="*/ 54055 h 95110"/>
                                <a:gd name="connsiteX6" fmla="*/ 158130 w 158130"/>
                                <a:gd name="connsiteY6" fmla="*/ 41743 h 95110"/>
                                <a:gd name="connsiteX7" fmla="*/ 112989 w 158130"/>
                                <a:gd name="connsiteY7" fmla="*/ 4015 h 95110"/>
                                <a:gd name="connsiteX8" fmla="*/ 43918 w 158130"/>
                                <a:gd name="connsiteY8" fmla="*/ 4273 h 95110"/>
                                <a:gd name="connsiteX9" fmla="*/ 0 w 158130"/>
                                <a:gd name="connsiteY9" fmla="*/ 38870 h 95110"/>
                                <a:gd name="connsiteX10" fmla="*/ 4044 w 158130"/>
                                <a:gd name="connsiteY10" fmla="*/ 56416 h 95110"/>
                                <a:gd name="connsiteX11" fmla="*/ 17470 w 158130"/>
                                <a:gd name="connsiteY11" fmla="*/ 61261 h 95110"/>
                                <a:gd name="connsiteX12" fmla="*/ 22268 w 158130"/>
                                <a:gd name="connsiteY12" fmla="*/ 74476 h 95110"/>
                                <a:gd name="connsiteX13" fmla="*/ 37426 w 158130"/>
                                <a:gd name="connsiteY13" fmla="*/ 76893 h 95110"/>
                                <a:gd name="connsiteX14" fmla="*/ 44934 w 158130"/>
                                <a:gd name="connsiteY14" fmla="*/ 87009 h 95110"/>
                                <a:gd name="connsiteX15" fmla="*/ 57673 w 158130"/>
                                <a:gd name="connsiteY15" fmla="*/ 86775 h 95110"/>
                                <a:gd name="connsiteX16" fmla="*/ 67932 w 158130"/>
                                <a:gd name="connsiteY16" fmla="*/ 94994 h 95110"/>
                                <a:gd name="connsiteX17" fmla="*/ 80080 w 158130"/>
                                <a:gd name="connsiteY17" fmla="*/ 91825 h 95110"/>
                                <a:gd name="connsiteX18" fmla="*/ 90644 w 158130"/>
                                <a:gd name="connsiteY18" fmla="*/ 95014 h 95110"/>
                                <a:gd name="connsiteX19" fmla="*/ 100635 w 158130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30" h="95110" fill="none" extrusionOk="0">
                                  <a:moveTo>
                                    <a:pt x="100635" y="89000"/>
                                  </a:moveTo>
                                  <a:cubicBezTo>
                                    <a:pt x="107470" y="86482"/>
                                    <a:pt x="111948" y="91525"/>
                                    <a:pt x="115709" y="89494"/>
                                  </a:cubicBezTo>
                                  <a:cubicBezTo>
                                    <a:pt x="119418" y="88565"/>
                                    <a:pt x="119283" y="79924"/>
                                    <a:pt x="122816" y="78197"/>
                                  </a:cubicBezTo>
                                  <a:cubicBezTo>
                                    <a:pt x="125563" y="75418"/>
                                    <a:pt x="132419" y="77846"/>
                                    <a:pt x="135791" y="74797"/>
                                  </a:cubicBezTo>
                                  <a:cubicBezTo>
                                    <a:pt x="138538" y="73052"/>
                                    <a:pt x="137902" y="66647"/>
                                    <a:pt x="141581" y="62503"/>
                                  </a:cubicBezTo>
                                  <a:cubicBezTo>
                                    <a:pt x="144970" y="59035"/>
                                    <a:pt x="150426" y="57168"/>
                                    <a:pt x="153782" y="54055"/>
                                  </a:cubicBezTo>
                                  <a:cubicBezTo>
                                    <a:pt x="156410" y="49756"/>
                                    <a:pt x="153919" y="46648"/>
                                    <a:pt x="158130" y="41743"/>
                                  </a:cubicBezTo>
                                  <a:cubicBezTo>
                                    <a:pt x="137319" y="21833"/>
                                    <a:pt x="122881" y="11536"/>
                                    <a:pt x="112989" y="4015"/>
                                  </a:cubicBezTo>
                                  <a:cubicBezTo>
                                    <a:pt x="91284" y="3481"/>
                                    <a:pt x="63017" y="-2129"/>
                                    <a:pt x="43918" y="4273"/>
                                  </a:cubicBezTo>
                                  <a:cubicBezTo>
                                    <a:pt x="25193" y="18817"/>
                                    <a:pt x="18945" y="27303"/>
                                    <a:pt x="0" y="38870"/>
                                  </a:cubicBezTo>
                                  <a:cubicBezTo>
                                    <a:pt x="4182" y="43523"/>
                                    <a:pt x="1043" y="52534"/>
                                    <a:pt x="4044" y="56416"/>
                                  </a:cubicBezTo>
                                  <a:cubicBezTo>
                                    <a:pt x="7120" y="60341"/>
                                    <a:pt x="15139" y="58263"/>
                                    <a:pt x="17470" y="61261"/>
                                  </a:cubicBezTo>
                                  <a:cubicBezTo>
                                    <a:pt x="20002" y="64306"/>
                                    <a:pt x="19339" y="71453"/>
                                    <a:pt x="22268" y="74476"/>
                                  </a:cubicBezTo>
                                  <a:cubicBezTo>
                                    <a:pt x="25822" y="76325"/>
                                    <a:pt x="33617" y="74666"/>
                                    <a:pt x="37426" y="76893"/>
                                  </a:cubicBezTo>
                                  <a:cubicBezTo>
                                    <a:pt x="40371" y="78972"/>
                                    <a:pt x="41870" y="85045"/>
                                    <a:pt x="44934" y="87009"/>
                                  </a:cubicBezTo>
                                  <a:cubicBezTo>
                                    <a:pt x="48433" y="89054"/>
                                    <a:pt x="53093" y="85239"/>
                                    <a:pt x="57673" y="86775"/>
                                  </a:cubicBezTo>
                                  <a:cubicBezTo>
                                    <a:pt x="61689" y="87587"/>
                                    <a:pt x="64322" y="93906"/>
                                    <a:pt x="67932" y="94994"/>
                                  </a:cubicBezTo>
                                  <a:cubicBezTo>
                                    <a:pt x="71787" y="96088"/>
                                    <a:pt x="76147" y="91773"/>
                                    <a:pt x="80080" y="91825"/>
                                  </a:cubicBezTo>
                                  <a:cubicBezTo>
                                    <a:pt x="84337" y="91985"/>
                                    <a:pt x="87434" y="96069"/>
                                    <a:pt x="90644" y="95014"/>
                                  </a:cubicBezTo>
                                  <a:cubicBezTo>
                                    <a:pt x="93564" y="94960"/>
                                    <a:pt x="93556" y="90584"/>
                                    <a:pt x="100635" y="89000"/>
                                  </a:cubicBezTo>
                                  <a:close/>
                                </a:path>
                                <a:path w="158130" h="95110" stroke="0" extrusionOk="0">
                                  <a:moveTo>
                                    <a:pt x="100635" y="89000"/>
                                  </a:moveTo>
                                  <a:cubicBezTo>
                                    <a:pt x="107447" y="87930"/>
                                    <a:pt x="111649" y="91176"/>
                                    <a:pt x="115709" y="89494"/>
                                  </a:cubicBezTo>
                                  <a:cubicBezTo>
                                    <a:pt x="119381" y="87201"/>
                                    <a:pt x="119276" y="80174"/>
                                    <a:pt x="122816" y="78197"/>
                                  </a:cubicBezTo>
                                  <a:cubicBezTo>
                                    <a:pt x="126330" y="75726"/>
                                    <a:pt x="132896" y="77717"/>
                                    <a:pt x="135791" y="74797"/>
                                  </a:cubicBezTo>
                                  <a:cubicBezTo>
                                    <a:pt x="139200" y="72291"/>
                                    <a:pt x="138658" y="65430"/>
                                    <a:pt x="141581" y="62503"/>
                                  </a:cubicBezTo>
                                  <a:cubicBezTo>
                                    <a:pt x="145162" y="58675"/>
                                    <a:pt x="150948" y="57706"/>
                                    <a:pt x="153782" y="54055"/>
                                  </a:cubicBezTo>
                                  <a:cubicBezTo>
                                    <a:pt x="156631" y="50808"/>
                                    <a:pt x="155464" y="46665"/>
                                    <a:pt x="158130" y="41743"/>
                                  </a:cubicBezTo>
                                  <a:cubicBezTo>
                                    <a:pt x="142577" y="27983"/>
                                    <a:pt x="129213" y="16266"/>
                                    <a:pt x="112989" y="4015"/>
                                  </a:cubicBezTo>
                                  <a:cubicBezTo>
                                    <a:pt x="93483" y="776"/>
                                    <a:pt x="66832" y="-2863"/>
                                    <a:pt x="43918" y="4273"/>
                                  </a:cubicBezTo>
                                  <a:cubicBezTo>
                                    <a:pt x="26073" y="19002"/>
                                    <a:pt x="11589" y="32533"/>
                                    <a:pt x="0" y="38870"/>
                                  </a:cubicBezTo>
                                  <a:cubicBezTo>
                                    <a:pt x="4178" y="42738"/>
                                    <a:pt x="1674" y="52902"/>
                                    <a:pt x="4044" y="56416"/>
                                  </a:cubicBezTo>
                                  <a:cubicBezTo>
                                    <a:pt x="6523" y="60279"/>
                                    <a:pt x="14156" y="58274"/>
                                    <a:pt x="17470" y="61261"/>
                                  </a:cubicBezTo>
                                  <a:cubicBezTo>
                                    <a:pt x="20790" y="64215"/>
                                    <a:pt x="18925" y="71362"/>
                                    <a:pt x="22268" y="74476"/>
                                  </a:cubicBezTo>
                                  <a:cubicBezTo>
                                    <a:pt x="26197" y="76762"/>
                                    <a:pt x="33508" y="75729"/>
                                    <a:pt x="37426" y="76893"/>
                                  </a:cubicBezTo>
                                  <a:cubicBezTo>
                                    <a:pt x="41195" y="79478"/>
                                    <a:pt x="42006" y="86168"/>
                                    <a:pt x="44934" y="87009"/>
                                  </a:cubicBezTo>
                                  <a:cubicBezTo>
                                    <a:pt x="47939" y="87731"/>
                                    <a:pt x="54016" y="85014"/>
                                    <a:pt x="57673" y="86775"/>
                                  </a:cubicBezTo>
                                  <a:cubicBezTo>
                                    <a:pt x="61143" y="88222"/>
                                    <a:pt x="64186" y="94343"/>
                                    <a:pt x="67932" y="94994"/>
                                  </a:cubicBezTo>
                                  <a:cubicBezTo>
                                    <a:pt x="71638" y="95464"/>
                                    <a:pt x="75579" y="91665"/>
                                    <a:pt x="80080" y="91825"/>
                                  </a:cubicBezTo>
                                  <a:cubicBezTo>
                                    <a:pt x="83855" y="91923"/>
                                    <a:pt x="87600" y="95760"/>
                                    <a:pt x="90644" y="95014"/>
                                  </a:cubicBezTo>
                                  <a:cubicBezTo>
                                    <a:pt x="94404" y="94524"/>
                                    <a:pt x="94203" y="91285"/>
                                    <a:pt x="100635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517" name="グループ化 516">
                <a:extLst>
                  <a:ext uri="{FF2B5EF4-FFF2-40B4-BE49-F238E27FC236}">
                    <a16:creationId xmlns:a16="http://schemas.microsoft.com/office/drawing/2014/main" id="{7CD03514-5078-49C2-9D50-C4CC40F09A6F}"/>
                  </a:ext>
                </a:extLst>
              </p:cNvPr>
              <p:cNvGrpSpPr/>
              <p:nvPr/>
            </p:nvGrpSpPr>
            <p:grpSpPr>
              <a:xfrm rot="1135903" flipH="1">
                <a:off x="5062476" y="260204"/>
                <a:ext cx="1427267" cy="1803310"/>
                <a:chOff x="5208273" y="118457"/>
                <a:chExt cx="1674582" cy="2115785"/>
              </a:xfrm>
            </p:grpSpPr>
            <p:grpSp>
              <p:nvGrpSpPr>
                <p:cNvPr id="518" name="グループ化 517">
                  <a:extLst>
                    <a:ext uri="{FF2B5EF4-FFF2-40B4-BE49-F238E27FC236}">
                      <a16:creationId xmlns:a16="http://schemas.microsoft.com/office/drawing/2014/main" id="{BFBF81B3-8657-4CA6-B2BB-A7A30F48D49B}"/>
                    </a:ext>
                  </a:extLst>
                </p:cNvPr>
                <p:cNvGrpSpPr/>
                <p:nvPr/>
              </p:nvGrpSpPr>
              <p:grpSpPr>
                <a:xfrm>
                  <a:off x="5208273" y="759786"/>
                  <a:ext cx="1153340" cy="1474456"/>
                  <a:chOff x="-2094547" y="186620"/>
                  <a:chExt cx="2018086" cy="2579967"/>
                </a:xfrm>
              </p:grpSpPr>
              <p:sp>
                <p:nvSpPr>
                  <p:cNvPr id="548" name="フリーフォーム: 図形 547">
                    <a:extLst>
                      <a:ext uri="{FF2B5EF4-FFF2-40B4-BE49-F238E27FC236}">
                        <a16:creationId xmlns:a16="http://schemas.microsoft.com/office/drawing/2014/main" id="{06165359-55A8-4EEA-BB5F-374A8D370803}"/>
                      </a:ext>
                    </a:extLst>
                  </p:cNvPr>
                  <p:cNvSpPr/>
                  <p:nvPr/>
                </p:nvSpPr>
                <p:spPr>
                  <a:xfrm>
                    <a:off x="-2094547" y="186620"/>
                    <a:ext cx="2018086" cy="2579967"/>
                  </a:xfrm>
                  <a:custGeom>
                    <a:avLst/>
                    <a:gdLst>
                      <a:gd name="connsiteX0" fmla="*/ 2785516 w 2847425"/>
                      <a:gd name="connsiteY0" fmla="*/ 0 h 3640213"/>
                      <a:gd name="connsiteX1" fmla="*/ 2847425 w 2847425"/>
                      <a:gd name="connsiteY1" fmla="*/ 148391 h 3640213"/>
                      <a:gd name="connsiteX2" fmla="*/ 159291 w 2847425"/>
                      <a:gd name="connsiteY2" fmla="*/ 3640213 h 3640213"/>
                      <a:gd name="connsiteX3" fmla="*/ 0 w 2847425"/>
                      <a:gd name="connsiteY3" fmla="*/ 3618318 h 3640213"/>
                      <a:gd name="connsiteX4" fmla="*/ 2785516 w 2847425"/>
                      <a:gd name="connsiteY4" fmla="*/ 0 h 364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7425" h="3640213">
                        <a:moveTo>
                          <a:pt x="2785516" y="0"/>
                        </a:moveTo>
                        <a:lnTo>
                          <a:pt x="2847425" y="148391"/>
                        </a:lnTo>
                        <a:cubicBezTo>
                          <a:pt x="1396042" y="753902"/>
                          <a:pt x="373442" y="2082235"/>
                          <a:pt x="159291" y="3640213"/>
                        </a:cubicBezTo>
                        <a:lnTo>
                          <a:pt x="0" y="3618318"/>
                        </a:lnTo>
                        <a:cubicBezTo>
                          <a:pt x="221910" y="2003900"/>
                          <a:pt x="1281555" y="627447"/>
                          <a:pt x="2785516" y="0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538735635">
                          <a:custGeom>
                            <a:avLst/>
                            <a:gdLst>
                              <a:gd name="connsiteX0" fmla="*/ 1974208 w 2018086"/>
                              <a:gd name="connsiteY0" fmla="*/ 0 h 2579967"/>
                              <a:gd name="connsiteX1" fmla="*/ 2018086 w 2018086"/>
                              <a:gd name="connsiteY1" fmla="*/ 105170 h 2579967"/>
                              <a:gd name="connsiteX2" fmla="*/ 112896 w 2018086"/>
                              <a:gd name="connsiteY2" fmla="*/ 2579967 h 2579967"/>
                              <a:gd name="connsiteX3" fmla="*/ 0 w 2018086"/>
                              <a:gd name="connsiteY3" fmla="*/ 2564449 h 2579967"/>
                              <a:gd name="connsiteX4" fmla="*/ 1974208 w 2018086"/>
                              <a:gd name="connsiteY4" fmla="*/ 0 h 2579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018086" h="2579967" fill="none" extrusionOk="0">
                                <a:moveTo>
                                  <a:pt x="1974208" y="0"/>
                                </a:moveTo>
                                <a:cubicBezTo>
                                  <a:pt x="1996553" y="42151"/>
                                  <a:pt x="2004688" y="75384"/>
                                  <a:pt x="2018086" y="105170"/>
                                </a:cubicBezTo>
                                <a:cubicBezTo>
                                  <a:pt x="1156882" y="462916"/>
                                  <a:pt x="337995" y="1370904"/>
                                  <a:pt x="112896" y="2579967"/>
                                </a:cubicBezTo>
                                <a:cubicBezTo>
                                  <a:pt x="68783" y="2568531"/>
                                  <a:pt x="27480" y="2565675"/>
                                  <a:pt x="0" y="2564449"/>
                                </a:cubicBezTo>
                                <a:cubicBezTo>
                                  <a:pt x="323755" y="1594455"/>
                                  <a:pt x="945588" y="564928"/>
                                  <a:pt x="1974208" y="0"/>
                                </a:cubicBezTo>
                                <a:close/>
                              </a:path>
                              <a:path w="2018086" h="2579967" stroke="0" extrusionOk="0">
                                <a:moveTo>
                                  <a:pt x="1974208" y="0"/>
                                </a:moveTo>
                                <a:cubicBezTo>
                                  <a:pt x="1983609" y="32059"/>
                                  <a:pt x="2005713" y="83873"/>
                                  <a:pt x="2018086" y="105170"/>
                                </a:cubicBezTo>
                                <a:cubicBezTo>
                                  <a:pt x="1096429" y="503346"/>
                                  <a:pt x="279454" y="1619308"/>
                                  <a:pt x="112896" y="2579967"/>
                                </a:cubicBezTo>
                                <a:cubicBezTo>
                                  <a:pt x="86732" y="2576247"/>
                                  <a:pt x="56079" y="2573392"/>
                                  <a:pt x="0" y="2564449"/>
                                </a:cubicBezTo>
                                <a:cubicBezTo>
                                  <a:pt x="161372" y="1281209"/>
                                  <a:pt x="1098967" y="584731"/>
                                  <a:pt x="1974208" y="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49" name="楕円 3">
                    <a:extLst>
                      <a:ext uri="{FF2B5EF4-FFF2-40B4-BE49-F238E27FC236}">
                        <a16:creationId xmlns:a16="http://schemas.microsoft.com/office/drawing/2014/main" id="{82FC56CA-2C25-4AC2-90E3-807D52483797}"/>
                      </a:ext>
                    </a:extLst>
                  </p:cNvPr>
                  <p:cNvSpPr/>
                  <p:nvPr/>
                </p:nvSpPr>
                <p:spPr>
                  <a:xfrm rot="14400000">
                    <a:off x="-2109190" y="60838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242456965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7012" y="47039"/>
                                  <a:pt x="182823" y="-6747"/>
                                  <a:pt x="376323" y="0"/>
                                </a:cubicBezTo>
                                <a:cubicBezTo>
                                  <a:pt x="594420" y="5710"/>
                                  <a:pt x="903193" y="59757"/>
                                  <a:pt x="979140" y="101228"/>
                                </a:cubicBezTo>
                                <a:cubicBezTo>
                                  <a:pt x="911618" y="125566"/>
                                  <a:pt x="594027" y="217084"/>
                                  <a:pt x="376323" y="202456"/>
                                </a:cubicBezTo>
                                <a:cubicBezTo>
                                  <a:pt x="162142" y="206913"/>
                                  <a:pt x="-2801" y="157558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21028" y="24072"/>
                                  <a:pt x="153860" y="3789"/>
                                  <a:pt x="376323" y="0"/>
                                </a:cubicBezTo>
                                <a:cubicBezTo>
                                  <a:pt x="590988" y="12862"/>
                                  <a:pt x="914050" y="51631"/>
                                  <a:pt x="979140" y="101228"/>
                                </a:cubicBezTo>
                                <a:cubicBezTo>
                                  <a:pt x="871799" y="170506"/>
                                  <a:pt x="595347" y="208198"/>
                                  <a:pt x="376323" y="202456"/>
                                </a:cubicBezTo>
                                <a:cubicBezTo>
                                  <a:pt x="156871" y="208315"/>
                                  <a:pt x="-5561" y="158995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50" name="楕円 3">
                    <a:extLst>
                      <a:ext uri="{FF2B5EF4-FFF2-40B4-BE49-F238E27FC236}">
                        <a16:creationId xmlns:a16="http://schemas.microsoft.com/office/drawing/2014/main" id="{3D4A7BCF-98A7-4405-8A4F-87A845B53675}"/>
                      </a:ext>
                    </a:extLst>
                  </p:cNvPr>
                  <p:cNvSpPr/>
                  <p:nvPr/>
                </p:nvSpPr>
                <p:spPr>
                  <a:xfrm rot="900000">
                    <a:off x="-1578627" y="154930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277132035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8252" y="36199"/>
                                  <a:pt x="153794" y="15201"/>
                                  <a:pt x="376323" y="0"/>
                                </a:cubicBezTo>
                                <a:cubicBezTo>
                                  <a:pt x="562996" y="10714"/>
                                  <a:pt x="904854" y="31687"/>
                                  <a:pt x="979140" y="101228"/>
                                </a:cubicBezTo>
                                <a:cubicBezTo>
                                  <a:pt x="879459" y="142011"/>
                                  <a:pt x="623287" y="183210"/>
                                  <a:pt x="376323" y="202456"/>
                                </a:cubicBezTo>
                                <a:cubicBezTo>
                                  <a:pt x="173590" y="207063"/>
                                  <a:pt x="313" y="148895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13862" y="80886"/>
                                  <a:pt x="140751" y="-3794"/>
                                  <a:pt x="376323" y="0"/>
                                </a:cubicBezTo>
                                <a:cubicBezTo>
                                  <a:pt x="582072" y="1918"/>
                                  <a:pt x="887655" y="40434"/>
                                  <a:pt x="979140" y="101228"/>
                                </a:cubicBezTo>
                                <a:cubicBezTo>
                                  <a:pt x="881849" y="158164"/>
                                  <a:pt x="581827" y="208192"/>
                                  <a:pt x="376323" y="202456"/>
                                </a:cubicBezTo>
                                <a:cubicBezTo>
                                  <a:pt x="168881" y="204636"/>
                                  <a:pt x="6271" y="158952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519" name="グループ化 518">
                  <a:extLst>
                    <a:ext uri="{FF2B5EF4-FFF2-40B4-BE49-F238E27FC236}">
                      <a16:creationId xmlns:a16="http://schemas.microsoft.com/office/drawing/2014/main" id="{F051BA85-2463-47D5-9D40-E823FAB61A39}"/>
                    </a:ext>
                  </a:extLst>
                </p:cNvPr>
                <p:cNvGrpSpPr/>
                <p:nvPr/>
              </p:nvGrpSpPr>
              <p:grpSpPr>
                <a:xfrm>
                  <a:off x="5731312" y="118457"/>
                  <a:ext cx="1151543" cy="1296551"/>
                  <a:chOff x="1354582" y="2935198"/>
                  <a:chExt cx="1720465" cy="1937115"/>
                </a:xfrm>
                <a:solidFill>
                  <a:srgbClr val="FF0000"/>
                </a:solidFill>
              </p:grpSpPr>
              <p:sp>
                <p:nvSpPr>
                  <p:cNvPr id="520" name="フリーフォーム: 図形 519">
                    <a:extLst>
                      <a:ext uri="{FF2B5EF4-FFF2-40B4-BE49-F238E27FC236}">
                        <a16:creationId xmlns:a16="http://schemas.microsoft.com/office/drawing/2014/main" id="{1A95C00A-04EA-4614-B36B-021E7ED699A7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1054127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94299976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30353" y="830867"/>
                                  <a:pt x="1071808" y="875552"/>
                                  <a:pt x="1103322" y="853357"/>
                                </a:cubicBezTo>
                                <a:cubicBezTo>
                                  <a:pt x="1136403" y="839581"/>
                                  <a:pt x="1143278" y="761363"/>
                                  <a:pt x="1171091" y="745639"/>
                                </a:cubicBezTo>
                                <a:cubicBezTo>
                                  <a:pt x="1207213" y="715996"/>
                                  <a:pt x="1268232" y="737412"/>
                                  <a:pt x="1294814" y="713216"/>
                                </a:cubicBezTo>
                                <a:cubicBezTo>
                                  <a:pt x="1326225" y="685807"/>
                                  <a:pt x="1319373" y="635144"/>
                                  <a:pt x="1350024" y="595992"/>
                                </a:cubicBezTo>
                                <a:cubicBezTo>
                                  <a:pt x="1385232" y="557318"/>
                                  <a:pt x="1437910" y="553454"/>
                                  <a:pt x="1466360" y="515438"/>
                                </a:cubicBezTo>
                                <a:cubicBezTo>
                                  <a:pt x="1491771" y="483025"/>
                                  <a:pt x="1474475" y="454441"/>
                                  <a:pt x="1507818" y="398034"/>
                                </a:cubicBezTo>
                                <a:cubicBezTo>
                                  <a:pt x="1366091" y="244210"/>
                                  <a:pt x="1243856" y="154237"/>
                                  <a:pt x="1077386" y="38290"/>
                                </a:cubicBezTo>
                                <a:cubicBezTo>
                                  <a:pt x="855273" y="14879"/>
                                  <a:pt x="608138" y="4250"/>
                                  <a:pt x="418772" y="40752"/>
                                </a:cubicBezTo>
                                <a:cubicBezTo>
                                  <a:pt x="244961" y="159212"/>
                                  <a:pt x="102528" y="270810"/>
                                  <a:pt x="0" y="370640"/>
                                </a:cubicBezTo>
                                <a:cubicBezTo>
                                  <a:pt x="47056" y="408839"/>
                                  <a:pt x="21116" y="500509"/>
                                  <a:pt x="38568" y="537954"/>
                                </a:cubicBezTo>
                                <a:cubicBezTo>
                                  <a:pt x="61124" y="569494"/>
                                  <a:pt x="130620" y="551320"/>
                                  <a:pt x="166590" y="584148"/>
                                </a:cubicBezTo>
                                <a:cubicBezTo>
                                  <a:pt x="188786" y="608706"/>
                                  <a:pt x="175357" y="687463"/>
                                  <a:pt x="212332" y="710158"/>
                                </a:cubicBezTo>
                                <a:cubicBezTo>
                                  <a:pt x="242077" y="736188"/>
                                  <a:pt x="318275" y="719395"/>
                                  <a:pt x="356874" y="733210"/>
                                </a:cubicBezTo>
                                <a:cubicBezTo>
                                  <a:pt x="388512" y="757266"/>
                                  <a:pt x="398330" y="808764"/>
                                  <a:pt x="428464" y="829667"/>
                                </a:cubicBezTo>
                                <a:cubicBezTo>
                                  <a:pt x="462735" y="841311"/>
                                  <a:pt x="517780" y="819100"/>
                                  <a:pt x="549934" y="827434"/>
                                </a:cubicBezTo>
                                <a:cubicBezTo>
                                  <a:pt x="581990" y="839163"/>
                                  <a:pt x="616087" y="893062"/>
                                  <a:pt x="647752" y="905801"/>
                                </a:cubicBezTo>
                                <a:cubicBezTo>
                                  <a:pt x="685039" y="906678"/>
                                  <a:pt x="729631" y="878379"/>
                                  <a:pt x="763593" y="875591"/>
                                </a:cubicBezTo>
                                <a:cubicBezTo>
                                  <a:pt x="797726" y="883441"/>
                                  <a:pt x="829912" y="914962"/>
                                  <a:pt x="864319" y="905993"/>
                                </a:cubicBezTo>
                                <a:cubicBezTo>
                                  <a:pt x="892463" y="906124"/>
                                  <a:pt x="897640" y="870882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8880" y="831433"/>
                                  <a:pt x="1068564" y="863076"/>
                                  <a:pt x="1103322" y="853357"/>
                                </a:cubicBezTo>
                                <a:cubicBezTo>
                                  <a:pt x="1134965" y="840606"/>
                                  <a:pt x="1129651" y="768658"/>
                                  <a:pt x="1171091" y="745639"/>
                                </a:cubicBezTo>
                                <a:cubicBezTo>
                                  <a:pt x="1200392" y="720126"/>
                                  <a:pt x="1260985" y="739896"/>
                                  <a:pt x="1294814" y="713216"/>
                                </a:cubicBezTo>
                                <a:cubicBezTo>
                                  <a:pt x="1320103" y="687399"/>
                                  <a:pt x="1324458" y="627717"/>
                                  <a:pt x="1350024" y="595992"/>
                                </a:cubicBezTo>
                                <a:cubicBezTo>
                                  <a:pt x="1382481" y="555476"/>
                                  <a:pt x="1445349" y="553163"/>
                                  <a:pt x="1466360" y="515438"/>
                                </a:cubicBezTo>
                                <a:cubicBezTo>
                                  <a:pt x="1484912" y="482727"/>
                                  <a:pt x="1465097" y="450736"/>
                                  <a:pt x="1507818" y="398034"/>
                                </a:cubicBezTo>
                                <a:cubicBezTo>
                                  <a:pt x="1372951" y="251753"/>
                                  <a:pt x="1248823" y="179619"/>
                                  <a:pt x="1077386" y="38290"/>
                                </a:cubicBezTo>
                                <a:cubicBezTo>
                                  <a:pt x="857076" y="7924"/>
                                  <a:pt x="592252" y="-9468"/>
                                  <a:pt x="418772" y="40752"/>
                                </a:cubicBezTo>
                                <a:cubicBezTo>
                                  <a:pt x="308672" y="149338"/>
                                  <a:pt x="84919" y="270278"/>
                                  <a:pt x="0" y="370640"/>
                                </a:cubicBezTo>
                                <a:cubicBezTo>
                                  <a:pt x="33603" y="413206"/>
                                  <a:pt x="10505" y="500407"/>
                                  <a:pt x="38568" y="537954"/>
                                </a:cubicBezTo>
                                <a:cubicBezTo>
                                  <a:pt x="71990" y="568667"/>
                                  <a:pt x="137756" y="550189"/>
                                  <a:pt x="166590" y="584148"/>
                                </a:cubicBezTo>
                                <a:cubicBezTo>
                                  <a:pt x="199354" y="620208"/>
                                  <a:pt x="184643" y="680824"/>
                                  <a:pt x="212332" y="710158"/>
                                </a:cubicBezTo>
                                <a:cubicBezTo>
                                  <a:pt x="246408" y="736819"/>
                                  <a:pt x="319775" y="711303"/>
                                  <a:pt x="356874" y="733210"/>
                                </a:cubicBezTo>
                                <a:cubicBezTo>
                                  <a:pt x="394378" y="752570"/>
                                  <a:pt x="390008" y="815054"/>
                                  <a:pt x="428464" y="829667"/>
                                </a:cubicBezTo>
                                <a:cubicBezTo>
                                  <a:pt x="458463" y="847236"/>
                                  <a:pt x="515974" y="817559"/>
                                  <a:pt x="549934" y="827434"/>
                                </a:cubicBezTo>
                                <a:cubicBezTo>
                                  <a:pt x="584888" y="839361"/>
                                  <a:pt x="617984" y="892311"/>
                                  <a:pt x="647752" y="905801"/>
                                </a:cubicBezTo>
                                <a:cubicBezTo>
                                  <a:pt x="678223" y="913173"/>
                                  <a:pt x="726583" y="876717"/>
                                  <a:pt x="763593" y="875591"/>
                                </a:cubicBezTo>
                                <a:cubicBezTo>
                                  <a:pt x="793185" y="873981"/>
                                  <a:pt x="827039" y="906438"/>
                                  <a:pt x="864319" y="905993"/>
                                </a:cubicBezTo>
                                <a:cubicBezTo>
                                  <a:pt x="897783" y="901756"/>
                                  <a:pt x="893413" y="866081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grpSp>
                <p:nvGrpSpPr>
                  <p:cNvPr id="521" name="グループ化 520">
                    <a:extLst>
                      <a:ext uri="{FF2B5EF4-FFF2-40B4-BE49-F238E27FC236}">
                        <a16:creationId xmlns:a16="http://schemas.microsoft.com/office/drawing/2014/main" id="{0629C2E1-396C-41FC-9E39-F1463E5638D5}"/>
                      </a:ext>
                    </a:extLst>
                  </p:cNvPr>
                  <p:cNvGrpSpPr/>
                  <p:nvPr/>
                </p:nvGrpSpPr>
                <p:grpSpPr>
                  <a:xfrm>
                    <a:off x="1438240" y="2935198"/>
                    <a:ext cx="1636807" cy="1937115"/>
                    <a:chOff x="1438240" y="2935198"/>
                    <a:chExt cx="1636807" cy="1937115"/>
                  </a:xfrm>
                  <a:grpFill/>
                </p:grpSpPr>
                <p:sp>
                  <p:nvSpPr>
                    <p:cNvPr id="522" name="フリーフォーム: 図形 521">
                      <a:extLst>
                        <a:ext uri="{FF2B5EF4-FFF2-40B4-BE49-F238E27FC236}">
                          <a16:creationId xmlns:a16="http://schemas.microsoft.com/office/drawing/2014/main" id="{696158F9-BEA8-4B71-BDA4-EA3E1005F3CD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460876" y="2935198"/>
                      <a:ext cx="1507818" cy="90690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688418590">
                            <a:custGeom>
                              <a:avLst/>
                              <a:gdLst>
                                <a:gd name="connsiteX0" fmla="*/ 959588 w 1507818"/>
                                <a:gd name="connsiteY0" fmla="*/ 848648 h 906906"/>
                                <a:gd name="connsiteX1" fmla="*/ 1103322 w 1507818"/>
                                <a:gd name="connsiteY1" fmla="*/ 853356 h 906906"/>
                                <a:gd name="connsiteX2" fmla="*/ 1171091 w 1507818"/>
                                <a:gd name="connsiteY2" fmla="*/ 745638 h 906906"/>
                                <a:gd name="connsiteX3" fmla="*/ 1294814 w 1507818"/>
                                <a:gd name="connsiteY3" fmla="*/ 713215 h 906906"/>
                                <a:gd name="connsiteX4" fmla="*/ 1350024 w 1507818"/>
                                <a:gd name="connsiteY4" fmla="*/ 595991 h 906906"/>
                                <a:gd name="connsiteX5" fmla="*/ 1466360 w 1507818"/>
                                <a:gd name="connsiteY5" fmla="*/ 515437 h 906906"/>
                                <a:gd name="connsiteX6" fmla="*/ 1507818 w 1507818"/>
                                <a:gd name="connsiteY6" fmla="*/ 398034 h 906906"/>
                                <a:gd name="connsiteX7" fmla="*/ 1077386 w 1507818"/>
                                <a:gd name="connsiteY7" fmla="*/ 38290 h 906906"/>
                                <a:gd name="connsiteX8" fmla="*/ 418772 w 1507818"/>
                                <a:gd name="connsiteY8" fmla="*/ 40751 h 906906"/>
                                <a:gd name="connsiteX9" fmla="*/ 0 w 1507818"/>
                                <a:gd name="connsiteY9" fmla="*/ 370639 h 906906"/>
                                <a:gd name="connsiteX10" fmla="*/ 38568 w 1507818"/>
                                <a:gd name="connsiteY10" fmla="*/ 537953 h 906906"/>
                                <a:gd name="connsiteX11" fmla="*/ 166590 w 1507818"/>
                                <a:gd name="connsiteY11" fmla="*/ 584147 h 906906"/>
                                <a:gd name="connsiteX12" fmla="*/ 212332 w 1507818"/>
                                <a:gd name="connsiteY12" fmla="*/ 710157 h 906906"/>
                                <a:gd name="connsiteX13" fmla="*/ 356874 w 1507818"/>
                                <a:gd name="connsiteY13" fmla="*/ 733210 h 906906"/>
                                <a:gd name="connsiteX14" fmla="*/ 428464 w 1507818"/>
                                <a:gd name="connsiteY14" fmla="*/ 829666 h 906906"/>
                                <a:gd name="connsiteX15" fmla="*/ 549934 w 1507818"/>
                                <a:gd name="connsiteY15" fmla="*/ 827433 h 906906"/>
                                <a:gd name="connsiteX16" fmla="*/ 647752 w 1507818"/>
                                <a:gd name="connsiteY16" fmla="*/ 905800 h 906906"/>
                                <a:gd name="connsiteX17" fmla="*/ 763593 w 1507818"/>
                                <a:gd name="connsiteY17" fmla="*/ 875591 h 906906"/>
                                <a:gd name="connsiteX18" fmla="*/ 864319 w 1507818"/>
                                <a:gd name="connsiteY18" fmla="*/ 905992 h 906906"/>
                                <a:gd name="connsiteX19" fmla="*/ 959588 w 1507818"/>
                                <a:gd name="connsiteY19" fmla="*/ 848648 h 9069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07818" h="906906" fill="none" extrusionOk="0">
                                  <a:moveTo>
                                    <a:pt x="959588" y="848648"/>
                                  </a:moveTo>
                                  <a:cubicBezTo>
                                    <a:pt x="1031012" y="829123"/>
                                    <a:pt x="1068439" y="866023"/>
                                    <a:pt x="1103322" y="853356"/>
                                  </a:cubicBezTo>
                                  <a:cubicBezTo>
                                    <a:pt x="1138240" y="827933"/>
                                    <a:pt x="1133846" y="767279"/>
                                    <a:pt x="1171091" y="745638"/>
                                  </a:cubicBezTo>
                                  <a:cubicBezTo>
                                    <a:pt x="1200266" y="725589"/>
                                    <a:pt x="1263149" y="739874"/>
                                    <a:pt x="1294814" y="713215"/>
                                  </a:cubicBezTo>
                                  <a:cubicBezTo>
                                    <a:pt x="1322485" y="690298"/>
                                    <a:pt x="1322103" y="624782"/>
                                    <a:pt x="1350024" y="595991"/>
                                  </a:cubicBezTo>
                                  <a:cubicBezTo>
                                    <a:pt x="1386844" y="563526"/>
                                    <a:pt x="1446275" y="547365"/>
                                    <a:pt x="1466360" y="515437"/>
                                  </a:cubicBezTo>
                                  <a:cubicBezTo>
                                    <a:pt x="1493714" y="480658"/>
                                    <a:pt x="1477898" y="444869"/>
                                    <a:pt x="1507818" y="398034"/>
                                  </a:cubicBezTo>
                                  <a:cubicBezTo>
                                    <a:pt x="1344841" y="288210"/>
                                    <a:pt x="1181006" y="151146"/>
                                    <a:pt x="1077386" y="38290"/>
                                  </a:cubicBezTo>
                                  <a:cubicBezTo>
                                    <a:pt x="832791" y="-3094"/>
                                    <a:pt x="584209" y="-43453"/>
                                    <a:pt x="418772" y="40751"/>
                                  </a:cubicBezTo>
                                  <a:cubicBezTo>
                                    <a:pt x="233761" y="218980"/>
                                    <a:pt x="155151" y="238839"/>
                                    <a:pt x="0" y="370639"/>
                                  </a:cubicBezTo>
                                  <a:cubicBezTo>
                                    <a:pt x="43689" y="417777"/>
                                    <a:pt x="15717" y="499005"/>
                                    <a:pt x="38568" y="537953"/>
                                  </a:cubicBezTo>
                                  <a:cubicBezTo>
                                    <a:pt x="66091" y="574582"/>
                                    <a:pt x="136643" y="559010"/>
                                    <a:pt x="166590" y="584147"/>
                                  </a:cubicBezTo>
                                  <a:cubicBezTo>
                                    <a:pt x="202772" y="612808"/>
                                    <a:pt x="183808" y="681471"/>
                                    <a:pt x="212332" y="710157"/>
                                  </a:cubicBezTo>
                                  <a:cubicBezTo>
                                    <a:pt x="236742" y="736890"/>
                                    <a:pt x="324722" y="711698"/>
                                    <a:pt x="356874" y="733210"/>
                                  </a:cubicBezTo>
                                  <a:cubicBezTo>
                                    <a:pt x="400417" y="755903"/>
                                    <a:pt x="401109" y="818526"/>
                                    <a:pt x="428464" y="829666"/>
                                  </a:cubicBezTo>
                                  <a:cubicBezTo>
                                    <a:pt x="453282" y="850878"/>
                                    <a:pt x="509714" y="808277"/>
                                    <a:pt x="549934" y="827433"/>
                                  </a:cubicBezTo>
                                  <a:cubicBezTo>
                                    <a:pt x="589048" y="837932"/>
                                    <a:pt x="616083" y="903251"/>
                                    <a:pt x="647752" y="905800"/>
                                  </a:cubicBezTo>
                                  <a:cubicBezTo>
                                    <a:pt x="685897" y="909299"/>
                                    <a:pt x="729010" y="873992"/>
                                    <a:pt x="763593" y="875591"/>
                                  </a:cubicBezTo>
                                  <a:cubicBezTo>
                                    <a:pt x="804845" y="877178"/>
                                    <a:pt x="825211" y="907235"/>
                                    <a:pt x="864319" y="905992"/>
                                  </a:cubicBezTo>
                                  <a:cubicBezTo>
                                    <a:pt x="898612" y="892831"/>
                                    <a:pt x="893093" y="874139"/>
                                    <a:pt x="959588" y="848648"/>
                                  </a:cubicBezTo>
                                  <a:close/>
                                </a:path>
                                <a:path w="1507818" h="906906" stroke="0" extrusionOk="0">
                                  <a:moveTo>
                                    <a:pt x="959588" y="848648"/>
                                  </a:moveTo>
                                  <a:cubicBezTo>
                                    <a:pt x="1025709" y="839196"/>
                                    <a:pt x="1070852" y="866848"/>
                                    <a:pt x="1103322" y="853356"/>
                                  </a:cubicBezTo>
                                  <a:cubicBezTo>
                                    <a:pt x="1138415" y="834555"/>
                                    <a:pt x="1141297" y="766641"/>
                                    <a:pt x="1171091" y="745638"/>
                                  </a:cubicBezTo>
                                  <a:cubicBezTo>
                                    <a:pt x="1204228" y="718725"/>
                                    <a:pt x="1264226" y="735823"/>
                                    <a:pt x="1294814" y="713215"/>
                                  </a:cubicBezTo>
                                  <a:cubicBezTo>
                                    <a:pt x="1324436" y="684761"/>
                                    <a:pt x="1322251" y="627421"/>
                                    <a:pt x="1350024" y="595991"/>
                                  </a:cubicBezTo>
                                  <a:cubicBezTo>
                                    <a:pt x="1381855" y="567357"/>
                                    <a:pt x="1439629" y="558463"/>
                                    <a:pt x="1466360" y="515437"/>
                                  </a:cubicBezTo>
                                  <a:cubicBezTo>
                                    <a:pt x="1493712" y="486568"/>
                                    <a:pt x="1478914" y="441545"/>
                                    <a:pt x="1507818" y="398034"/>
                                  </a:cubicBezTo>
                                  <a:cubicBezTo>
                                    <a:pt x="1335377" y="230913"/>
                                    <a:pt x="1192967" y="165438"/>
                                    <a:pt x="1077386" y="38290"/>
                                  </a:cubicBezTo>
                                  <a:cubicBezTo>
                                    <a:pt x="893333" y="-32901"/>
                                    <a:pt x="607529" y="-31418"/>
                                    <a:pt x="418772" y="40751"/>
                                  </a:cubicBezTo>
                                  <a:cubicBezTo>
                                    <a:pt x="228951" y="157841"/>
                                    <a:pt x="97489" y="311243"/>
                                    <a:pt x="0" y="370639"/>
                                  </a:cubicBezTo>
                                  <a:cubicBezTo>
                                    <a:pt x="36629" y="413357"/>
                                    <a:pt x="1740" y="503896"/>
                                    <a:pt x="38568" y="537953"/>
                                  </a:cubicBezTo>
                                  <a:cubicBezTo>
                                    <a:pt x="68209" y="569820"/>
                                    <a:pt x="133252" y="557645"/>
                                    <a:pt x="166590" y="584147"/>
                                  </a:cubicBezTo>
                                  <a:cubicBezTo>
                                    <a:pt x="195502" y="615966"/>
                                    <a:pt x="183281" y="683838"/>
                                    <a:pt x="212332" y="710157"/>
                                  </a:cubicBezTo>
                                  <a:cubicBezTo>
                                    <a:pt x="244911" y="736872"/>
                                    <a:pt x="320785" y="716220"/>
                                    <a:pt x="356874" y="733210"/>
                                  </a:cubicBezTo>
                                  <a:cubicBezTo>
                                    <a:pt x="392206" y="754223"/>
                                    <a:pt x="397101" y="816642"/>
                                    <a:pt x="428464" y="829666"/>
                                  </a:cubicBezTo>
                                  <a:cubicBezTo>
                                    <a:pt x="460966" y="846634"/>
                                    <a:pt x="518440" y="807870"/>
                                    <a:pt x="549934" y="827433"/>
                                  </a:cubicBezTo>
                                  <a:cubicBezTo>
                                    <a:pt x="578177" y="841349"/>
                                    <a:pt x="607758" y="891606"/>
                                    <a:pt x="647752" y="905800"/>
                                  </a:cubicBezTo>
                                  <a:cubicBezTo>
                                    <a:pt x="684360" y="916678"/>
                                    <a:pt x="731952" y="882693"/>
                                    <a:pt x="763593" y="875591"/>
                                  </a:cubicBezTo>
                                  <a:cubicBezTo>
                                    <a:pt x="801026" y="873572"/>
                                    <a:pt x="838732" y="914255"/>
                                    <a:pt x="864319" y="905992"/>
                                  </a:cubicBezTo>
                                  <a:cubicBezTo>
                                    <a:pt x="891865" y="900849"/>
                                    <a:pt x="890211" y="865547"/>
                                    <a:pt x="959588" y="848648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23" name="フリーフォーム: 図形 522">
                      <a:extLst>
                        <a:ext uri="{FF2B5EF4-FFF2-40B4-BE49-F238E27FC236}">
                          <a16:creationId xmlns:a16="http://schemas.microsoft.com/office/drawing/2014/main" id="{45A78241-8D92-400E-81C0-C0E6B46EF2B0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1867625" y="3664950"/>
                      <a:ext cx="1507818" cy="906907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233147582">
                            <a:custGeom>
                              <a:avLst/>
                              <a:gdLst>
                                <a:gd name="connsiteX0" fmla="*/ 959588 w 1507818"/>
                                <a:gd name="connsiteY0" fmla="*/ 848649 h 906907"/>
                                <a:gd name="connsiteX1" fmla="*/ 1103322 w 1507818"/>
                                <a:gd name="connsiteY1" fmla="*/ 853357 h 906907"/>
                                <a:gd name="connsiteX2" fmla="*/ 1171091 w 1507818"/>
                                <a:gd name="connsiteY2" fmla="*/ 745639 h 906907"/>
                                <a:gd name="connsiteX3" fmla="*/ 1294814 w 1507818"/>
                                <a:gd name="connsiteY3" fmla="*/ 713216 h 906907"/>
                                <a:gd name="connsiteX4" fmla="*/ 1350024 w 1507818"/>
                                <a:gd name="connsiteY4" fmla="*/ 595992 h 906907"/>
                                <a:gd name="connsiteX5" fmla="*/ 1466360 w 1507818"/>
                                <a:gd name="connsiteY5" fmla="*/ 515438 h 906907"/>
                                <a:gd name="connsiteX6" fmla="*/ 1507818 w 1507818"/>
                                <a:gd name="connsiteY6" fmla="*/ 398034 h 906907"/>
                                <a:gd name="connsiteX7" fmla="*/ 1077386 w 1507818"/>
                                <a:gd name="connsiteY7" fmla="*/ 38290 h 906907"/>
                                <a:gd name="connsiteX8" fmla="*/ 418772 w 1507818"/>
                                <a:gd name="connsiteY8" fmla="*/ 40752 h 906907"/>
                                <a:gd name="connsiteX9" fmla="*/ 0 w 1507818"/>
                                <a:gd name="connsiteY9" fmla="*/ 370640 h 906907"/>
                                <a:gd name="connsiteX10" fmla="*/ 38568 w 1507818"/>
                                <a:gd name="connsiteY10" fmla="*/ 537954 h 906907"/>
                                <a:gd name="connsiteX11" fmla="*/ 166590 w 1507818"/>
                                <a:gd name="connsiteY11" fmla="*/ 584148 h 906907"/>
                                <a:gd name="connsiteX12" fmla="*/ 212332 w 1507818"/>
                                <a:gd name="connsiteY12" fmla="*/ 710158 h 906907"/>
                                <a:gd name="connsiteX13" fmla="*/ 356874 w 1507818"/>
                                <a:gd name="connsiteY13" fmla="*/ 733210 h 906907"/>
                                <a:gd name="connsiteX14" fmla="*/ 428464 w 1507818"/>
                                <a:gd name="connsiteY14" fmla="*/ 829667 h 906907"/>
                                <a:gd name="connsiteX15" fmla="*/ 549934 w 1507818"/>
                                <a:gd name="connsiteY15" fmla="*/ 827434 h 906907"/>
                                <a:gd name="connsiteX16" fmla="*/ 647752 w 1507818"/>
                                <a:gd name="connsiteY16" fmla="*/ 905801 h 906907"/>
                                <a:gd name="connsiteX17" fmla="*/ 763593 w 1507818"/>
                                <a:gd name="connsiteY17" fmla="*/ 875591 h 906907"/>
                                <a:gd name="connsiteX18" fmla="*/ 864319 w 1507818"/>
                                <a:gd name="connsiteY18" fmla="*/ 905993 h 906907"/>
                                <a:gd name="connsiteX19" fmla="*/ 959588 w 1507818"/>
                                <a:gd name="connsiteY19" fmla="*/ 848649 h 90690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07818" h="906907" fill="none" extrusionOk="0">
                                  <a:moveTo>
                                    <a:pt x="959588" y="848649"/>
                                  </a:moveTo>
                                  <a:cubicBezTo>
                                    <a:pt x="1029192" y="830595"/>
                                    <a:pt x="1072153" y="870401"/>
                                    <a:pt x="1103322" y="853357"/>
                                  </a:cubicBezTo>
                                  <a:cubicBezTo>
                                    <a:pt x="1140579" y="835863"/>
                                    <a:pt x="1140897" y="767828"/>
                                    <a:pt x="1171091" y="745639"/>
                                  </a:cubicBezTo>
                                  <a:cubicBezTo>
                                    <a:pt x="1200781" y="730130"/>
                                    <a:pt x="1266070" y="745212"/>
                                    <a:pt x="1294814" y="713216"/>
                                  </a:cubicBezTo>
                                  <a:cubicBezTo>
                                    <a:pt x="1328339" y="689392"/>
                                    <a:pt x="1325066" y="627350"/>
                                    <a:pt x="1350024" y="595992"/>
                                  </a:cubicBezTo>
                                  <a:cubicBezTo>
                                    <a:pt x="1382166" y="555643"/>
                                    <a:pt x="1433300" y="540803"/>
                                    <a:pt x="1466360" y="515438"/>
                                  </a:cubicBezTo>
                                  <a:cubicBezTo>
                                    <a:pt x="1492901" y="483368"/>
                                    <a:pt x="1473013" y="440221"/>
                                    <a:pt x="1507818" y="398034"/>
                                  </a:cubicBezTo>
                                  <a:cubicBezTo>
                                    <a:pt x="1299291" y="214033"/>
                                    <a:pt x="1281183" y="226052"/>
                                    <a:pt x="1077386" y="38290"/>
                                  </a:cubicBezTo>
                                  <a:cubicBezTo>
                                    <a:pt x="891822" y="-43744"/>
                                    <a:pt x="608391" y="-52339"/>
                                    <a:pt x="418772" y="40752"/>
                                  </a:cubicBezTo>
                                  <a:cubicBezTo>
                                    <a:pt x="276474" y="160454"/>
                                    <a:pt x="113016" y="284047"/>
                                    <a:pt x="0" y="370640"/>
                                  </a:cubicBezTo>
                                  <a:cubicBezTo>
                                    <a:pt x="47693" y="404343"/>
                                    <a:pt x="8607" y="498525"/>
                                    <a:pt x="38568" y="537954"/>
                                  </a:cubicBezTo>
                                  <a:cubicBezTo>
                                    <a:pt x="72338" y="575486"/>
                                    <a:pt x="142527" y="561686"/>
                                    <a:pt x="166590" y="584148"/>
                                  </a:cubicBezTo>
                                  <a:cubicBezTo>
                                    <a:pt x="191346" y="610142"/>
                                    <a:pt x="177625" y="689704"/>
                                    <a:pt x="212332" y="710158"/>
                                  </a:cubicBezTo>
                                  <a:cubicBezTo>
                                    <a:pt x="241018" y="735649"/>
                                    <a:pt x="320005" y="711718"/>
                                    <a:pt x="356874" y="733210"/>
                                  </a:cubicBezTo>
                                  <a:cubicBezTo>
                                    <a:pt x="389308" y="753404"/>
                                    <a:pt x="398563" y="813525"/>
                                    <a:pt x="428464" y="829667"/>
                                  </a:cubicBezTo>
                                  <a:cubicBezTo>
                                    <a:pt x="467096" y="851306"/>
                                    <a:pt x="516760" y="818868"/>
                                    <a:pt x="549934" y="827434"/>
                                  </a:cubicBezTo>
                                  <a:cubicBezTo>
                                    <a:pt x="590428" y="837015"/>
                                    <a:pt x="610143" y="902404"/>
                                    <a:pt x="647752" y="905801"/>
                                  </a:cubicBezTo>
                                  <a:cubicBezTo>
                                    <a:pt x="683518" y="917807"/>
                                    <a:pt x="730297" y="870217"/>
                                    <a:pt x="763593" y="875591"/>
                                  </a:cubicBezTo>
                                  <a:cubicBezTo>
                                    <a:pt x="804613" y="875747"/>
                                    <a:pt x="834715" y="913951"/>
                                    <a:pt x="864319" y="905993"/>
                                  </a:cubicBezTo>
                                  <a:cubicBezTo>
                                    <a:pt x="899840" y="905481"/>
                                    <a:pt x="895758" y="870609"/>
                                    <a:pt x="959588" y="848649"/>
                                  </a:cubicBezTo>
                                  <a:close/>
                                </a:path>
                                <a:path w="1507818" h="906907" stroke="0" extrusionOk="0">
                                  <a:moveTo>
                                    <a:pt x="959588" y="848649"/>
                                  </a:moveTo>
                                  <a:cubicBezTo>
                                    <a:pt x="1024029" y="840470"/>
                                    <a:pt x="1068105" y="861578"/>
                                    <a:pt x="1103322" y="853357"/>
                                  </a:cubicBezTo>
                                  <a:cubicBezTo>
                                    <a:pt x="1143127" y="833926"/>
                                    <a:pt x="1133844" y="768548"/>
                                    <a:pt x="1171091" y="745639"/>
                                  </a:cubicBezTo>
                                  <a:cubicBezTo>
                                    <a:pt x="1200653" y="722276"/>
                                    <a:pt x="1266379" y="741458"/>
                                    <a:pt x="1294814" y="713216"/>
                                  </a:cubicBezTo>
                                  <a:cubicBezTo>
                                    <a:pt x="1328038" y="696128"/>
                                    <a:pt x="1324251" y="622837"/>
                                    <a:pt x="1350024" y="595992"/>
                                  </a:cubicBezTo>
                                  <a:cubicBezTo>
                                    <a:pt x="1376238" y="555187"/>
                                    <a:pt x="1435897" y="539040"/>
                                    <a:pt x="1466360" y="515438"/>
                                  </a:cubicBezTo>
                                  <a:cubicBezTo>
                                    <a:pt x="1498934" y="481774"/>
                                    <a:pt x="1475580" y="447769"/>
                                    <a:pt x="1507818" y="398034"/>
                                  </a:cubicBezTo>
                                  <a:cubicBezTo>
                                    <a:pt x="1373063" y="317906"/>
                                    <a:pt x="1266038" y="189032"/>
                                    <a:pt x="1077386" y="38290"/>
                                  </a:cubicBezTo>
                                  <a:cubicBezTo>
                                    <a:pt x="919632" y="-33808"/>
                                    <a:pt x="615183" y="28449"/>
                                    <a:pt x="418772" y="40752"/>
                                  </a:cubicBezTo>
                                  <a:cubicBezTo>
                                    <a:pt x="258721" y="160279"/>
                                    <a:pt x="116765" y="281754"/>
                                    <a:pt x="0" y="370640"/>
                                  </a:cubicBezTo>
                                  <a:cubicBezTo>
                                    <a:pt x="45683" y="413737"/>
                                    <a:pt x="7977" y="502457"/>
                                    <a:pt x="38568" y="537954"/>
                                  </a:cubicBezTo>
                                  <a:cubicBezTo>
                                    <a:pt x="70087" y="567946"/>
                                    <a:pt x="141060" y="550838"/>
                                    <a:pt x="166590" y="584148"/>
                                  </a:cubicBezTo>
                                  <a:cubicBezTo>
                                    <a:pt x="195969" y="606112"/>
                                    <a:pt x="179869" y="683960"/>
                                    <a:pt x="212332" y="710158"/>
                                  </a:cubicBezTo>
                                  <a:cubicBezTo>
                                    <a:pt x="246273" y="735300"/>
                                    <a:pt x="313105" y="715858"/>
                                    <a:pt x="356874" y="733210"/>
                                  </a:cubicBezTo>
                                  <a:cubicBezTo>
                                    <a:pt x="401650" y="754232"/>
                                    <a:pt x="398261" y="811901"/>
                                    <a:pt x="428464" y="829667"/>
                                  </a:cubicBezTo>
                                  <a:cubicBezTo>
                                    <a:pt x="458123" y="840324"/>
                                    <a:pt x="518349" y="819602"/>
                                    <a:pt x="549934" y="827434"/>
                                  </a:cubicBezTo>
                                  <a:cubicBezTo>
                                    <a:pt x="590227" y="847037"/>
                                    <a:pt x="611492" y="893596"/>
                                    <a:pt x="647752" y="905801"/>
                                  </a:cubicBezTo>
                                  <a:cubicBezTo>
                                    <a:pt x="679441" y="909049"/>
                                    <a:pt x="727042" y="874644"/>
                                    <a:pt x="763593" y="875591"/>
                                  </a:cubicBezTo>
                                  <a:cubicBezTo>
                                    <a:pt x="798387" y="874873"/>
                                    <a:pt x="832081" y="908556"/>
                                    <a:pt x="864319" y="905993"/>
                                  </a:cubicBezTo>
                                  <a:cubicBezTo>
                                    <a:pt x="897890" y="901967"/>
                                    <a:pt x="889120" y="867042"/>
                                    <a:pt x="959588" y="84864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24" name="フリーフォーム: 図形 523">
                      <a:extLst>
                        <a:ext uri="{FF2B5EF4-FFF2-40B4-BE49-F238E27FC236}">
                          <a16:creationId xmlns:a16="http://schemas.microsoft.com/office/drawing/2014/main" id="{69A47770-94B4-418A-9A3A-CE48E9E7B486}"/>
                        </a:ext>
                      </a:extLst>
                    </p:cNvPr>
                    <p:cNvSpPr/>
                    <p:nvPr/>
                  </p:nvSpPr>
                  <p:spPr>
                    <a:xfrm rot="12600000" flipH="1">
                      <a:off x="1792628" y="3138680"/>
                      <a:ext cx="1282419" cy="77133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7055574">
                            <a:custGeom>
                              <a:avLst/>
                              <a:gdLst>
                                <a:gd name="connsiteX0" fmla="*/ 816142 w 1282419"/>
                                <a:gd name="connsiteY0" fmla="*/ 721786 h 771335"/>
                                <a:gd name="connsiteX1" fmla="*/ 938390 w 1282419"/>
                                <a:gd name="connsiteY1" fmla="*/ 725790 h 771335"/>
                                <a:gd name="connsiteX2" fmla="*/ 996028 w 1282419"/>
                                <a:gd name="connsiteY2" fmla="*/ 634175 h 771335"/>
                                <a:gd name="connsiteX3" fmla="*/ 1101256 w 1282419"/>
                                <a:gd name="connsiteY3" fmla="*/ 606599 h 771335"/>
                                <a:gd name="connsiteX4" fmla="*/ 1148213 w 1282419"/>
                                <a:gd name="connsiteY4" fmla="*/ 506898 h 771335"/>
                                <a:gd name="connsiteX5" fmla="*/ 1247158 w 1282419"/>
                                <a:gd name="connsiteY5" fmla="*/ 438386 h 771335"/>
                                <a:gd name="connsiteX6" fmla="*/ 1282419 w 1282419"/>
                                <a:gd name="connsiteY6" fmla="*/ 338533 h 771335"/>
                                <a:gd name="connsiteX7" fmla="*/ 916331 w 1282419"/>
                                <a:gd name="connsiteY7" fmla="*/ 32566 h 771335"/>
                                <a:gd name="connsiteX8" fmla="*/ 356171 w 1282419"/>
                                <a:gd name="connsiteY8" fmla="*/ 34660 h 771335"/>
                                <a:gd name="connsiteX9" fmla="*/ 0 w 1282419"/>
                                <a:gd name="connsiteY9" fmla="*/ 315233 h 771335"/>
                                <a:gd name="connsiteX10" fmla="*/ 32802 w 1282419"/>
                                <a:gd name="connsiteY10" fmla="*/ 457536 h 771335"/>
                                <a:gd name="connsiteX11" fmla="*/ 141687 w 1282419"/>
                                <a:gd name="connsiteY11" fmla="*/ 496824 h 771335"/>
                                <a:gd name="connsiteX12" fmla="*/ 180591 w 1282419"/>
                                <a:gd name="connsiteY12" fmla="*/ 603997 h 771335"/>
                                <a:gd name="connsiteX13" fmla="*/ 303526 w 1282419"/>
                                <a:gd name="connsiteY13" fmla="*/ 623604 h 771335"/>
                                <a:gd name="connsiteX14" fmla="*/ 364414 w 1282419"/>
                                <a:gd name="connsiteY14" fmla="*/ 705641 h 771335"/>
                                <a:gd name="connsiteX15" fmla="*/ 467726 w 1282419"/>
                                <a:gd name="connsiteY15" fmla="*/ 703742 h 771335"/>
                                <a:gd name="connsiteX16" fmla="*/ 550922 w 1282419"/>
                                <a:gd name="connsiteY16" fmla="*/ 770394 h 771335"/>
                                <a:gd name="connsiteX17" fmla="*/ 649446 w 1282419"/>
                                <a:gd name="connsiteY17" fmla="*/ 744701 h 771335"/>
                                <a:gd name="connsiteX18" fmla="*/ 735114 w 1282419"/>
                                <a:gd name="connsiteY18" fmla="*/ 770557 h 771335"/>
                                <a:gd name="connsiteX19" fmla="*/ 816142 w 1282419"/>
                                <a:gd name="connsiteY19" fmla="*/ 721786 h 77133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9" h="771335" fill="none" extrusionOk="0">
                                  <a:moveTo>
                                    <a:pt x="816142" y="721786"/>
                                  </a:moveTo>
                                  <a:cubicBezTo>
                                    <a:pt x="875906" y="707260"/>
                                    <a:pt x="907776" y="741638"/>
                                    <a:pt x="938390" y="725790"/>
                                  </a:cubicBezTo>
                                  <a:cubicBezTo>
                                    <a:pt x="968937" y="712192"/>
                                    <a:pt x="961161" y="651143"/>
                                    <a:pt x="996028" y="634175"/>
                                  </a:cubicBezTo>
                                  <a:cubicBezTo>
                                    <a:pt x="1018691" y="612742"/>
                                    <a:pt x="1071999" y="634605"/>
                                    <a:pt x="1101256" y="606599"/>
                                  </a:cubicBezTo>
                                  <a:cubicBezTo>
                                    <a:pt x="1125340" y="586558"/>
                                    <a:pt x="1131212" y="535000"/>
                                    <a:pt x="1148213" y="506898"/>
                                  </a:cubicBezTo>
                                  <a:cubicBezTo>
                                    <a:pt x="1169573" y="480773"/>
                                    <a:pt x="1225671" y="465721"/>
                                    <a:pt x="1247158" y="438386"/>
                                  </a:cubicBezTo>
                                  <a:cubicBezTo>
                                    <a:pt x="1268749" y="410311"/>
                                    <a:pt x="1255932" y="387601"/>
                                    <a:pt x="1282419" y="338533"/>
                                  </a:cubicBezTo>
                                  <a:cubicBezTo>
                                    <a:pt x="1186479" y="287273"/>
                                    <a:pt x="1034857" y="102478"/>
                                    <a:pt x="916331" y="32566"/>
                                  </a:cubicBezTo>
                                  <a:cubicBezTo>
                                    <a:pt x="785892" y="-24242"/>
                                    <a:pt x="508773" y="-29500"/>
                                    <a:pt x="356171" y="34660"/>
                                  </a:cubicBezTo>
                                  <a:cubicBezTo>
                                    <a:pt x="238681" y="115567"/>
                                    <a:pt x="115012" y="209731"/>
                                    <a:pt x="0" y="315233"/>
                                  </a:cubicBezTo>
                                  <a:cubicBezTo>
                                    <a:pt x="34948" y="350883"/>
                                    <a:pt x="11258" y="426550"/>
                                    <a:pt x="32802" y="457536"/>
                                  </a:cubicBezTo>
                                  <a:cubicBezTo>
                                    <a:pt x="56616" y="484213"/>
                                    <a:pt x="120444" y="474150"/>
                                    <a:pt x="141687" y="496824"/>
                                  </a:cubicBezTo>
                                  <a:cubicBezTo>
                                    <a:pt x="165472" y="521527"/>
                                    <a:pt x="148739" y="587517"/>
                                    <a:pt x="180591" y="603997"/>
                                  </a:cubicBezTo>
                                  <a:cubicBezTo>
                                    <a:pt x="205593" y="619724"/>
                                    <a:pt x="280305" y="602521"/>
                                    <a:pt x="303526" y="623604"/>
                                  </a:cubicBezTo>
                                  <a:cubicBezTo>
                                    <a:pt x="337829" y="641842"/>
                                    <a:pt x="334706" y="690087"/>
                                    <a:pt x="364414" y="705641"/>
                                  </a:cubicBezTo>
                                  <a:cubicBezTo>
                                    <a:pt x="389703" y="719515"/>
                                    <a:pt x="438470" y="697689"/>
                                    <a:pt x="467726" y="703742"/>
                                  </a:cubicBezTo>
                                  <a:cubicBezTo>
                                    <a:pt x="502084" y="709814"/>
                                    <a:pt x="520215" y="758572"/>
                                    <a:pt x="550922" y="770394"/>
                                  </a:cubicBezTo>
                                  <a:cubicBezTo>
                                    <a:pt x="583026" y="778891"/>
                                    <a:pt x="622169" y="746707"/>
                                    <a:pt x="649446" y="744701"/>
                                  </a:cubicBezTo>
                                  <a:cubicBezTo>
                                    <a:pt x="679568" y="745099"/>
                                    <a:pt x="708340" y="772960"/>
                                    <a:pt x="735114" y="770557"/>
                                  </a:cubicBezTo>
                                  <a:cubicBezTo>
                                    <a:pt x="760201" y="762570"/>
                                    <a:pt x="751843" y="738424"/>
                                    <a:pt x="816142" y="721786"/>
                                  </a:cubicBezTo>
                                  <a:close/>
                                </a:path>
                                <a:path w="1282419" h="771335" stroke="0" extrusionOk="0">
                                  <a:moveTo>
                                    <a:pt x="816142" y="721786"/>
                                  </a:moveTo>
                                  <a:cubicBezTo>
                                    <a:pt x="873347" y="706894"/>
                                    <a:pt x="905047" y="745060"/>
                                    <a:pt x="938390" y="725790"/>
                                  </a:cubicBezTo>
                                  <a:cubicBezTo>
                                    <a:pt x="968364" y="710429"/>
                                    <a:pt x="969945" y="656461"/>
                                    <a:pt x="996028" y="634175"/>
                                  </a:cubicBezTo>
                                  <a:cubicBezTo>
                                    <a:pt x="1026617" y="613390"/>
                                    <a:pt x="1072671" y="626398"/>
                                    <a:pt x="1101256" y="606599"/>
                                  </a:cubicBezTo>
                                  <a:cubicBezTo>
                                    <a:pt x="1125221" y="592238"/>
                                    <a:pt x="1123255" y="535703"/>
                                    <a:pt x="1148213" y="506898"/>
                                  </a:cubicBezTo>
                                  <a:cubicBezTo>
                                    <a:pt x="1169633" y="472873"/>
                                    <a:pt x="1229438" y="467763"/>
                                    <a:pt x="1247158" y="438386"/>
                                  </a:cubicBezTo>
                                  <a:cubicBezTo>
                                    <a:pt x="1267759" y="413859"/>
                                    <a:pt x="1245540" y="380517"/>
                                    <a:pt x="1282419" y="338533"/>
                                  </a:cubicBezTo>
                                  <a:cubicBezTo>
                                    <a:pt x="1168807" y="221821"/>
                                    <a:pt x="1026408" y="118263"/>
                                    <a:pt x="916331" y="32566"/>
                                  </a:cubicBezTo>
                                  <a:cubicBezTo>
                                    <a:pt x="718990" y="-17426"/>
                                    <a:pt x="509613" y="-18062"/>
                                    <a:pt x="356171" y="34660"/>
                                  </a:cubicBezTo>
                                  <a:cubicBezTo>
                                    <a:pt x="171531" y="157369"/>
                                    <a:pt x="158316" y="184227"/>
                                    <a:pt x="0" y="315233"/>
                                  </a:cubicBezTo>
                                  <a:cubicBezTo>
                                    <a:pt x="39583" y="352628"/>
                                    <a:pt x="13068" y="435207"/>
                                    <a:pt x="32802" y="457536"/>
                                  </a:cubicBezTo>
                                  <a:cubicBezTo>
                                    <a:pt x="52614" y="485951"/>
                                    <a:pt x="116107" y="467197"/>
                                    <a:pt x="141687" y="496824"/>
                                  </a:cubicBezTo>
                                  <a:cubicBezTo>
                                    <a:pt x="166845" y="520069"/>
                                    <a:pt x="151736" y="582221"/>
                                    <a:pt x="180591" y="603997"/>
                                  </a:cubicBezTo>
                                  <a:cubicBezTo>
                                    <a:pt x="210346" y="625375"/>
                                    <a:pt x="272648" y="599008"/>
                                    <a:pt x="303526" y="623604"/>
                                  </a:cubicBezTo>
                                  <a:cubicBezTo>
                                    <a:pt x="337364" y="645135"/>
                                    <a:pt x="337329" y="689319"/>
                                    <a:pt x="364414" y="705641"/>
                                  </a:cubicBezTo>
                                  <a:cubicBezTo>
                                    <a:pt x="389688" y="720097"/>
                                    <a:pt x="435842" y="689692"/>
                                    <a:pt x="467726" y="703742"/>
                                  </a:cubicBezTo>
                                  <a:cubicBezTo>
                                    <a:pt x="500832" y="718012"/>
                                    <a:pt x="519786" y="764255"/>
                                    <a:pt x="550922" y="770394"/>
                                  </a:cubicBezTo>
                                  <a:cubicBezTo>
                                    <a:pt x="576536" y="773700"/>
                                    <a:pt x="616955" y="739262"/>
                                    <a:pt x="649446" y="744701"/>
                                  </a:cubicBezTo>
                                  <a:cubicBezTo>
                                    <a:pt x="683604" y="742732"/>
                                    <a:pt x="701466" y="772096"/>
                                    <a:pt x="735114" y="770557"/>
                                  </a:cubicBezTo>
                                  <a:cubicBezTo>
                                    <a:pt x="765851" y="768942"/>
                                    <a:pt x="762853" y="736279"/>
                                    <a:pt x="816142" y="72178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25" name="フリーフォーム: 図形 524">
                      <a:extLst>
                        <a:ext uri="{FF2B5EF4-FFF2-40B4-BE49-F238E27FC236}">
                          <a16:creationId xmlns:a16="http://schemas.microsoft.com/office/drawing/2014/main" id="{4ACBC6CF-7282-4DF3-9F44-A942E2CDFE0D}"/>
                        </a:ext>
                      </a:extLst>
                    </p:cNvPr>
                    <p:cNvSpPr/>
                    <p:nvPr/>
                  </p:nvSpPr>
                  <p:spPr>
                    <a:xfrm rot="5400000" flipH="1">
                      <a:off x="1182699" y="3503217"/>
                      <a:ext cx="1282418" cy="77133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234508830">
                            <a:custGeom>
                              <a:avLst/>
                              <a:gdLst>
                                <a:gd name="connsiteX0" fmla="*/ 816141 w 1282418"/>
                                <a:gd name="connsiteY0" fmla="*/ 721787 h 771336"/>
                                <a:gd name="connsiteX1" fmla="*/ 938389 w 1282418"/>
                                <a:gd name="connsiteY1" fmla="*/ 725791 h 771336"/>
                                <a:gd name="connsiteX2" fmla="*/ 996028 w 1282418"/>
                                <a:gd name="connsiteY2" fmla="*/ 634175 h 771336"/>
                                <a:gd name="connsiteX3" fmla="*/ 1101255 w 1282418"/>
                                <a:gd name="connsiteY3" fmla="*/ 606599 h 771336"/>
                                <a:gd name="connsiteX4" fmla="*/ 1148212 w 1282418"/>
                                <a:gd name="connsiteY4" fmla="*/ 506899 h 771336"/>
                                <a:gd name="connsiteX5" fmla="*/ 1247157 w 1282418"/>
                                <a:gd name="connsiteY5" fmla="*/ 438386 h 771336"/>
                                <a:gd name="connsiteX6" fmla="*/ 1282418 w 1282418"/>
                                <a:gd name="connsiteY6" fmla="*/ 338533 h 771336"/>
                                <a:gd name="connsiteX7" fmla="*/ 916330 w 1282418"/>
                                <a:gd name="connsiteY7" fmla="*/ 32566 h 771336"/>
                                <a:gd name="connsiteX8" fmla="*/ 356170 w 1282418"/>
                                <a:gd name="connsiteY8" fmla="*/ 34660 h 771336"/>
                                <a:gd name="connsiteX9" fmla="*/ 0 w 1282418"/>
                                <a:gd name="connsiteY9" fmla="*/ 315234 h 771336"/>
                                <a:gd name="connsiteX10" fmla="*/ 32802 w 1282418"/>
                                <a:gd name="connsiteY10" fmla="*/ 457536 h 771336"/>
                                <a:gd name="connsiteX11" fmla="*/ 141686 w 1282418"/>
                                <a:gd name="connsiteY11" fmla="*/ 496825 h 771336"/>
                                <a:gd name="connsiteX12" fmla="*/ 180591 w 1282418"/>
                                <a:gd name="connsiteY12" fmla="*/ 603998 h 771336"/>
                                <a:gd name="connsiteX13" fmla="*/ 303526 w 1282418"/>
                                <a:gd name="connsiteY13" fmla="*/ 623605 h 771336"/>
                                <a:gd name="connsiteX14" fmla="*/ 364414 w 1282418"/>
                                <a:gd name="connsiteY14" fmla="*/ 705642 h 771336"/>
                                <a:gd name="connsiteX15" fmla="*/ 467726 w 1282418"/>
                                <a:gd name="connsiteY15" fmla="*/ 703743 h 771336"/>
                                <a:gd name="connsiteX16" fmla="*/ 550921 w 1282418"/>
                                <a:gd name="connsiteY16" fmla="*/ 770395 h 771336"/>
                                <a:gd name="connsiteX17" fmla="*/ 649445 w 1282418"/>
                                <a:gd name="connsiteY17" fmla="*/ 744702 h 771336"/>
                                <a:gd name="connsiteX18" fmla="*/ 735114 w 1282418"/>
                                <a:gd name="connsiteY18" fmla="*/ 770558 h 771336"/>
                                <a:gd name="connsiteX19" fmla="*/ 816141 w 1282418"/>
                                <a:gd name="connsiteY19" fmla="*/ 721787 h 7713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8" h="771336" fill="none" extrusionOk="0">
                                  <a:moveTo>
                                    <a:pt x="816141" y="721787"/>
                                  </a:moveTo>
                                  <a:cubicBezTo>
                                    <a:pt x="874969" y="710497"/>
                                    <a:pt x="912332" y="747572"/>
                                    <a:pt x="938389" y="725791"/>
                                  </a:cubicBezTo>
                                  <a:cubicBezTo>
                                    <a:pt x="964996" y="713923"/>
                                    <a:pt x="965040" y="651900"/>
                                    <a:pt x="996028" y="634175"/>
                                  </a:cubicBezTo>
                                  <a:cubicBezTo>
                                    <a:pt x="1022326" y="606863"/>
                                    <a:pt x="1072527" y="632872"/>
                                    <a:pt x="1101255" y="606599"/>
                                  </a:cubicBezTo>
                                  <a:cubicBezTo>
                                    <a:pt x="1122778" y="582705"/>
                                    <a:pt x="1127168" y="537809"/>
                                    <a:pt x="1148212" y="506899"/>
                                  </a:cubicBezTo>
                                  <a:cubicBezTo>
                                    <a:pt x="1176047" y="476345"/>
                                    <a:pt x="1225240" y="465543"/>
                                    <a:pt x="1247157" y="438386"/>
                                  </a:cubicBezTo>
                                  <a:cubicBezTo>
                                    <a:pt x="1269863" y="412953"/>
                                    <a:pt x="1253565" y="378814"/>
                                    <a:pt x="1282418" y="338533"/>
                                  </a:cubicBezTo>
                                  <a:cubicBezTo>
                                    <a:pt x="1202997" y="246411"/>
                                    <a:pt x="1050602" y="174401"/>
                                    <a:pt x="916330" y="32566"/>
                                  </a:cubicBezTo>
                                  <a:cubicBezTo>
                                    <a:pt x="746920" y="-6768"/>
                                    <a:pt x="478251" y="-15332"/>
                                    <a:pt x="356170" y="34660"/>
                                  </a:cubicBezTo>
                                  <a:cubicBezTo>
                                    <a:pt x="190689" y="144137"/>
                                    <a:pt x="168898" y="165830"/>
                                    <a:pt x="0" y="315234"/>
                                  </a:cubicBezTo>
                                  <a:cubicBezTo>
                                    <a:pt x="35208" y="350637"/>
                                    <a:pt x="15434" y="427171"/>
                                    <a:pt x="32802" y="457536"/>
                                  </a:cubicBezTo>
                                  <a:cubicBezTo>
                                    <a:pt x="55195" y="488619"/>
                                    <a:pt x="110527" y="475596"/>
                                    <a:pt x="141686" y="496825"/>
                                  </a:cubicBezTo>
                                  <a:cubicBezTo>
                                    <a:pt x="165524" y="521866"/>
                                    <a:pt x="154948" y="582910"/>
                                    <a:pt x="180591" y="603998"/>
                                  </a:cubicBezTo>
                                  <a:cubicBezTo>
                                    <a:pt x="203095" y="624012"/>
                                    <a:pt x="269412" y="611008"/>
                                    <a:pt x="303526" y="623605"/>
                                  </a:cubicBezTo>
                                  <a:cubicBezTo>
                                    <a:pt x="330795" y="645469"/>
                                    <a:pt x="333690" y="692471"/>
                                    <a:pt x="364414" y="705642"/>
                                  </a:cubicBezTo>
                                  <a:cubicBezTo>
                                    <a:pt x="392170" y="720436"/>
                                    <a:pt x="434960" y="695996"/>
                                    <a:pt x="467726" y="703743"/>
                                  </a:cubicBezTo>
                                  <a:cubicBezTo>
                                    <a:pt x="498964" y="710707"/>
                                    <a:pt x="522500" y="759978"/>
                                    <a:pt x="550921" y="770395"/>
                                  </a:cubicBezTo>
                                  <a:cubicBezTo>
                                    <a:pt x="576883" y="771335"/>
                                    <a:pt x="619437" y="741020"/>
                                    <a:pt x="649445" y="744702"/>
                                  </a:cubicBezTo>
                                  <a:cubicBezTo>
                                    <a:pt x="685889" y="747066"/>
                                    <a:pt x="701670" y="772159"/>
                                    <a:pt x="735114" y="770558"/>
                                  </a:cubicBezTo>
                                  <a:cubicBezTo>
                                    <a:pt x="759923" y="768117"/>
                                    <a:pt x="762909" y="738639"/>
                                    <a:pt x="816141" y="721787"/>
                                  </a:cubicBezTo>
                                  <a:close/>
                                </a:path>
                                <a:path w="1282418" h="771336" stroke="0" extrusionOk="0">
                                  <a:moveTo>
                                    <a:pt x="816141" y="721787"/>
                                  </a:moveTo>
                                  <a:cubicBezTo>
                                    <a:pt x="878507" y="701929"/>
                                    <a:pt x="910762" y="746182"/>
                                    <a:pt x="938389" y="725791"/>
                                  </a:cubicBezTo>
                                  <a:cubicBezTo>
                                    <a:pt x="967858" y="712504"/>
                                    <a:pt x="967841" y="655025"/>
                                    <a:pt x="996028" y="634175"/>
                                  </a:cubicBezTo>
                                  <a:cubicBezTo>
                                    <a:pt x="1026196" y="606743"/>
                                    <a:pt x="1078921" y="631695"/>
                                    <a:pt x="1101255" y="606599"/>
                                  </a:cubicBezTo>
                                  <a:cubicBezTo>
                                    <a:pt x="1122155" y="579771"/>
                                    <a:pt x="1123100" y="533429"/>
                                    <a:pt x="1148212" y="506899"/>
                                  </a:cubicBezTo>
                                  <a:cubicBezTo>
                                    <a:pt x="1179524" y="483515"/>
                                    <a:pt x="1226101" y="467532"/>
                                    <a:pt x="1247157" y="438386"/>
                                  </a:cubicBezTo>
                                  <a:cubicBezTo>
                                    <a:pt x="1269655" y="417991"/>
                                    <a:pt x="1258889" y="383300"/>
                                    <a:pt x="1282418" y="338533"/>
                                  </a:cubicBezTo>
                                  <a:cubicBezTo>
                                    <a:pt x="1148508" y="238752"/>
                                    <a:pt x="1040425" y="126313"/>
                                    <a:pt x="916330" y="32566"/>
                                  </a:cubicBezTo>
                                  <a:cubicBezTo>
                                    <a:pt x="764892" y="-15875"/>
                                    <a:pt x="507368" y="-28285"/>
                                    <a:pt x="356170" y="34660"/>
                                  </a:cubicBezTo>
                                  <a:cubicBezTo>
                                    <a:pt x="221053" y="161785"/>
                                    <a:pt x="184817" y="184303"/>
                                    <a:pt x="0" y="315234"/>
                                  </a:cubicBezTo>
                                  <a:cubicBezTo>
                                    <a:pt x="33740" y="353971"/>
                                    <a:pt x="14701" y="425861"/>
                                    <a:pt x="32802" y="457536"/>
                                  </a:cubicBezTo>
                                  <a:cubicBezTo>
                                    <a:pt x="62304" y="493879"/>
                                    <a:pt x="116481" y="474320"/>
                                    <a:pt x="141686" y="496825"/>
                                  </a:cubicBezTo>
                                  <a:cubicBezTo>
                                    <a:pt x="163328" y="525109"/>
                                    <a:pt x="146528" y="585389"/>
                                    <a:pt x="180591" y="603998"/>
                                  </a:cubicBezTo>
                                  <a:cubicBezTo>
                                    <a:pt x="210693" y="628082"/>
                                    <a:pt x="277329" y="614181"/>
                                    <a:pt x="303526" y="623605"/>
                                  </a:cubicBezTo>
                                  <a:cubicBezTo>
                                    <a:pt x="337224" y="634694"/>
                                    <a:pt x="335785" y="685267"/>
                                    <a:pt x="364414" y="705642"/>
                                  </a:cubicBezTo>
                                  <a:cubicBezTo>
                                    <a:pt x="389366" y="719806"/>
                                    <a:pt x="430406" y="693099"/>
                                    <a:pt x="467726" y="703743"/>
                                  </a:cubicBezTo>
                                  <a:cubicBezTo>
                                    <a:pt x="496652" y="710299"/>
                                    <a:pt x="514974" y="766270"/>
                                    <a:pt x="550921" y="770395"/>
                                  </a:cubicBezTo>
                                  <a:cubicBezTo>
                                    <a:pt x="580940" y="770727"/>
                                    <a:pt x="614079" y="743249"/>
                                    <a:pt x="649445" y="744702"/>
                                  </a:cubicBezTo>
                                  <a:cubicBezTo>
                                    <a:pt x="681019" y="743677"/>
                                    <a:pt x="708685" y="769018"/>
                                    <a:pt x="735114" y="770558"/>
                                  </a:cubicBezTo>
                                  <a:cubicBezTo>
                                    <a:pt x="765439" y="766380"/>
                                    <a:pt x="755496" y="735816"/>
                                    <a:pt x="816141" y="721787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26" name="フリーフォーム: 図形 525">
                      <a:extLst>
                        <a:ext uri="{FF2B5EF4-FFF2-40B4-BE49-F238E27FC236}">
                          <a16:creationId xmlns:a16="http://schemas.microsoft.com/office/drawing/2014/main" id="{E0FD238D-342F-419B-8782-7A902F035029}"/>
                        </a:ext>
                      </a:extLst>
                    </p:cNvPr>
                    <p:cNvSpPr/>
                    <p:nvPr/>
                  </p:nvSpPr>
                  <p:spPr>
                    <a:xfrm rot="19800000" flipH="1">
                      <a:off x="1781894" y="3849162"/>
                      <a:ext cx="1282418" cy="771336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123607760">
                            <a:custGeom>
                              <a:avLst/>
                              <a:gdLst>
                                <a:gd name="connsiteX0" fmla="*/ 816141 w 1282418"/>
                                <a:gd name="connsiteY0" fmla="*/ 721787 h 771336"/>
                                <a:gd name="connsiteX1" fmla="*/ 938389 w 1282418"/>
                                <a:gd name="connsiteY1" fmla="*/ 725791 h 771336"/>
                                <a:gd name="connsiteX2" fmla="*/ 996028 w 1282418"/>
                                <a:gd name="connsiteY2" fmla="*/ 634175 h 771336"/>
                                <a:gd name="connsiteX3" fmla="*/ 1101255 w 1282418"/>
                                <a:gd name="connsiteY3" fmla="*/ 606599 h 771336"/>
                                <a:gd name="connsiteX4" fmla="*/ 1148212 w 1282418"/>
                                <a:gd name="connsiteY4" fmla="*/ 506899 h 771336"/>
                                <a:gd name="connsiteX5" fmla="*/ 1247157 w 1282418"/>
                                <a:gd name="connsiteY5" fmla="*/ 438386 h 771336"/>
                                <a:gd name="connsiteX6" fmla="*/ 1282418 w 1282418"/>
                                <a:gd name="connsiteY6" fmla="*/ 338533 h 771336"/>
                                <a:gd name="connsiteX7" fmla="*/ 916330 w 1282418"/>
                                <a:gd name="connsiteY7" fmla="*/ 32566 h 771336"/>
                                <a:gd name="connsiteX8" fmla="*/ 356170 w 1282418"/>
                                <a:gd name="connsiteY8" fmla="*/ 34660 h 771336"/>
                                <a:gd name="connsiteX9" fmla="*/ 0 w 1282418"/>
                                <a:gd name="connsiteY9" fmla="*/ 315234 h 771336"/>
                                <a:gd name="connsiteX10" fmla="*/ 32802 w 1282418"/>
                                <a:gd name="connsiteY10" fmla="*/ 457536 h 771336"/>
                                <a:gd name="connsiteX11" fmla="*/ 141686 w 1282418"/>
                                <a:gd name="connsiteY11" fmla="*/ 496825 h 771336"/>
                                <a:gd name="connsiteX12" fmla="*/ 180591 w 1282418"/>
                                <a:gd name="connsiteY12" fmla="*/ 603998 h 771336"/>
                                <a:gd name="connsiteX13" fmla="*/ 303526 w 1282418"/>
                                <a:gd name="connsiteY13" fmla="*/ 623605 h 771336"/>
                                <a:gd name="connsiteX14" fmla="*/ 364414 w 1282418"/>
                                <a:gd name="connsiteY14" fmla="*/ 705642 h 771336"/>
                                <a:gd name="connsiteX15" fmla="*/ 467726 w 1282418"/>
                                <a:gd name="connsiteY15" fmla="*/ 703743 h 771336"/>
                                <a:gd name="connsiteX16" fmla="*/ 550921 w 1282418"/>
                                <a:gd name="connsiteY16" fmla="*/ 770395 h 771336"/>
                                <a:gd name="connsiteX17" fmla="*/ 649445 w 1282418"/>
                                <a:gd name="connsiteY17" fmla="*/ 744702 h 771336"/>
                                <a:gd name="connsiteX18" fmla="*/ 735114 w 1282418"/>
                                <a:gd name="connsiteY18" fmla="*/ 770558 h 771336"/>
                                <a:gd name="connsiteX19" fmla="*/ 816141 w 1282418"/>
                                <a:gd name="connsiteY19" fmla="*/ 721787 h 77133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282418" h="771336" fill="none" extrusionOk="0">
                                  <a:moveTo>
                                    <a:pt x="816141" y="721787"/>
                                  </a:moveTo>
                                  <a:cubicBezTo>
                                    <a:pt x="875002" y="704496"/>
                                    <a:pt x="910279" y="739569"/>
                                    <a:pt x="938389" y="725791"/>
                                  </a:cubicBezTo>
                                  <a:cubicBezTo>
                                    <a:pt x="966268" y="708409"/>
                                    <a:pt x="970778" y="656003"/>
                                    <a:pt x="996028" y="634175"/>
                                  </a:cubicBezTo>
                                  <a:cubicBezTo>
                                    <a:pt x="1026006" y="608757"/>
                                    <a:pt x="1068401" y="624923"/>
                                    <a:pt x="1101255" y="606599"/>
                                  </a:cubicBezTo>
                                  <a:cubicBezTo>
                                    <a:pt x="1124093" y="582786"/>
                                    <a:pt x="1128953" y="537707"/>
                                    <a:pt x="1148212" y="506899"/>
                                  </a:cubicBezTo>
                                  <a:cubicBezTo>
                                    <a:pt x="1169865" y="483968"/>
                                    <a:pt x="1227339" y="461159"/>
                                    <a:pt x="1247157" y="438386"/>
                                  </a:cubicBezTo>
                                  <a:cubicBezTo>
                                    <a:pt x="1263506" y="413609"/>
                                    <a:pt x="1252099" y="384651"/>
                                    <a:pt x="1282418" y="338533"/>
                                  </a:cubicBezTo>
                                  <a:cubicBezTo>
                                    <a:pt x="1137447" y="191958"/>
                                    <a:pt x="1045729" y="145036"/>
                                    <a:pt x="916330" y="32566"/>
                                  </a:cubicBezTo>
                                  <a:cubicBezTo>
                                    <a:pt x="746342" y="-2294"/>
                                    <a:pt x="511851" y="20902"/>
                                    <a:pt x="356170" y="34660"/>
                                  </a:cubicBezTo>
                                  <a:cubicBezTo>
                                    <a:pt x="189337" y="142535"/>
                                    <a:pt x="177439" y="185391"/>
                                    <a:pt x="0" y="315234"/>
                                  </a:cubicBezTo>
                                  <a:cubicBezTo>
                                    <a:pt x="27753" y="352463"/>
                                    <a:pt x="13214" y="421064"/>
                                    <a:pt x="32802" y="457536"/>
                                  </a:cubicBezTo>
                                  <a:cubicBezTo>
                                    <a:pt x="58110" y="485643"/>
                                    <a:pt x="114245" y="466759"/>
                                    <a:pt x="141686" y="496825"/>
                                  </a:cubicBezTo>
                                  <a:cubicBezTo>
                                    <a:pt x="169074" y="522564"/>
                                    <a:pt x="158673" y="583455"/>
                                    <a:pt x="180591" y="603998"/>
                                  </a:cubicBezTo>
                                  <a:cubicBezTo>
                                    <a:pt x="212735" y="623444"/>
                                    <a:pt x="275840" y="603353"/>
                                    <a:pt x="303526" y="623605"/>
                                  </a:cubicBezTo>
                                  <a:cubicBezTo>
                                    <a:pt x="332777" y="643106"/>
                                    <a:pt x="339070" y="685204"/>
                                    <a:pt x="364414" y="705642"/>
                                  </a:cubicBezTo>
                                  <a:cubicBezTo>
                                    <a:pt x="391155" y="721431"/>
                                    <a:pt x="438947" y="690948"/>
                                    <a:pt x="467726" y="703743"/>
                                  </a:cubicBezTo>
                                  <a:cubicBezTo>
                                    <a:pt x="494751" y="715692"/>
                                    <a:pt x="517278" y="760343"/>
                                    <a:pt x="550921" y="770395"/>
                                  </a:cubicBezTo>
                                  <a:cubicBezTo>
                                    <a:pt x="578375" y="771849"/>
                                    <a:pt x="622990" y="741749"/>
                                    <a:pt x="649445" y="744702"/>
                                  </a:cubicBezTo>
                                  <a:cubicBezTo>
                                    <a:pt x="677216" y="742553"/>
                                    <a:pt x="710275" y="776093"/>
                                    <a:pt x="735114" y="770558"/>
                                  </a:cubicBezTo>
                                  <a:cubicBezTo>
                                    <a:pt x="761049" y="772643"/>
                                    <a:pt x="756149" y="730254"/>
                                    <a:pt x="816141" y="721787"/>
                                  </a:cubicBezTo>
                                  <a:close/>
                                </a:path>
                                <a:path w="1282418" h="771336" stroke="0" extrusionOk="0">
                                  <a:moveTo>
                                    <a:pt x="816141" y="721787"/>
                                  </a:moveTo>
                                  <a:cubicBezTo>
                                    <a:pt x="867205" y="711652"/>
                                    <a:pt x="907399" y="740098"/>
                                    <a:pt x="938389" y="725791"/>
                                  </a:cubicBezTo>
                                  <a:cubicBezTo>
                                    <a:pt x="969045" y="710729"/>
                                    <a:pt x="974475" y="656502"/>
                                    <a:pt x="996028" y="634175"/>
                                  </a:cubicBezTo>
                                  <a:cubicBezTo>
                                    <a:pt x="1024129" y="617840"/>
                                    <a:pt x="1079030" y="630389"/>
                                    <a:pt x="1101255" y="606599"/>
                                  </a:cubicBezTo>
                                  <a:cubicBezTo>
                                    <a:pt x="1128553" y="590419"/>
                                    <a:pt x="1120667" y="539625"/>
                                    <a:pt x="1148212" y="506899"/>
                                  </a:cubicBezTo>
                                  <a:cubicBezTo>
                                    <a:pt x="1177734" y="482090"/>
                                    <a:pt x="1228957" y="465604"/>
                                    <a:pt x="1247157" y="438386"/>
                                  </a:cubicBezTo>
                                  <a:cubicBezTo>
                                    <a:pt x="1270910" y="415676"/>
                                    <a:pt x="1253290" y="383114"/>
                                    <a:pt x="1282418" y="338533"/>
                                  </a:cubicBezTo>
                                  <a:cubicBezTo>
                                    <a:pt x="1155927" y="241815"/>
                                    <a:pt x="1034430" y="140885"/>
                                    <a:pt x="916330" y="32566"/>
                                  </a:cubicBezTo>
                                  <a:cubicBezTo>
                                    <a:pt x="718327" y="-1445"/>
                                    <a:pt x="517162" y="-15044"/>
                                    <a:pt x="356170" y="34660"/>
                                  </a:cubicBezTo>
                                  <a:cubicBezTo>
                                    <a:pt x="237037" y="124055"/>
                                    <a:pt x="70497" y="232105"/>
                                    <a:pt x="0" y="315234"/>
                                  </a:cubicBezTo>
                                  <a:cubicBezTo>
                                    <a:pt x="34863" y="347553"/>
                                    <a:pt x="4178" y="433981"/>
                                    <a:pt x="32802" y="457536"/>
                                  </a:cubicBezTo>
                                  <a:cubicBezTo>
                                    <a:pt x="56194" y="492448"/>
                                    <a:pt x="116712" y="473834"/>
                                    <a:pt x="141686" y="496825"/>
                                  </a:cubicBezTo>
                                  <a:cubicBezTo>
                                    <a:pt x="170391" y="520479"/>
                                    <a:pt x="149454" y="590008"/>
                                    <a:pt x="180591" y="603998"/>
                                  </a:cubicBezTo>
                                  <a:cubicBezTo>
                                    <a:pt x="211211" y="629661"/>
                                    <a:pt x="277130" y="610011"/>
                                    <a:pt x="303526" y="623605"/>
                                  </a:cubicBezTo>
                                  <a:cubicBezTo>
                                    <a:pt x="335066" y="638562"/>
                                    <a:pt x="339905" y="692396"/>
                                    <a:pt x="364414" y="705642"/>
                                  </a:cubicBezTo>
                                  <a:cubicBezTo>
                                    <a:pt x="389812" y="720624"/>
                                    <a:pt x="437525" y="694289"/>
                                    <a:pt x="467726" y="703743"/>
                                  </a:cubicBezTo>
                                  <a:cubicBezTo>
                                    <a:pt x="496934" y="719776"/>
                                    <a:pt x="520235" y="769800"/>
                                    <a:pt x="550921" y="770395"/>
                                  </a:cubicBezTo>
                                  <a:cubicBezTo>
                                    <a:pt x="575543" y="774835"/>
                                    <a:pt x="617759" y="742978"/>
                                    <a:pt x="649445" y="744702"/>
                                  </a:cubicBezTo>
                                  <a:cubicBezTo>
                                    <a:pt x="676372" y="747066"/>
                                    <a:pt x="706913" y="775800"/>
                                    <a:pt x="735114" y="770558"/>
                                  </a:cubicBezTo>
                                  <a:cubicBezTo>
                                    <a:pt x="761028" y="767539"/>
                                    <a:pt x="756258" y="730320"/>
                                    <a:pt x="816141" y="721787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27" name="フリーフォーム: 図形 526">
                      <a:extLst>
                        <a:ext uri="{FF2B5EF4-FFF2-40B4-BE49-F238E27FC236}">
                          <a16:creationId xmlns:a16="http://schemas.microsoft.com/office/drawing/2014/main" id="{BF7B7FE9-86FD-4672-B4B0-5A2D94B89C47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752724" y="3316831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756591653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3656" y="508520"/>
                                    <a:pt x="648819" y="527147"/>
                                    <a:pt x="668589" y="517115"/>
                                  </a:cubicBezTo>
                                  <a:cubicBezTo>
                                    <a:pt x="690743" y="512536"/>
                                    <a:pt x="686812" y="465628"/>
                                    <a:pt x="709655" y="451840"/>
                                  </a:cubicBezTo>
                                  <a:cubicBezTo>
                                    <a:pt x="729273" y="435662"/>
                                    <a:pt x="770885" y="445841"/>
                                    <a:pt x="784628" y="432193"/>
                                  </a:cubicBezTo>
                                  <a:cubicBezTo>
                                    <a:pt x="796667" y="415674"/>
                                    <a:pt x="802124" y="384503"/>
                                    <a:pt x="818084" y="361157"/>
                                  </a:cubicBezTo>
                                  <a:cubicBezTo>
                                    <a:pt x="833632" y="347014"/>
                                    <a:pt x="873505" y="336039"/>
                                    <a:pt x="888581" y="312343"/>
                                  </a:cubicBezTo>
                                  <a:cubicBezTo>
                                    <a:pt x="909250" y="295475"/>
                                    <a:pt x="891779" y="269698"/>
                                    <a:pt x="913704" y="241200"/>
                                  </a:cubicBezTo>
                                  <a:cubicBezTo>
                                    <a:pt x="816430" y="168523"/>
                                    <a:pt x="706375" y="80000"/>
                                    <a:pt x="652872" y="23202"/>
                                  </a:cubicBezTo>
                                  <a:cubicBezTo>
                                    <a:pt x="530310" y="-13884"/>
                                    <a:pt x="387837" y="-1293"/>
                                    <a:pt x="253766" y="24694"/>
                                  </a:cubicBezTo>
                                  <a:cubicBezTo>
                                    <a:pt x="173657" y="85402"/>
                                    <a:pt x="97431" y="128679"/>
                                    <a:pt x="0" y="224599"/>
                                  </a:cubicBezTo>
                                  <a:cubicBezTo>
                                    <a:pt x="23949" y="248374"/>
                                    <a:pt x="5952" y="307031"/>
                                    <a:pt x="23371" y="325987"/>
                                  </a:cubicBezTo>
                                  <a:cubicBezTo>
                                    <a:pt x="39233" y="346825"/>
                                    <a:pt x="84266" y="336649"/>
                                    <a:pt x="100949" y="353980"/>
                                  </a:cubicBezTo>
                                  <a:cubicBezTo>
                                    <a:pt x="116746" y="371907"/>
                                    <a:pt x="106585" y="418013"/>
                                    <a:pt x="128668" y="430339"/>
                                  </a:cubicBezTo>
                                  <a:cubicBezTo>
                                    <a:pt x="147002" y="441494"/>
                                    <a:pt x="190136" y="433809"/>
                                    <a:pt x="216257" y="444309"/>
                                  </a:cubicBezTo>
                                  <a:cubicBezTo>
                                    <a:pt x="238599" y="458255"/>
                                    <a:pt x="235095" y="494903"/>
                                    <a:pt x="259639" y="502759"/>
                                  </a:cubicBezTo>
                                  <a:cubicBezTo>
                                    <a:pt x="283228" y="509860"/>
                                    <a:pt x="311751" y="493847"/>
                                    <a:pt x="333248" y="501406"/>
                                  </a:cubicBezTo>
                                  <a:cubicBezTo>
                                    <a:pt x="354873" y="509598"/>
                                    <a:pt x="372253" y="543393"/>
                                    <a:pt x="392523" y="548895"/>
                                  </a:cubicBezTo>
                                  <a:cubicBezTo>
                                    <a:pt x="414115" y="554369"/>
                                    <a:pt x="441114" y="529873"/>
                                    <a:pt x="462720" y="530588"/>
                                  </a:cubicBezTo>
                                  <a:cubicBezTo>
                                    <a:pt x="483010" y="529036"/>
                                    <a:pt x="503398" y="550801"/>
                                    <a:pt x="523758" y="549011"/>
                                  </a:cubicBezTo>
                                  <a:cubicBezTo>
                                    <a:pt x="543781" y="547558"/>
                                    <a:pt x="536355" y="522592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18997" y="506296"/>
                                    <a:pt x="642551" y="530187"/>
                                    <a:pt x="668589" y="517115"/>
                                  </a:cubicBezTo>
                                  <a:cubicBezTo>
                                    <a:pt x="687846" y="511424"/>
                                    <a:pt x="685859" y="469350"/>
                                    <a:pt x="709655" y="451840"/>
                                  </a:cubicBezTo>
                                  <a:cubicBezTo>
                                    <a:pt x="729651" y="441471"/>
                                    <a:pt x="769507" y="446420"/>
                                    <a:pt x="784628" y="432193"/>
                                  </a:cubicBezTo>
                                  <a:cubicBezTo>
                                    <a:pt x="802217" y="419987"/>
                                    <a:pt x="801865" y="375458"/>
                                    <a:pt x="818084" y="361157"/>
                                  </a:cubicBezTo>
                                  <a:cubicBezTo>
                                    <a:pt x="836724" y="340709"/>
                                    <a:pt x="873679" y="332239"/>
                                    <a:pt x="888581" y="312343"/>
                                  </a:cubicBezTo>
                                  <a:cubicBezTo>
                                    <a:pt x="905213" y="289242"/>
                                    <a:pt x="895141" y="269051"/>
                                    <a:pt x="913704" y="241200"/>
                                  </a:cubicBezTo>
                                  <a:cubicBezTo>
                                    <a:pt x="815505" y="147898"/>
                                    <a:pt x="746191" y="101149"/>
                                    <a:pt x="652872" y="23202"/>
                                  </a:cubicBezTo>
                                  <a:cubicBezTo>
                                    <a:pt x="536398" y="838"/>
                                    <a:pt x="376539" y="8979"/>
                                    <a:pt x="253766" y="24694"/>
                                  </a:cubicBezTo>
                                  <a:cubicBezTo>
                                    <a:pt x="208474" y="76397"/>
                                    <a:pt x="102246" y="147155"/>
                                    <a:pt x="0" y="224599"/>
                                  </a:cubicBezTo>
                                  <a:cubicBezTo>
                                    <a:pt x="20301" y="254899"/>
                                    <a:pt x="6602" y="303513"/>
                                    <a:pt x="23371" y="325987"/>
                                  </a:cubicBezTo>
                                  <a:cubicBezTo>
                                    <a:pt x="39180" y="352425"/>
                                    <a:pt x="85286" y="330878"/>
                                    <a:pt x="100949" y="353980"/>
                                  </a:cubicBezTo>
                                  <a:cubicBezTo>
                                    <a:pt x="116180" y="368309"/>
                                    <a:pt x="110200" y="415310"/>
                                    <a:pt x="128668" y="430339"/>
                                  </a:cubicBezTo>
                                  <a:cubicBezTo>
                                    <a:pt x="149974" y="448444"/>
                                    <a:pt x="193159" y="432730"/>
                                    <a:pt x="216257" y="444309"/>
                                  </a:cubicBezTo>
                                  <a:cubicBezTo>
                                    <a:pt x="236504" y="459022"/>
                                    <a:pt x="245056" y="495337"/>
                                    <a:pt x="259639" y="502759"/>
                                  </a:cubicBezTo>
                                  <a:cubicBezTo>
                                    <a:pt x="277901" y="511583"/>
                                    <a:pt x="308385" y="495974"/>
                                    <a:pt x="333248" y="501406"/>
                                  </a:cubicBezTo>
                                  <a:cubicBezTo>
                                    <a:pt x="358498" y="511189"/>
                                    <a:pt x="371568" y="545620"/>
                                    <a:pt x="392523" y="548895"/>
                                  </a:cubicBezTo>
                                  <a:cubicBezTo>
                                    <a:pt x="416507" y="553422"/>
                                    <a:pt x="444851" y="533050"/>
                                    <a:pt x="462720" y="530588"/>
                                  </a:cubicBezTo>
                                  <a:cubicBezTo>
                                    <a:pt x="481943" y="533782"/>
                                    <a:pt x="500901" y="549880"/>
                                    <a:pt x="523758" y="549011"/>
                                  </a:cubicBezTo>
                                  <a:cubicBezTo>
                                    <a:pt x="543499" y="547731"/>
                                    <a:pt x="536371" y="524553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28" name="フリーフォーム: 図形 527">
                      <a:extLst>
                        <a:ext uri="{FF2B5EF4-FFF2-40B4-BE49-F238E27FC236}">
                          <a16:creationId xmlns:a16="http://schemas.microsoft.com/office/drawing/2014/main" id="{198CDFC1-C93C-419F-BB57-2512CE669BA0}"/>
                        </a:ext>
                      </a:extLst>
                    </p:cNvPr>
                    <p:cNvSpPr/>
                    <p:nvPr/>
                  </p:nvSpPr>
                  <p:spPr>
                    <a:xfrm rot="3600000" flipH="1">
                      <a:off x="1506243" y="3759044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901438409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3808" y="504199"/>
                                    <a:pt x="642600" y="527652"/>
                                    <a:pt x="668589" y="517115"/>
                                  </a:cubicBezTo>
                                  <a:cubicBezTo>
                                    <a:pt x="688788" y="506444"/>
                                    <a:pt x="693012" y="470984"/>
                                    <a:pt x="709655" y="451840"/>
                                  </a:cubicBezTo>
                                  <a:cubicBezTo>
                                    <a:pt x="726384" y="434378"/>
                                    <a:pt x="765957" y="446437"/>
                                    <a:pt x="784628" y="432193"/>
                                  </a:cubicBezTo>
                                  <a:cubicBezTo>
                                    <a:pt x="803443" y="412709"/>
                                    <a:pt x="795629" y="380454"/>
                                    <a:pt x="818084" y="361157"/>
                                  </a:cubicBezTo>
                                  <a:cubicBezTo>
                                    <a:pt x="836330" y="342339"/>
                                    <a:pt x="869976" y="333814"/>
                                    <a:pt x="888581" y="312343"/>
                                  </a:cubicBezTo>
                                  <a:cubicBezTo>
                                    <a:pt x="901644" y="289738"/>
                                    <a:pt x="895292" y="270620"/>
                                    <a:pt x="913704" y="241200"/>
                                  </a:cubicBezTo>
                                  <a:cubicBezTo>
                                    <a:pt x="815333" y="173248"/>
                                    <a:pt x="723959" y="99753"/>
                                    <a:pt x="652872" y="23202"/>
                                  </a:cubicBezTo>
                                  <a:cubicBezTo>
                                    <a:pt x="537578" y="-27893"/>
                                    <a:pt x="374753" y="-33963"/>
                                    <a:pt x="253766" y="24694"/>
                                  </a:cubicBezTo>
                                  <a:cubicBezTo>
                                    <a:pt x="166203" y="111823"/>
                                    <a:pt x="81715" y="149694"/>
                                    <a:pt x="0" y="224599"/>
                                  </a:cubicBezTo>
                                  <a:cubicBezTo>
                                    <a:pt x="24138" y="255643"/>
                                    <a:pt x="3341" y="304366"/>
                                    <a:pt x="23371" y="325987"/>
                                  </a:cubicBezTo>
                                  <a:cubicBezTo>
                                    <a:pt x="43535" y="348352"/>
                                    <a:pt x="83902" y="338534"/>
                                    <a:pt x="100949" y="353980"/>
                                  </a:cubicBezTo>
                                  <a:cubicBezTo>
                                    <a:pt x="120913" y="370893"/>
                                    <a:pt x="108467" y="413869"/>
                                    <a:pt x="128668" y="430339"/>
                                  </a:cubicBezTo>
                                  <a:cubicBezTo>
                                    <a:pt x="147261" y="442405"/>
                                    <a:pt x="195829" y="432080"/>
                                    <a:pt x="216257" y="444309"/>
                                  </a:cubicBezTo>
                                  <a:cubicBezTo>
                                    <a:pt x="233089" y="458044"/>
                                    <a:pt x="240402" y="494507"/>
                                    <a:pt x="259639" y="502759"/>
                                  </a:cubicBezTo>
                                  <a:cubicBezTo>
                                    <a:pt x="282581" y="514204"/>
                                    <a:pt x="308309" y="493131"/>
                                    <a:pt x="333248" y="501406"/>
                                  </a:cubicBezTo>
                                  <a:cubicBezTo>
                                    <a:pt x="357330" y="505370"/>
                                    <a:pt x="370930" y="538599"/>
                                    <a:pt x="392523" y="548895"/>
                                  </a:cubicBezTo>
                                  <a:cubicBezTo>
                                    <a:pt x="410129" y="551875"/>
                                    <a:pt x="443738" y="529445"/>
                                    <a:pt x="462720" y="530588"/>
                                  </a:cubicBezTo>
                                  <a:cubicBezTo>
                                    <a:pt x="485227" y="531523"/>
                                    <a:pt x="503500" y="555973"/>
                                    <a:pt x="523758" y="549011"/>
                                  </a:cubicBezTo>
                                  <a:cubicBezTo>
                                    <a:pt x="544456" y="547267"/>
                                    <a:pt x="539308" y="519361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21031" y="505106"/>
                                    <a:pt x="650422" y="523899"/>
                                    <a:pt x="668589" y="517115"/>
                                  </a:cubicBezTo>
                                  <a:cubicBezTo>
                                    <a:pt x="688480" y="509471"/>
                                    <a:pt x="687396" y="460926"/>
                                    <a:pt x="709655" y="451840"/>
                                  </a:cubicBezTo>
                                  <a:cubicBezTo>
                                    <a:pt x="723962" y="439545"/>
                                    <a:pt x="767843" y="445501"/>
                                    <a:pt x="784628" y="432193"/>
                                  </a:cubicBezTo>
                                  <a:cubicBezTo>
                                    <a:pt x="800894" y="413315"/>
                                    <a:pt x="802159" y="381166"/>
                                    <a:pt x="818084" y="361157"/>
                                  </a:cubicBezTo>
                                  <a:cubicBezTo>
                                    <a:pt x="833571" y="343371"/>
                                    <a:pt x="876034" y="328179"/>
                                    <a:pt x="888581" y="312343"/>
                                  </a:cubicBezTo>
                                  <a:cubicBezTo>
                                    <a:pt x="901061" y="294557"/>
                                    <a:pt x="890500" y="272700"/>
                                    <a:pt x="913704" y="241200"/>
                                  </a:cubicBezTo>
                                  <a:cubicBezTo>
                                    <a:pt x="826444" y="175803"/>
                                    <a:pt x="743742" y="115524"/>
                                    <a:pt x="652872" y="23202"/>
                                  </a:cubicBezTo>
                                  <a:cubicBezTo>
                                    <a:pt x="539595" y="-12701"/>
                                    <a:pt x="348704" y="-1276"/>
                                    <a:pt x="253766" y="24694"/>
                                  </a:cubicBezTo>
                                  <a:cubicBezTo>
                                    <a:pt x="185232" y="79816"/>
                                    <a:pt x="55978" y="177500"/>
                                    <a:pt x="0" y="224599"/>
                                  </a:cubicBezTo>
                                  <a:cubicBezTo>
                                    <a:pt x="23605" y="250848"/>
                                    <a:pt x="7242" y="299659"/>
                                    <a:pt x="23371" y="325987"/>
                                  </a:cubicBezTo>
                                  <a:cubicBezTo>
                                    <a:pt x="45403" y="346880"/>
                                    <a:pt x="84496" y="340564"/>
                                    <a:pt x="100949" y="353980"/>
                                  </a:cubicBezTo>
                                  <a:cubicBezTo>
                                    <a:pt x="113657" y="374232"/>
                                    <a:pt x="109132" y="417172"/>
                                    <a:pt x="128668" y="430339"/>
                                  </a:cubicBezTo>
                                  <a:cubicBezTo>
                                    <a:pt x="145271" y="449322"/>
                                    <a:pt x="197648" y="431436"/>
                                    <a:pt x="216257" y="444309"/>
                                  </a:cubicBezTo>
                                  <a:cubicBezTo>
                                    <a:pt x="232720" y="455981"/>
                                    <a:pt x="240609" y="491303"/>
                                    <a:pt x="259639" y="502759"/>
                                  </a:cubicBezTo>
                                  <a:cubicBezTo>
                                    <a:pt x="275037" y="508635"/>
                                    <a:pt x="314002" y="490432"/>
                                    <a:pt x="333248" y="501406"/>
                                  </a:cubicBezTo>
                                  <a:cubicBezTo>
                                    <a:pt x="356066" y="509638"/>
                                    <a:pt x="373235" y="546409"/>
                                    <a:pt x="392523" y="548895"/>
                                  </a:cubicBezTo>
                                  <a:cubicBezTo>
                                    <a:pt x="412196" y="551871"/>
                                    <a:pt x="441931" y="533088"/>
                                    <a:pt x="462720" y="530588"/>
                                  </a:cubicBezTo>
                                  <a:cubicBezTo>
                                    <a:pt x="484879" y="532726"/>
                                    <a:pt x="504913" y="556296"/>
                                    <a:pt x="523758" y="549011"/>
                                  </a:cubicBezTo>
                                  <a:cubicBezTo>
                                    <a:pt x="541942" y="545520"/>
                                    <a:pt x="540869" y="523740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29" name="フリーフォーム: 図形 528">
                      <a:extLst>
                        <a:ext uri="{FF2B5EF4-FFF2-40B4-BE49-F238E27FC236}">
                          <a16:creationId xmlns:a16="http://schemas.microsoft.com/office/drawing/2014/main" id="{22ACCE14-118B-43AA-A368-5147737F0C93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1999204" y="3759044"/>
                      <a:ext cx="913704" cy="54956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29672003">
                            <a:custGeom>
                              <a:avLst/>
                              <a:gdLst>
                                <a:gd name="connsiteX0" fmla="*/ 581489 w 913704"/>
                                <a:gd name="connsiteY0" fmla="*/ 514262 h 549565"/>
                                <a:gd name="connsiteX1" fmla="*/ 668589 w 913704"/>
                                <a:gd name="connsiteY1" fmla="*/ 517115 h 549565"/>
                                <a:gd name="connsiteX2" fmla="*/ 709655 w 913704"/>
                                <a:gd name="connsiteY2" fmla="*/ 451840 h 549565"/>
                                <a:gd name="connsiteX3" fmla="*/ 784628 w 913704"/>
                                <a:gd name="connsiteY3" fmla="*/ 432193 h 549565"/>
                                <a:gd name="connsiteX4" fmla="*/ 818084 w 913704"/>
                                <a:gd name="connsiteY4" fmla="*/ 361157 h 549565"/>
                                <a:gd name="connsiteX5" fmla="*/ 888581 w 913704"/>
                                <a:gd name="connsiteY5" fmla="*/ 312343 h 549565"/>
                                <a:gd name="connsiteX6" fmla="*/ 913704 w 913704"/>
                                <a:gd name="connsiteY6" fmla="*/ 241200 h 549565"/>
                                <a:gd name="connsiteX7" fmla="*/ 652872 w 913704"/>
                                <a:gd name="connsiteY7" fmla="*/ 23202 h 549565"/>
                                <a:gd name="connsiteX8" fmla="*/ 253766 w 913704"/>
                                <a:gd name="connsiteY8" fmla="*/ 24694 h 549565"/>
                                <a:gd name="connsiteX9" fmla="*/ 0 w 913704"/>
                                <a:gd name="connsiteY9" fmla="*/ 224599 h 549565"/>
                                <a:gd name="connsiteX10" fmla="*/ 23371 w 913704"/>
                                <a:gd name="connsiteY10" fmla="*/ 325987 h 549565"/>
                                <a:gd name="connsiteX11" fmla="*/ 100949 w 913704"/>
                                <a:gd name="connsiteY11" fmla="*/ 353980 h 549565"/>
                                <a:gd name="connsiteX12" fmla="*/ 128668 w 913704"/>
                                <a:gd name="connsiteY12" fmla="*/ 430339 h 549565"/>
                                <a:gd name="connsiteX13" fmla="*/ 216257 w 913704"/>
                                <a:gd name="connsiteY13" fmla="*/ 444309 h 549565"/>
                                <a:gd name="connsiteX14" fmla="*/ 259639 w 913704"/>
                                <a:gd name="connsiteY14" fmla="*/ 502759 h 549565"/>
                                <a:gd name="connsiteX15" fmla="*/ 333248 w 913704"/>
                                <a:gd name="connsiteY15" fmla="*/ 501406 h 549565"/>
                                <a:gd name="connsiteX16" fmla="*/ 392523 w 913704"/>
                                <a:gd name="connsiteY16" fmla="*/ 548895 h 549565"/>
                                <a:gd name="connsiteX17" fmla="*/ 462720 w 913704"/>
                                <a:gd name="connsiteY17" fmla="*/ 530588 h 549565"/>
                                <a:gd name="connsiteX18" fmla="*/ 523758 w 913704"/>
                                <a:gd name="connsiteY18" fmla="*/ 549011 h 549565"/>
                                <a:gd name="connsiteX19" fmla="*/ 581489 w 913704"/>
                                <a:gd name="connsiteY19" fmla="*/ 514262 h 5495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913704" h="549565" fill="none" extrusionOk="0">
                                  <a:moveTo>
                                    <a:pt x="581489" y="514262"/>
                                  </a:moveTo>
                                  <a:cubicBezTo>
                                    <a:pt x="620118" y="505067"/>
                                    <a:pt x="646855" y="528027"/>
                                    <a:pt x="668589" y="517115"/>
                                  </a:cubicBezTo>
                                  <a:cubicBezTo>
                                    <a:pt x="692399" y="506163"/>
                                    <a:pt x="687880" y="466289"/>
                                    <a:pt x="709655" y="451840"/>
                                  </a:cubicBezTo>
                                  <a:cubicBezTo>
                                    <a:pt x="729819" y="435130"/>
                                    <a:pt x="767822" y="444862"/>
                                    <a:pt x="784628" y="432193"/>
                                  </a:cubicBezTo>
                                  <a:cubicBezTo>
                                    <a:pt x="803197" y="417659"/>
                                    <a:pt x="803750" y="384507"/>
                                    <a:pt x="818084" y="361157"/>
                                  </a:cubicBezTo>
                                  <a:cubicBezTo>
                                    <a:pt x="838046" y="342526"/>
                                    <a:pt x="872358" y="331173"/>
                                    <a:pt x="888581" y="312343"/>
                                  </a:cubicBezTo>
                                  <a:cubicBezTo>
                                    <a:pt x="907488" y="293820"/>
                                    <a:pt x="895836" y="268191"/>
                                    <a:pt x="913704" y="241200"/>
                                  </a:cubicBezTo>
                                  <a:cubicBezTo>
                                    <a:pt x="806957" y="157150"/>
                                    <a:pt x="753448" y="104573"/>
                                    <a:pt x="652872" y="23202"/>
                                  </a:cubicBezTo>
                                  <a:cubicBezTo>
                                    <a:pt x="507070" y="-6055"/>
                                    <a:pt x="364007" y="12887"/>
                                    <a:pt x="253766" y="24694"/>
                                  </a:cubicBezTo>
                                  <a:cubicBezTo>
                                    <a:pt x="173453" y="69962"/>
                                    <a:pt x="81222" y="141331"/>
                                    <a:pt x="0" y="224599"/>
                                  </a:cubicBezTo>
                                  <a:cubicBezTo>
                                    <a:pt x="21530" y="252284"/>
                                    <a:pt x="6513" y="309575"/>
                                    <a:pt x="23371" y="325987"/>
                                  </a:cubicBezTo>
                                  <a:cubicBezTo>
                                    <a:pt x="42370" y="347696"/>
                                    <a:pt x="85453" y="336872"/>
                                    <a:pt x="100949" y="353980"/>
                                  </a:cubicBezTo>
                                  <a:cubicBezTo>
                                    <a:pt x="118708" y="366611"/>
                                    <a:pt x="108825" y="415903"/>
                                    <a:pt x="128668" y="430339"/>
                                  </a:cubicBezTo>
                                  <a:cubicBezTo>
                                    <a:pt x="150280" y="442216"/>
                                    <a:pt x="195311" y="433164"/>
                                    <a:pt x="216257" y="444309"/>
                                  </a:cubicBezTo>
                                  <a:cubicBezTo>
                                    <a:pt x="238071" y="455555"/>
                                    <a:pt x="239694" y="492603"/>
                                    <a:pt x="259639" y="502759"/>
                                  </a:cubicBezTo>
                                  <a:cubicBezTo>
                                    <a:pt x="277853" y="511718"/>
                                    <a:pt x="311912" y="494621"/>
                                    <a:pt x="333248" y="501406"/>
                                  </a:cubicBezTo>
                                  <a:cubicBezTo>
                                    <a:pt x="353489" y="510125"/>
                                    <a:pt x="372220" y="546864"/>
                                    <a:pt x="392523" y="548895"/>
                                  </a:cubicBezTo>
                                  <a:cubicBezTo>
                                    <a:pt x="414384" y="551778"/>
                                    <a:pt x="438305" y="534421"/>
                                    <a:pt x="462720" y="530588"/>
                                  </a:cubicBezTo>
                                  <a:cubicBezTo>
                                    <a:pt x="486181" y="532089"/>
                                    <a:pt x="506584" y="550057"/>
                                    <a:pt x="523758" y="549011"/>
                                  </a:cubicBezTo>
                                  <a:cubicBezTo>
                                    <a:pt x="544557" y="548361"/>
                                    <a:pt x="541602" y="519587"/>
                                    <a:pt x="581489" y="514262"/>
                                  </a:cubicBezTo>
                                  <a:close/>
                                </a:path>
                                <a:path w="913704" h="549565" stroke="0" extrusionOk="0">
                                  <a:moveTo>
                                    <a:pt x="581489" y="514262"/>
                                  </a:moveTo>
                                  <a:cubicBezTo>
                                    <a:pt x="628584" y="504248"/>
                                    <a:pt x="646916" y="529994"/>
                                    <a:pt x="668589" y="517115"/>
                                  </a:cubicBezTo>
                                  <a:cubicBezTo>
                                    <a:pt x="691815" y="506438"/>
                                    <a:pt x="688500" y="465693"/>
                                    <a:pt x="709655" y="451840"/>
                                  </a:cubicBezTo>
                                  <a:cubicBezTo>
                                    <a:pt x="732221" y="436081"/>
                                    <a:pt x="766357" y="443630"/>
                                    <a:pt x="784628" y="432193"/>
                                  </a:cubicBezTo>
                                  <a:cubicBezTo>
                                    <a:pt x="807178" y="421083"/>
                                    <a:pt x="803627" y="384474"/>
                                    <a:pt x="818084" y="361157"/>
                                  </a:cubicBezTo>
                                  <a:cubicBezTo>
                                    <a:pt x="835081" y="347424"/>
                                    <a:pt x="867979" y="333594"/>
                                    <a:pt x="888581" y="312343"/>
                                  </a:cubicBezTo>
                                  <a:cubicBezTo>
                                    <a:pt x="904275" y="295035"/>
                                    <a:pt x="893977" y="275811"/>
                                    <a:pt x="913704" y="241200"/>
                                  </a:cubicBezTo>
                                  <a:cubicBezTo>
                                    <a:pt x="837872" y="188670"/>
                                    <a:pt x="736578" y="115182"/>
                                    <a:pt x="652872" y="23202"/>
                                  </a:cubicBezTo>
                                  <a:cubicBezTo>
                                    <a:pt x="546903" y="8842"/>
                                    <a:pt x="378822" y="-9920"/>
                                    <a:pt x="253766" y="24694"/>
                                  </a:cubicBezTo>
                                  <a:cubicBezTo>
                                    <a:pt x="184450" y="95927"/>
                                    <a:pt x="95018" y="164909"/>
                                    <a:pt x="0" y="224599"/>
                                  </a:cubicBezTo>
                                  <a:cubicBezTo>
                                    <a:pt x="19209" y="252776"/>
                                    <a:pt x="3858" y="301396"/>
                                    <a:pt x="23371" y="325987"/>
                                  </a:cubicBezTo>
                                  <a:cubicBezTo>
                                    <a:pt x="38706" y="350976"/>
                                    <a:pt x="85938" y="336232"/>
                                    <a:pt x="100949" y="353980"/>
                                  </a:cubicBezTo>
                                  <a:cubicBezTo>
                                    <a:pt x="116686" y="370899"/>
                                    <a:pt x="106080" y="414647"/>
                                    <a:pt x="128668" y="430339"/>
                                  </a:cubicBezTo>
                                  <a:cubicBezTo>
                                    <a:pt x="146044" y="444192"/>
                                    <a:pt x="190825" y="433274"/>
                                    <a:pt x="216257" y="444309"/>
                                  </a:cubicBezTo>
                                  <a:cubicBezTo>
                                    <a:pt x="238508" y="459245"/>
                                    <a:pt x="238179" y="493419"/>
                                    <a:pt x="259639" y="502759"/>
                                  </a:cubicBezTo>
                                  <a:cubicBezTo>
                                    <a:pt x="278643" y="510471"/>
                                    <a:pt x="311932" y="492891"/>
                                    <a:pt x="333248" y="501406"/>
                                  </a:cubicBezTo>
                                  <a:cubicBezTo>
                                    <a:pt x="354880" y="509111"/>
                                    <a:pt x="370232" y="539607"/>
                                    <a:pt x="392523" y="548895"/>
                                  </a:cubicBezTo>
                                  <a:cubicBezTo>
                                    <a:pt x="416823" y="554446"/>
                                    <a:pt x="437754" y="527979"/>
                                    <a:pt x="462720" y="530588"/>
                                  </a:cubicBezTo>
                                  <a:cubicBezTo>
                                    <a:pt x="482067" y="528559"/>
                                    <a:pt x="502538" y="554207"/>
                                    <a:pt x="523758" y="549011"/>
                                  </a:cubicBezTo>
                                  <a:cubicBezTo>
                                    <a:pt x="539664" y="544415"/>
                                    <a:pt x="538668" y="522804"/>
                                    <a:pt x="581489" y="51426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30" name="フリーフォーム: 図形 529">
                      <a:extLst>
                        <a:ext uri="{FF2B5EF4-FFF2-40B4-BE49-F238E27FC236}">
                          <a16:creationId xmlns:a16="http://schemas.microsoft.com/office/drawing/2014/main" id="{7D1C5091-7197-48D3-BF94-CD383D677FB3}"/>
                        </a:ext>
                      </a:extLst>
                    </p:cNvPr>
                    <p:cNvSpPr/>
                    <p:nvPr/>
                  </p:nvSpPr>
                  <p:spPr>
                    <a:xfrm rot="12600000" flipH="1">
                      <a:off x="1970496" y="3470470"/>
                      <a:ext cx="726272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22634844">
                            <a:custGeom>
                              <a:avLst/>
                              <a:gdLst>
                                <a:gd name="connsiteX0" fmla="*/ 462205 w 726272"/>
                                <a:gd name="connsiteY0" fmla="*/ 408769 h 436830"/>
                                <a:gd name="connsiteX1" fmla="*/ 531438 w 726272"/>
                                <a:gd name="connsiteY1" fmla="*/ 411036 h 436830"/>
                                <a:gd name="connsiteX2" fmla="*/ 564080 w 726272"/>
                                <a:gd name="connsiteY2" fmla="*/ 359152 h 436830"/>
                                <a:gd name="connsiteX3" fmla="*/ 623674 w 726272"/>
                                <a:gd name="connsiteY3" fmla="*/ 343535 h 436830"/>
                                <a:gd name="connsiteX4" fmla="*/ 650267 w 726272"/>
                                <a:gd name="connsiteY4" fmla="*/ 287071 h 436830"/>
                                <a:gd name="connsiteX5" fmla="*/ 706303 w 726272"/>
                                <a:gd name="connsiteY5" fmla="*/ 248271 h 436830"/>
                                <a:gd name="connsiteX6" fmla="*/ 726272 w 726272"/>
                                <a:gd name="connsiteY6" fmla="*/ 191721 h 436830"/>
                                <a:gd name="connsiteX7" fmla="*/ 518945 w 726272"/>
                                <a:gd name="connsiteY7" fmla="*/ 18443 h 436830"/>
                                <a:gd name="connsiteX8" fmla="*/ 201710 w 726272"/>
                                <a:gd name="connsiteY8" fmla="*/ 19629 h 436830"/>
                                <a:gd name="connsiteX9" fmla="*/ 0 w 726272"/>
                                <a:gd name="connsiteY9" fmla="*/ 178526 h 436830"/>
                                <a:gd name="connsiteX10" fmla="*/ 18577 w 726272"/>
                                <a:gd name="connsiteY10" fmla="*/ 259116 h 436830"/>
                                <a:gd name="connsiteX11" fmla="*/ 80241 w 726272"/>
                                <a:gd name="connsiteY11" fmla="*/ 281366 h 436830"/>
                                <a:gd name="connsiteX12" fmla="*/ 102274 w 726272"/>
                                <a:gd name="connsiteY12" fmla="*/ 342061 h 436830"/>
                                <a:gd name="connsiteX13" fmla="*/ 171895 w 726272"/>
                                <a:gd name="connsiteY13" fmla="*/ 353165 h 436830"/>
                                <a:gd name="connsiteX14" fmla="*/ 206378 w 726272"/>
                                <a:gd name="connsiteY14" fmla="*/ 399626 h 436830"/>
                                <a:gd name="connsiteX15" fmla="*/ 264887 w 726272"/>
                                <a:gd name="connsiteY15" fmla="*/ 398550 h 436830"/>
                                <a:gd name="connsiteX16" fmla="*/ 312003 w 726272"/>
                                <a:gd name="connsiteY16" fmla="*/ 436297 h 436830"/>
                                <a:gd name="connsiteX17" fmla="*/ 367800 w 726272"/>
                                <a:gd name="connsiteY17" fmla="*/ 421746 h 436830"/>
                                <a:gd name="connsiteX18" fmla="*/ 416317 w 726272"/>
                                <a:gd name="connsiteY18" fmla="*/ 436389 h 436830"/>
                                <a:gd name="connsiteX19" fmla="*/ 462205 w 726272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2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4736" y="396965"/>
                                    <a:pt x="516076" y="418997"/>
                                    <a:pt x="531438" y="411036"/>
                                  </a:cubicBezTo>
                                  <a:cubicBezTo>
                                    <a:pt x="551138" y="400270"/>
                                    <a:pt x="549811" y="367856"/>
                                    <a:pt x="564080" y="359152"/>
                                  </a:cubicBezTo>
                                  <a:cubicBezTo>
                                    <a:pt x="576140" y="344935"/>
                                    <a:pt x="605949" y="354275"/>
                                    <a:pt x="623674" y="343535"/>
                                  </a:cubicBezTo>
                                  <a:cubicBezTo>
                                    <a:pt x="637438" y="326933"/>
                                    <a:pt x="637102" y="302602"/>
                                    <a:pt x="650267" y="287071"/>
                                  </a:cubicBezTo>
                                  <a:cubicBezTo>
                                    <a:pt x="665074" y="270995"/>
                                    <a:pt x="693742" y="262167"/>
                                    <a:pt x="706303" y="248271"/>
                                  </a:cubicBezTo>
                                  <a:cubicBezTo>
                                    <a:pt x="719493" y="230888"/>
                                    <a:pt x="705893" y="216364"/>
                                    <a:pt x="726272" y="191721"/>
                                  </a:cubicBezTo>
                                  <a:cubicBezTo>
                                    <a:pt x="677077" y="161434"/>
                                    <a:pt x="595087" y="89146"/>
                                    <a:pt x="518945" y="18443"/>
                                  </a:cubicBezTo>
                                  <a:cubicBezTo>
                                    <a:pt x="413414" y="-19614"/>
                                    <a:pt x="290014" y="-14469"/>
                                    <a:pt x="201710" y="19629"/>
                                  </a:cubicBezTo>
                                  <a:cubicBezTo>
                                    <a:pt x="156013" y="64722"/>
                                    <a:pt x="100245" y="110052"/>
                                    <a:pt x="0" y="178526"/>
                                  </a:cubicBezTo>
                                  <a:cubicBezTo>
                                    <a:pt x="17537" y="194239"/>
                                    <a:pt x="5604" y="244034"/>
                                    <a:pt x="18577" y="259116"/>
                                  </a:cubicBezTo>
                                  <a:cubicBezTo>
                                    <a:pt x="29762" y="278663"/>
                                    <a:pt x="66880" y="265364"/>
                                    <a:pt x="80241" y="281366"/>
                                  </a:cubicBezTo>
                                  <a:cubicBezTo>
                                    <a:pt x="97975" y="292649"/>
                                    <a:pt x="88580" y="330060"/>
                                    <a:pt x="102274" y="342061"/>
                                  </a:cubicBezTo>
                                  <a:cubicBezTo>
                                    <a:pt x="118993" y="354889"/>
                                    <a:pt x="152773" y="342025"/>
                                    <a:pt x="171895" y="353165"/>
                                  </a:cubicBezTo>
                                  <a:cubicBezTo>
                                    <a:pt x="188158" y="363797"/>
                                    <a:pt x="189614" y="390981"/>
                                    <a:pt x="206378" y="399626"/>
                                  </a:cubicBezTo>
                                  <a:cubicBezTo>
                                    <a:pt x="224241" y="408818"/>
                                    <a:pt x="249337" y="390686"/>
                                    <a:pt x="264887" y="398550"/>
                                  </a:cubicBezTo>
                                  <a:cubicBezTo>
                                    <a:pt x="278909" y="405098"/>
                                    <a:pt x="295440" y="431690"/>
                                    <a:pt x="312003" y="436297"/>
                                  </a:cubicBezTo>
                                  <a:cubicBezTo>
                                    <a:pt x="329112" y="438654"/>
                                    <a:pt x="351515" y="419955"/>
                                    <a:pt x="367800" y="421746"/>
                                  </a:cubicBezTo>
                                  <a:cubicBezTo>
                                    <a:pt x="387134" y="422149"/>
                                    <a:pt x="400848" y="441721"/>
                                    <a:pt x="416317" y="436389"/>
                                  </a:cubicBezTo>
                                  <a:cubicBezTo>
                                    <a:pt x="434305" y="433816"/>
                                    <a:pt x="430963" y="418986"/>
                                    <a:pt x="462205" y="408769"/>
                                  </a:cubicBezTo>
                                  <a:close/>
                                </a:path>
                                <a:path w="726272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3242" y="402075"/>
                                    <a:pt x="514506" y="418668"/>
                                    <a:pt x="531438" y="411036"/>
                                  </a:cubicBezTo>
                                  <a:cubicBezTo>
                                    <a:pt x="548569" y="402138"/>
                                    <a:pt x="549136" y="372975"/>
                                    <a:pt x="564080" y="359152"/>
                                  </a:cubicBezTo>
                                  <a:cubicBezTo>
                                    <a:pt x="578785" y="348845"/>
                                    <a:pt x="610101" y="353697"/>
                                    <a:pt x="623674" y="343535"/>
                                  </a:cubicBezTo>
                                  <a:cubicBezTo>
                                    <a:pt x="637510" y="331215"/>
                                    <a:pt x="638115" y="299147"/>
                                    <a:pt x="650267" y="287071"/>
                                  </a:cubicBezTo>
                                  <a:cubicBezTo>
                                    <a:pt x="663031" y="270623"/>
                                    <a:pt x="690519" y="266570"/>
                                    <a:pt x="706303" y="248271"/>
                                  </a:cubicBezTo>
                                  <a:cubicBezTo>
                                    <a:pt x="716543" y="234329"/>
                                    <a:pt x="711142" y="217824"/>
                                    <a:pt x="726272" y="191721"/>
                                  </a:cubicBezTo>
                                  <a:cubicBezTo>
                                    <a:pt x="649854" y="120431"/>
                                    <a:pt x="601267" y="74116"/>
                                    <a:pt x="518945" y="18443"/>
                                  </a:cubicBezTo>
                                  <a:cubicBezTo>
                                    <a:pt x="418570" y="-22969"/>
                                    <a:pt x="296019" y="4881"/>
                                    <a:pt x="201710" y="19629"/>
                                  </a:cubicBezTo>
                                  <a:cubicBezTo>
                                    <a:pt x="134464" y="65138"/>
                                    <a:pt x="48032" y="155953"/>
                                    <a:pt x="0" y="178526"/>
                                  </a:cubicBezTo>
                                  <a:cubicBezTo>
                                    <a:pt x="15596" y="198640"/>
                                    <a:pt x="4643" y="239841"/>
                                    <a:pt x="18577" y="259116"/>
                                  </a:cubicBezTo>
                                  <a:cubicBezTo>
                                    <a:pt x="31959" y="275126"/>
                                    <a:pt x="61542" y="268240"/>
                                    <a:pt x="80241" y="281366"/>
                                  </a:cubicBezTo>
                                  <a:cubicBezTo>
                                    <a:pt x="93930" y="293999"/>
                                    <a:pt x="86376" y="332214"/>
                                    <a:pt x="102274" y="342061"/>
                                  </a:cubicBezTo>
                                  <a:cubicBezTo>
                                    <a:pt x="114101" y="351017"/>
                                    <a:pt x="154218" y="341087"/>
                                    <a:pt x="171895" y="353165"/>
                                  </a:cubicBezTo>
                                  <a:cubicBezTo>
                                    <a:pt x="191613" y="362256"/>
                                    <a:pt x="189865" y="390848"/>
                                    <a:pt x="206378" y="399626"/>
                                  </a:cubicBezTo>
                                  <a:cubicBezTo>
                                    <a:pt x="221050" y="407732"/>
                                    <a:pt x="248852" y="391999"/>
                                    <a:pt x="264887" y="398550"/>
                                  </a:cubicBezTo>
                                  <a:cubicBezTo>
                                    <a:pt x="280607" y="405994"/>
                                    <a:pt x="293348" y="431450"/>
                                    <a:pt x="312003" y="436297"/>
                                  </a:cubicBezTo>
                                  <a:cubicBezTo>
                                    <a:pt x="328316" y="440280"/>
                                    <a:pt x="351596" y="417813"/>
                                    <a:pt x="367800" y="421746"/>
                                  </a:cubicBezTo>
                                  <a:cubicBezTo>
                                    <a:pt x="385545" y="421817"/>
                                    <a:pt x="400369" y="441507"/>
                                    <a:pt x="416317" y="436389"/>
                                  </a:cubicBezTo>
                                  <a:cubicBezTo>
                                    <a:pt x="435305" y="431785"/>
                                    <a:pt x="429063" y="415802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31" name="フリーフォーム: 図形 530">
                      <a:extLst>
                        <a:ext uri="{FF2B5EF4-FFF2-40B4-BE49-F238E27FC236}">
                          <a16:creationId xmlns:a16="http://schemas.microsoft.com/office/drawing/2014/main" id="{BA4026DF-5005-4241-9548-6CC1B7001BDF}"/>
                        </a:ext>
                      </a:extLst>
                    </p:cNvPr>
                    <p:cNvSpPr/>
                    <p:nvPr/>
                  </p:nvSpPr>
                  <p:spPr>
                    <a:xfrm rot="5400000" flipH="1">
                      <a:off x="1625076" y="3676918"/>
                      <a:ext cx="726271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66901572">
                            <a:custGeom>
                              <a:avLst/>
                              <a:gdLst>
                                <a:gd name="connsiteX0" fmla="*/ 462205 w 726271"/>
                                <a:gd name="connsiteY0" fmla="*/ 408769 h 436830"/>
                                <a:gd name="connsiteX1" fmla="*/ 531437 w 726271"/>
                                <a:gd name="connsiteY1" fmla="*/ 411036 h 436830"/>
                                <a:gd name="connsiteX2" fmla="*/ 564079 w 726271"/>
                                <a:gd name="connsiteY2" fmla="*/ 359152 h 436830"/>
                                <a:gd name="connsiteX3" fmla="*/ 623673 w 726271"/>
                                <a:gd name="connsiteY3" fmla="*/ 343535 h 436830"/>
                                <a:gd name="connsiteX4" fmla="*/ 650266 w 726271"/>
                                <a:gd name="connsiteY4" fmla="*/ 287071 h 436830"/>
                                <a:gd name="connsiteX5" fmla="*/ 706302 w 726271"/>
                                <a:gd name="connsiteY5" fmla="*/ 248271 h 436830"/>
                                <a:gd name="connsiteX6" fmla="*/ 726271 w 726271"/>
                                <a:gd name="connsiteY6" fmla="*/ 191721 h 436830"/>
                                <a:gd name="connsiteX7" fmla="*/ 518945 w 726271"/>
                                <a:gd name="connsiteY7" fmla="*/ 18443 h 436830"/>
                                <a:gd name="connsiteX8" fmla="*/ 201710 w 726271"/>
                                <a:gd name="connsiteY8" fmla="*/ 19629 h 436830"/>
                                <a:gd name="connsiteX9" fmla="*/ 0 w 726271"/>
                                <a:gd name="connsiteY9" fmla="*/ 178526 h 436830"/>
                                <a:gd name="connsiteX10" fmla="*/ 18577 w 726271"/>
                                <a:gd name="connsiteY10" fmla="*/ 259116 h 436830"/>
                                <a:gd name="connsiteX11" fmla="*/ 80241 w 726271"/>
                                <a:gd name="connsiteY11" fmla="*/ 281366 h 436830"/>
                                <a:gd name="connsiteX12" fmla="*/ 102274 w 726271"/>
                                <a:gd name="connsiteY12" fmla="*/ 342061 h 436830"/>
                                <a:gd name="connsiteX13" fmla="*/ 171895 w 726271"/>
                                <a:gd name="connsiteY13" fmla="*/ 353165 h 436830"/>
                                <a:gd name="connsiteX14" fmla="*/ 206378 w 726271"/>
                                <a:gd name="connsiteY14" fmla="*/ 399626 h 436830"/>
                                <a:gd name="connsiteX15" fmla="*/ 264887 w 726271"/>
                                <a:gd name="connsiteY15" fmla="*/ 398550 h 436830"/>
                                <a:gd name="connsiteX16" fmla="*/ 312003 w 726271"/>
                                <a:gd name="connsiteY16" fmla="*/ 436297 h 436830"/>
                                <a:gd name="connsiteX17" fmla="*/ 367800 w 726271"/>
                                <a:gd name="connsiteY17" fmla="*/ 421746 h 436830"/>
                                <a:gd name="connsiteX18" fmla="*/ 416316 w 726271"/>
                                <a:gd name="connsiteY18" fmla="*/ 436389 h 436830"/>
                                <a:gd name="connsiteX19" fmla="*/ 462205 w 726271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1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3360" y="403187"/>
                                    <a:pt x="517121" y="419624"/>
                                    <a:pt x="531437" y="411036"/>
                                  </a:cubicBezTo>
                                  <a:cubicBezTo>
                                    <a:pt x="551144" y="401234"/>
                                    <a:pt x="551547" y="372857"/>
                                    <a:pt x="564079" y="359152"/>
                                  </a:cubicBezTo>
                                  <a:cubicBezTo>
                                    <a:pt x="579521" y="346128"/>
                                    <a:pt x="608876" y="356601"/>
                                    <a:pt x="623673" y="343535"/>
                                  </a:cubicBezTo>
                                  <a:cubicBezTo>
                                    <a:pt x="637684" y="330664"/>
                                    <a:pt x="635846" y="305532"/>
                                    <a:pt x="650266" y="287071"/>
                                  </a:cubicBezTo>
                                  <a:cubicBezTo>
                                    <a:pt x="664807" y="270844"/>
                                    <a:pt x="692583" y="264051"/>
                                    <a:pt x="706302" y="248271"/>
                                  </a:cubicBezTo>
                                  <a:cubicBezTo>
                                    <a:pt x="721187" y="232990"/>
                                    <a:pt x="710944" y="211722"/>
                                    <a:pt x="726271" y="191721"/>
                                  </a:cubicBezTo>
                                  <a:cubicBezTo>
                                    <a:pt x="680128" y="158490"/>
                                    <a:pt x="567324" y="48785"/>
                                    <a:pt x="518945" y="18443"/>
                                  </a:cubicBezTo>
                                  <a:cubicBezTo>
                                    <a:pt x="418361" y="-14940"/>
                                    <a:pt x="313552" y="-5332"/>
                                    <a:pt x="201710" y="19629"/>
                                  </a:cubicBezTo>
                                  <a:cubicBezTo>
                                    <a:pt x="106579" y="99874"/>
                                    <a:pt x="58377" y="118773"/>
                                    <a:pt x="0" y="178526"/>
                                  </a:cubicBezTo>
                                  <a:cubicBezTo>
                                    <a:pt x="17014" y="198461"/>
                                    <a:pt x="9403" y="243977"/>
                                    <a:pt x="18577" y="259116"/>
                                  </a:cubicBezTo>
                                  <a:cubicBezTo>
                                    <a:pt x="31274" y="279269"/>
                                    <a:pt x="62656" y="267044"/>
                                    <a:pt x="80241" y="281366"/>
                                  </a:cubicBezTo>
                                  <a:cubicBezTo>
                                    <a:pt x="90105" y="292846"/>
                                    <a:pt x="85401" y="332932"/>
                                    <a:pt x="102274" y="342061"/>
                                  </a:cubicBezTo>
                                  <a:cubicBezTo>
                                    <a:pt x="121083" y="357057"/>
                                    <a:pt x="153521" y="343720"/>
                                    <a:pt x="171895" y="353165"/>
                                  </a:cubicBezTo>
                                  <a:cubicBezTo>
                                    <a:pt x="189663" y="360983"/>
                                    <a:pt x="190774" y="393486"/>
                                    <a:pt x="206378" y="399626"/>
                                  </a:cubicBezTo>
                                  <a:cubicBezTo>
                                    <a:pt x="225604" y="409643"/>
                                    <a:pt x="244784" y="388621"/>
                                    <a:pt x="264887" y="398550"/>
                                  </a:cubicBezTo>
                                  <a:cubicBezTo>
                                    <a:pt x="284009" y="406433"/>
                                    <a:pt x="293642" y="435361"/>
                                    <a:pt x="312003" y="436297"/>
                                  </a:cubicBezTo>
                                  <a:cubicBezTo>
                                    <a:pt x="325078" y="439946"/>
                                    <a:pt x="348032" y="419716"/>
                                    <a:pt x="367800" y="421746"/>
                                  </a:cubicBezTo>
                                  <a:cubicBezTo>
                                    <a:pt x="384602" y="418071"/>
                                    <a:pt x="401104" y="434799"/>
                                    <a:pt x="416316" y="436389"/>
                                  </a:cubicBezTo>
                                  <a:cubicBezTo>
                                    <a:pt x="434622" y="434569"/>
                                    <a:pt x="428798" y="414459"/>
                                    <a:pt x="462205" y="408769"/>
                                  </a:cubicBezTo>
                                  <a:close/>
                                </a:path>
                                <a:path w="726271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3543" y="404591"/>
                                    <a:pt x="517459" y="421104"/>
                                    <a:pt x="531437" y="411036"/>
                                  </a:cubicBezTo>
                                  <a:cubicBezTo>
                                    <a:pt x="548772" y="400932"/>
                                    <a:pt x="547497" y="371130"/>
                                    <a:pt x="564079" y="359152"/>
                                  </a:cubicBezTo>
                                  <a:cubicBezTo>
                                    <a:pt x="578683" y="349856"/>
                                    <a:pt x="613486" y="355340"/>
                                    <a:pt x="623673" y="343535"/>
                                  </a:cubicBezTo>
                                  <a:cubicBezTo>
                                    <a:pt x="637760" y="330460"/>
                                    <a:pt x="637707" y="302795"/>
                                    <a:pt x="650266" y="287071"/>
                                  </a:cubicBezTo>
                                  <a:cubicBezTo>
                                    <a:pt x="663650" y="271939"/>
                                    <a:pt x="694463" y="265157"/>
                                    <a:pt x="706302" y="248271"/>
                                  </a:cubicBezTo>
                                  <a:cubicBezTo>
                                    <a:pt x="719296" y="234259"/>
                                    <a:pt x="707596" y="212218"/>
                                    <a:pt x="726271" y="191721"/>
                                  </a:cubicBezTo>
                                  <a:cubicBezTo>
                                    <a:pt x="647947" y="116617"/>
                                    <a:pt x="571148" y="67580"/>
                                    <a:pt x="518945" y="18443"/>
                                  </a:cubicBezTo>
                                  <a:cubicBezTo>
                                    <a:pt x="422094" y="-8053"/>
                                    <a:pt x="285621" y="-19942"/>
                                    <a:pt x="201710" y="19629"/>
                                  </a:cubicBezTo>
                                  <a:cubicBezTo>
                                    <a:pt x="157195" y="64416"/>
                                    <a:pt x="69656" y="110438"/>
                                    <a:pt x="0" y="178526"/>
                                  </a:cubicBezTo>
                                  <a:cubicBezTo>
                                    <a:pt x="18322" y="197449"/>
                                    <a:pt x="3213" y="238943"/>
                                    <a:pt x="18577" y="259116"/>
                                  </a:cubicBezTo>
                                  <a:cubicBezTo>
                                    <a:pt x="30999" y="276790"/>
                                    <a:pt x="67566" y="267491"/>
                                    <a:pt x="80241" y="281366"/>
                                  </a:cubicBezTo>
                                  <a:cubicBezTo>
                                    <a:pt x="96719" y="292673"/>
                                    <a:pt x="86401" y="330271"/>
                                    <a:pt x="102274" y="342061"/>
                                  </a:cubicBezTo>
                                  <a:cubicBezTo>
                                    <a:pt x="116212" y="354753"/>
                                    <a:pt x="152969" y="344477"/>
                                    <a:pt x="171895" y="353165"/>
                                  </a:cubicBezTo>
                                  <a:cubicBezTo>
                                    <a:pt x="189991" y="364140"/>
                                    <a:pt x="192332" y="395500"/>
                                    <a:pt x="206378" y="399626"/>
                                  </a:cubicBezTo>
                                  <a:cubicBezTo>
                                    <a:pt x="219647" y="407283"/>
                                    <a:pt x="247918" y="391012"/>
                                    <a:pt x="264887" y="398550"/>
                                  </a:cubicBezTo>
                                  <a:cubicBezTo>
                                    <a:pt x="281101" y="405207"/>
                                    <a:pt x="292021" y="431799"/>
                                    <a:pt x="312003" y="436297"/>
                                  </a:cubicBezTo>
                                  <a:cubicBezTo>
                                    <a:pt x="330226" y="443944"/>
                                    <a:pt x="353289" y="420060"/>
                                    <a:pt x="367800" y="421746"/>
                                  </a:cubicBezTo>
                                  <a:cubicBezTo>
                                    <a:pt x="384569" y="421225"/>
                                    <a:pt x="399549" y="441304"/>
                                    <a:pt x="416316" y="436389"/>
                                  </a:cubicBezTo>
                                  <a:cubicBezTo>
                                    <a:pt x="431122" y="434501"/>
                                    <a:pt x="429786" y="417063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32" name="フリーフォーム: 図形 531">
                      <a:extLst>
                        <a:ext uri="{FF2B5EF4-FFF2-40B4-BE49-F238E27FC236}">
                          <a16:creationId xmlns:a16="http://schemas.microsoft.com/office/drawing/2014/main" id="{063641A3-F33F-4FCC-B1B9-C3EC2F807E8D}"/>
                        </a:ext>
                      </a:extLst>
                    </p:cNvPr>
                    <p:cNvSpPr/>
                    <p:nvPr/>
                  </p:nvSpPr>
                  <p:spPr>
                    <a:xfrm rot="19800000" flipH="1">
                      <a:off x="1964417" y="3872837"/>
                      <a:ext cx="726271" cy="43683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670930366">
                            <a:custGeom>
                              <a:avLst/>
                              <a:gdLst>
                                <a:gd name="connsiteX0" fmla="*/ 462205 w 726271"/>
                                <a:gd name="connsiteY0" fmla="*/ 408769 h 436830"/>
                                <a:gd name="connsiteX1" fmla="*/ 531437 w 726271"/>
                                <a:gd name="connsiteY1" fmla="*/ 411036 h 436830"/>
                                <a:gd name="connsiteX2" fmla="*/ 564079 w 726271"/>
                                <a:gd name="connsiteY2" fmla="*/ 359152 h 436830"/>
                                <a:gd name="connsiteX3" fmla="*/ 623673 w 726271"/>
                                <a:gd name="connsiteY3" fmla="*/ 343535 h 436830"/>
                                <a:gd name="connsiteX4" fmla="*/ 650266 w 726271"/>
                                <a:gd name="connsiteY4" fmla="*/ 287071 h 436830"/>
                                <a:gd name="connsiteX5" fmla="*/ 706302 w 726271"/>
                                <a:gd name="connsiteY5" fmla="*/ 248271 h 436830"/>
                                <a:gd name="connsiteX6" fmla="*/ 726271 w 726271"/>
                                <a:gd name="connsiteY6" fmla="*/ 191721 h 436830"/>
                                <a:gd name="connsiteX7" fmla="*/ 518945 w 726271"/>
                                <a:gd name="connsiteY7" fmla="*/ 18443 h 436830"/>
                                <a:gd name="connsiteX8" fmla="*/ 201710 w 726271"/>
                                <a:gd name="connsiteY8" fmla="*/ 19629 h 436830"/>
                                <a:gd name="connsiteX9" fmla="*/ 0 w 726271"/>
                                <a:gd name="connsiteY9" fmla="*/ 178526 h 436830"/>
                                <a:gd name="connsiteX10" fmla="*/ 18577 w 726271"/>
                                <a:gd name="connsiteY10" fmla="*/ 259116 h 436830"/>
                                <a:gd name="connsiteX11" fmla="*/ 80241 w 726271"/>
                                <a:gd name="connsiteY11" fmla="*/ 281366 h 436830"/>
                                <a:gd name="connsiteX12" fmla="*/ 102274 w 726271"/>
                                <a:gd name="connsiteY12" fmla="*/ 342061 h 436830"/>
                                <a:gd name="connsiteX13" fmla="*/ 171895 w 726271"/>
                                <a:gd name="connsiteY13" fmla="*/ 353165 h 436830"/>
                                <a:gd name="connsiteX14" fmla="*/ 206378 w 726271"/>
                                <a:gd name="connsiteY14" fmla="*/ 399626 h 436830"/>
                                <a:gd name="connsiteX15" fmla="*/ 264887 w 726271"/>
                                <a:gd name="connsiteY15" fmla="*/ 398550 h 436830"/>
                                <a:gd name="connsiteX16" fmla="*/ 312003 w 726271"/>
                                <a:gd name="connsiteY16" fmla="*/ 436297 h 436830"/>
                                <a:gd name="connsiteX17" fmla="*/ 367800 w 726271"/>
                                <a:gd name="connsiteY17" fmla="*/ 421746 h 436830"/>
                                <a:gd name="connsiteX18" fmla="*/ 416316 w 726271"/>
                                <a:gd name="connsiteY18" fmla="*/ 436389 h 436830"/>
                                <a:gd name="connsiteX19" fmla="*/ 462205 w 726271"/>
                                <a:gd name="connsiteY19" fmla="*/ 408769 h 43683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726271" h="436830" fill="none" extrusionOk="0">
                                  <a:moveTo>
                                    <a:pt x="462205" y="408769"/>
                                  </a:moveTo>
                                  <a:cubicBezTo>
                                    <a:pt x="497851" y="398464"/>
                                    <a:pt x="515733" y="421329"/>
                                    <a:pt x="531437" y="411036"/>
                                  </a:cubicBezTo>
                                  <a:cubicBezTo>
                                    <a:pt x="552250" y="400294"/>
                                    <a:pt x="544408" y="371465"/>
                                    <a:pt x="564079" y="359152"/>
                                  </a:cubicBezTo>
                                  <a:cubicBezTo>
                                    <a:pt x="577214" y="349818"/>
                                    <a:pt x="612688" y="355880"/>
                                    <a:pt x="623673" y="343535"/>
                                  </a:cubicBezTo>
                                  <a:cubicBezTo>
                                    <a:pt x="639045" y="330043"/>
                                    <a:pt x="635086" y="307103"/>
                                    <a:pt x="650266" y="287071"/>
                                  </a:cubicBezTo>
                                  <a:cubicBezTo>
                                    <a:pt x="662872" y="267791"/>
                                    <a:pt x="694284" y="265182"/>
                                    <a:pt x="706302" y="248271"/>
                                  </a:cubicBezTo>
                                  <a:cubicBezTo>
                                    <a:pt x="719140" y="235797"/>
                                    <a:pt x="711089" y="214610"/>
                                    <a:pt x="726271" y="191721"/>
                                  </a:cubicBezTo>
                                  <a:cubicBezTo>
                                    <a:pt x="660889" y="134577"/>
                                    <a:pt x="559846" y="69716"/>
                                    <a:pt x="518945" y="18443"/>
                                  </a:cubicBezTo>
                                  <a:cubicBezTo>
                                    <a:pt x="447664" y="-8414"/>
                                    <a:pt x="296773" y="-9513"/>
                                    <a:pt x="201710" y="19629"/>
                                  </a:cubicBezTo>
                                  <a:cubicBezTo>
                                    <a:pt x="122319" y="90324"/>
                                    <a:pt x="80810" y="111357"/>
                                    <a:pt x="0" y="178526"/>
                                  </a:cubicBezTo>
                                  <a:cubicBezTo>
                                    <a:pt x="19041" y="197364"/>
                                    <a:pt x="715" y="241444"/>
                                    <a:pt x="18577" y="259116"/>
                                  </a:cubicBezTo>
                                  <a:cubicBezTo>
                                    <a:pt x="29409" y="278322"/>
                                    <a:pt x="70378" y="268230"/>
                                    <a:pt x="80241" y="281366"/>
                                  </a:cubicBezTo>
                                  <a:cubicBezTo>
                                    <a:pt x="93728" y="295408"/>
                                    <a:pt x="86440" y="329907"/>
                                    <a:pt x="102274" y="342061"/>
                                  </a:cubicBezTo>
                                  <a:cubicBezTo>
                                    <a:pt x="117524" y="357507"/>
                                    <a:pt x="157553" y="342687"/>
                                    <a:pt x="171895" y="353165"/>
                                  </a:cubicBezTo>
                                  <a:cubicBezTo>
                                    <a:pt x="190520" y="364588"/>
                                    <a:pt x="192136" y="391337"/>
                                    <a:pt x="206378" y="399626"/>
                                  </a:cubicBezTo>
                                  <a:cubicBezTo>
                                    <a:pt x="218007" y="405109"/>
                                    <a:pt x="248940" y="392397"/>
                                    <a:pt x="264887" y="398550"/>
                                  </a:cubicBezTo>
                                  <a:cubicBezTo>
                                    <a:pt x="282160" y="404227"/>
                                    <a:pt x="294557" y="433785"/>
                                    <a:pt x="312003" y="436297"/>
                                  </a:cubicBezTo>
                                  <a:cubicBezTo>
                                    <a:pt x="329246" y="442531"/>
                                    <a:pt x="351001" y="424537"/>
                                    <a:pt x="367800" y="421746"/>
                                  </a:cubicBezTo>
                                  <a:cubicBezTo>
                                    <a:pt x="384190" y="424730"/>
                                    <a:pt x="399531" y="440055"/>
                                    <a:pt x="416316" y="436389"/>
                                  </a:cubicBezTo>
                                  <a:cubicBezTo>
                                    <a:pt x="428513" y="436567"/>
                                    <a:pt x="428676" y="415491"/>
                                    <a:pt x="462205" y="408769"/>
                                  </a:cubicBezTo>
                                  <a:close/>
                                </a:path>
                                <a:path w="726271" h="436830" stroke="0" extrusionOk="0">
                                  <a:moveTo>
                                    <a:pt x="462205" y="408769"/>
                                  </a:moveTo>
                                  <a:cubicBezTo>
                                    <a:pt x="494499" y="398213"/>
                                    <a:pt x="511799" y="421004"/>
                                    <a:pt x="531437" y="411036"/>
                                  </a:cubicBezTo>
                                  <a:cubicBezTo>
                                    <a:pt x="548748" y="403150"/>
                                    <a:pt x="544834" y="372716"/>
                                    <a:pt x="564079" y="359152"/>
                                  </a:cubicBezTo>
                                  <a:cubicBezTo>
                                    <a:pt x="576464" y="350244"/>
                                    <a:pt x="609975" y="355445"/>
                                    <a:pt x="623673" y="343535"/>
                                  </a:cubicBezTo>
                                  <a:cubicBezTo>
                                    <a:pt x="640001" y="328637"/>
                                    <a:pt x="633020" y="299345"/>
                                    <a:pt x="650266" y="287071"/>
                                  </a:cubicBezTo>
                                  <a:cubicBezTo>
                                    <a:pt x="663332" y="271737"/>
                                    <a:pt x="694724" y="264960"/>
                                    <a:pt x="706302" y="248271"/>
                                  </a:cubicBezTo>
                                  <a:cubicBezTo>
                                    <a:pt x="720278" y="236763"/>
                                    <a:pt x="711826" y="212336"/>
                                    <a:pt x="726271" y="191721"/>
                                  </a:cubicBezTo>
                                  <a:cubicBezTo>
                                    <a:pt x="652795" y="136197"/>
                                    <a:pt x="612308" y="96870"/>
                                    <a:pt x="518945" y="18443"/>
                                  </a:cubicBezTo>
                                  <a:cubicBezTo>
                                    <a:pt x="427423" y="3285"/>
                                    <a:pt x="311851" y="3544"/>
                                    <a:pt x="201710" y="19629"/>
                                  </a:cubicBezTo>
                                  <a:cubicBezTo>
                                    <a:pt x="124398" y="65707"/>
                                    <a:pt x="64913" y="118587"/>
                                    <a:pt x="0" y="178526"/>
                                  </a:cubicBezTo>
                                  <a:cubicBezTo>
                                    <a:pt x="20096" y="197811"/>
                                    <a:pt x="2062" y="245618"/>
                                    <a:pt x="18577" y="259116"/>
                                  </a:cubicBezTo>
                                  <a:cubicBezTo>
                                    <a:pt x="34266" y="277644"/>
                                    <a:pt x="66550" y="263057"/>
                                    <a:pt x="80241" y="281366"/>
                                  </a:cubicBezTo>
                                  <a:cubicBezTo>
                                    <a:pt x="93323" y="294542"/>
                                    <a:pt x="85093" y="326356"/>
                                    <a:pt x="102274" y="342061"/>
                                  </a:cubicBezTo>
                                  <a:cubicBezTo>
                                    <a:pt x="115278" y="349778"/>
                                    <a:pt x="150230" y="345953"/>
                                    <a:pt x="171895" y="353165"/>
                                  </a:cubicBezTo>
                                  <a:cubicBezTo>
                                    <a:pt x="185797" y="360268"/>
                                    <a:pt x="188598" y="394600"/>
                                    <a:pt x="206378" y="399626"/>
                                  </a:cubicBezTo>
                                  <a:cubicBezTo>
                                    <a:pt x="222771" y="404819"/>
                                    <a:pt x="245070" y="393626"/>
                                    <a:pt x="264887" y="398550"/>
                                  </a:cubicBezTo>
                                  <a:cubicBezTo>
                                    <a:pt x="285578" y="406401"/>
                                    <a:pt x="295545" y="431701"/>
                                    <a:pt x="312003" y="436297"/>
                                  </a:cubicBezTo>
                                  <a:cubicBezTo>
                                    <a:pt x="328529" y="440470"/>
                                    <a:pt x="352679" y="425294"/>
                                    <a:pt x="367800" y="421746"/>
                                  </a:cubicBezTo>
                                  <a:cubicBezTo>
                                    <a:pt x="385141" y="420295"/>
                                    <a:pt x="401979" y="438034"/>
                                    <a:pt x="416316" y="436389"/>
                                  </a:cubicBezTo>
                                  <a:cubicBezTo>
                                    <a:pt x="429565" y="435124"/>
                                    <a:pt x="429188" y="416087"/>
                                    <a:pt x="462205" y="408769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33" name="フリーフォーム: 図形 532">
                      <a:extLst>
                        <a:ext uri="{FF2B5EF4-FFF2-40B4-BE49-F238E27FC236}">
                          <a16:creationId xmlns:a16="http://schemas.microsoft.com/office/drawing/2014/main" id="{61B8D6E2-BAA1-4E4F-8EA4-CC68081DC223}"/>
                        </a:ext>
                      </a:extLst>
                    </p:cNvPr>
                    <p:cNvSpPr/>
                    <p:nvPr/>
                  </p:nvSpPr>
                  <p:spPr>
                    <a:xfrm rot="10800000" flipH="1">
                      <a:off x="1915031" y="3524250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767862064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2179" y="322466"/>
                                    <a:pt x="417988" y="342820"/>
                                    <a:pt x="432308" y="334365"/>
                                  </a:cubicBezTo>
                                  <a:cubicBezTo>
                                    <a:pt x="446760" y="325828"/>
                                    <a:pt x="448922" y="303735"/>
                                    <a:pt x="458862" y="292159"/>
                                  </a:cubicBezTo>
                                  <a:cubicBezTo>
                                    <a:pt x="471841" y="282852"/>
                                    <a:pt x="494248" y="289285"/>
                                    <a:pt x="507339" y="279455"/>
                                  </a:cubicBezTo>
                                  <a:cubicBezTo>
                                    <a:pt x="518211" y="270360"/>
                                    <a:pt x="517065" y="246896"/>
                                    <a:pt x="528972" y="233524"/>
                                  </a:cubicBezTo>
                                  <a:cubicBezTo>
                                    <a:pt x="541610" y="219841"/>
                                    <a:pt x="565116" y="216882"/>
                                    <a:pt x="574555" y="201961"/>
                                  </a:cubicBezTo>
                                  <a:cubicBezTo>
                                    <a:pt x="585130" y="187538"/>
                                    <a:pt x="580586" y="174235"/>
                                    <a:pt x="590800" y="155959"/>
                                  </a:cubicBezTo>
                                  <a:cubicBezTo>
                                    <a:pt x="541714" y="125239"/>
                                    <a:pt x="459263" y="51999"/>
                                    <a:pt x="422146" y="15003"/>
                                  </a:cubicBezTo>
                                  <a:cubicBezTo>
                                    <a:pt x="355614" y="-9459"/>
                                    <a:pt x="233945" y="5984"/>
                                    <a:pt x="164085" y="15967"/>
                                  </a:cubicBezTo>
                                  <a:cubicBezTo>
                                    <a:pt x="87218" y="83783"/>
                                    <a:pt x="42515" y="117409"/>
                                    <a:pt x="0" y="145225"/>
                                  </a:cubicBezTo>
                                  <a:cubicBezTo>
                                    <a:pt x="15152" y="161595"/>
                                    <a:pt x="674" y="197831"/>
                                    <a:pt x="15112" y="210783"/>
                                  </a:cubicBezTo>
                                  <a:cubicBezTo>
                                    <a:pt x="28826" y="222854"/>
                                    <a:pt x="51866" y="217069"/>
                                    <a:pt x="65274" y="228883"/>
                                  </a:cubicBezTo>
                                  <a:cubicBezTo>
                                    <a:pt x="75949" y="240481"/>
                                    <a:pt x="68913" y="270407"/>
                                    <a:pt x="83197" y="278257"/>
                                  </a:cubicBezTo>
                                  <a:cubicBezTo>
                                    <a:pt x="96448" y="286106"/>
                                    <a:pt x="125425" y="279707"/>
                                    <a:pt x="139832" y="287289"/>
                                  </a:cubicBezTo>
                                  <a:cubicBezTo>
                                    <a:pt x="156650" y="295901"/>
                                    <a:pt x="156621" y="321224"/>
                                    <a:pt x="167882" y="325083"/>
                                  </a:cubicBezTo>
                                  <a:cubicBezTo>
                                    <a:pt x="181515" y="330668"/>
                                    <a:pt x="201700" y="322237"/>
                                    <a:pt x="215477" y="324208"/>
                                  </a:cubicBezTo>
                                  <a:cubicBezTo>
                                    <a:pt x="230972" y="327044"/>
                                    <a:pt x="240485" y="353907"/>
                                    <a:pt x="253805" y="354914"/>
                                  </a:cubicBezTo>
                                  <a:cubicBezTo>
                                    <a:pt x="264990" y="357621"/>
                                    <a:pt x="286361" y="341061"/>
                                    <a:pt x="299194" y="343078"/>
                                  </a:cubicBezTo>
                                  <a:cubicBezTo>
                                    <a:pt x="313550" y="345745"/>
                                    <a:pt x="325608" y="357234"/>
                                    <a:pt x="338661" y="354989"/>
                                  </a:cubicBezTo>
                                  <a:cubicBezTo>
                                    <a:pt x="351505" y="355426"/>
                                    <a:pt x="351321" y="337014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3202" y="323435"/>
                                    <a:pt x="419902" y="340606"/>
                                    <a:pt x="432308" y="334365"/>
                                  </a:cubicBezTo>
                                  <a:cubicBezTo>
                                    <a:pt x="447107" y="330327"/>
                                    <a:pt x="446328" y="300303"/>
                                    <a:pt x="458862" y="292159"/>
                                  </a:cubicBezTo>
                                  <a:cubicBezTo>
                                    <a:pt x="471559" y="283730"/>
                                    <a:pt x="496468" y="288265"/>
                                    <a:pt x="507339" y="279455"/>
                                  </a:cubicBezTo>
                                  <a:cubicBezTo>
                                    <a:pt x="518946" y="270339"/>
                                    <a:pt x="521748" y="247460"/>
                                    <a:pt x="528972" y="233524"/>
                                  </a:cubicBezTo>
                                  <a:cubicBezTo>
                                    <a:pt x="540541" y="220225"/>
                                    <a:pt x="565050" y="215677"/>
                                    <a:pt x="574555" y="201961"/>
                                  </a:cubicBezTo>
                                  <a:cubicBezTo>
                                    <a:pt x="585018" y="189439"/>
                                    <a:pt x="577860" y="171880"/>
                                    <a:pt x="590800" y="155959"/>
                                  </a:cubicBezTo>
                                  <a:cubicBezTo>
                                    <a:pt x="534889" y="103569"/>
                                    <a:pt x="498133" y="65196"/>
                                    <a:pt x="422146" y="15003"/>
                                  </a:cubicBezTo>
                                  <a:cubicBezTo>
                                    <a:pt x="353358" y="4755"/>
                                    <a:pt x="250719" y="-1107"/>
                                    <a:pt x="164085" y="15967"/>
                                  </a:cubicBezTo>
                                  <a:cubicBezTo>
                                    <a:pt x="94392" y="67252"/>
                                    <a:pt x="74224" y="97007"/>
                                    <a:pt x="0" y="145225"/>
                                  </a:cubicBezTo>
                                  <a:cubicBezTo>
                                    <a:pt x="15783" y="162511"/>
                                    <a:pt x="1629" y="199742"/>
                                    <a:pt x="15112" y="210783"/>
                                  </a:cubicBezTo>
                                  <a:cubicBezTo>
                                    <a:pt x="25392" y="226771"/>
                                    <a:pt x="53170" y="217917"/>
                                    <a:pt x="65274" y="228883"/>
                                  </a:cubicBezTo>
                                  <a:cubicBezTo>
                                    <a:pt x="75190" y="240516"/>
                                    <a:pt x="70457" y="268745"/>
                                    <a:pt x="83197" y="278257"/>
                                  </a:cubicBezTo>
                                  <a:cubicBezTo>
                                    <a:pt x="93640" y="291138"/>
                                    <a:pt x="124458" y="279581"/>
                                    <a:pt x="139832" y="287289"/>
                                  </a:cubicBezTo>
                                  <a:cubicBezTo>
                                    <a:pt x="153135" y="295004"/>
                                    <a:pt x="153736" y="320624"/>
                                    <a:pt x="167882" y="325083"/>
                                  </a:cubicBezTo>
                                  <a:cubicBezTo>
                                    <a:pt x="179471" y="328475"/>
                                    <a:pt x="201064" y="320803"/>
                                    <a:pt x="215477" y="324208"/>
                                  </a:cubicBezTo>
                                  <a:cubicBezTo>
                                    <a:pt x="232119" y="331215"/>
                                    <a:pt x="240606" y="349324"/>
                                    <a:pt x="253805" y="354914"/>
                                  </a:cubicBezTo>
                                  <a:cubicBezTo>
                                    <a:pt x="269093" y="359261"/>
                                    <a:pt x="286345" y="345186"/>
                                    <a:pt x="299194" y="343078"/>
                                  </a:cubicBezTo>
                                  <a:cubicBezTo>
                                    <a:pt x="312000" y="345483"/>
                                    <a:pt x="325067" y="354612"/>
                                    <a:pt x="338661" y="354989"/>
                                  </a:cubicBezTo>
                                  <a:cubicBezTo>
                                    <a:pt x="352654" y="351191"/>
                                    <a:pt x="349117" y="336715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34" name="フリーフォーム: 図形 533">
                      <a:extLst>
                        <a:ext uri="{FF2B5EF4-FFF2-40B4-BE49-F238E27FC236}">
                          <a16:creationId xmlns:a16="http://schemas.microsoft.com/office/drawing/2014/main" id="{EF1C36A0-09C6-4B90-AABD-5B50ABC4C3DF}"/>
                        </a:ext>
                      </a:extLst>
                    </p:cNvPr>
                    <p:cNvSpPr/>
                    <p:nvPr/>
                  </p:nvSpPr>
                  <p:spPr>
                    <a:xfrm rot="3600000" flipH="1">
                      <a:off x="1755657" y="3810184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4246695113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2246" y="324111"/>
                                    <a:pt x="416005" y="339104"/>
                                    <a:pt x="432308" y="334365"/>
                                  </a:cubicBezTo>
                                  <a:cubicBezTo>
                                    <a:pt x="446657" y="325754"/>
                                    <a:pt x="446574" y="302121"/>
                                    <a:pt x="458862" y="292159"/>
                                  </a:cubicBezTo>
                                  <a:cubicBezTo>
                                    <a:pt x="468461" y="285252"/>
                                    <a:pt x="494638" y="291245"/>
                                    <a:pt x="507339" y="279455"/>
                                  </a:cubicBezTo>
                                  <a:cubicBezTo>
                                    <a:pt x="520620" y="272144"/>
                                    <a:pt x="519282" y="248380"/>
                                    <a:pt x="528972" y="233524"/>
                                  </a:cubicBezTo>
                                  <a:cubicBezTo>
                                    <a:pt x="540661" y="221077"/>
                                    <a:pt x="561345" y="215280"/>
                                    <a:pt x="574555" y="201961"/>
                                  </a:cubicBezTo>
                                  <a:cubicBezTo>
                                    <a:pt x="583601" y="191576"/>
                                    <a:pt x="578113" y="175223"/>
                                    <a:pt x="590800" y="155959"/>
                                  </a:cubicBezTo>
                                  <a:cubicBezTo>
                                    <a:pt x="503250" y="94192"/>
                                    <a:pt x="474470" y="47317"/>
                                    <a:pt x="422146" y="15003"/>
                                  </a:cubicBezTo>
                                  <a:cubicBezTo>
                                    <a:pt x="335196" y="5655"/>
                                    <a:pt x="228620" y="6444"/>
                                    <a:pt x="164085" y="15967"/>
                                  </a:cubicBezTo>
                                  <a:cubicBezTo>
                                    <a:pt x="107425" y="62165"/>
                                    <a:pt x="54182" y="105281"/>
                                    <a:pt x="0" y="145225"/>
                                  </a:cubicBezTo>
                                  <a:cubicBezTo>
                                    <a:pt x="13756" y="162428"/>
                                    <a:pt x="5313" y="200467"/>
                                    <a:pt x="15112" y="210783"/>
                                  </a:cubicBezTo>
                                  <a:cubicBezTo>
                                    <a:pt x="25189" y="224212"/>
                                    <a:pt x="54612" y="217859"/>
                                    <a:pt x="65274" y="228883"/>
                                  </a:cubicBezTo>
                                  <a:cubicBezTo>
                                    <a:pt x="75476" y="239986"/>
                                    <a:pt x="69352" y="272029"/>
                                    <a:pt x="83197" y="278257"/>
                                  </a:cubicBezTo>
                                  <a:cubicBezTo>
                                    <a:pt x="93998" y="285485"/>
                                    <a:pt x="126702" y="280935"/>
                                    <a:pt x="139832" y="287289"/>
                                  </a:cubicBezTo>
                                  <a:cubicBezTo>
                                    <a:pt x="156520" y="294480"/>
                                    <a:pt x="154660" y="320470"/>
                                    <a:pt x="167882" y="325083"/>
                                  </a:cubicBezTo>
                                  <a:cubicBezTo>
                                    <a:pt x="181824" y="332101"/>
                                    <a:pt x="200757" y="318225"/>
                                    <a:pt x="215477" y="324208"/>
                                  </a:cubicBezTo>
                                  <a:cubicBezTo>
                                    <a:pt x="229493" y="328742"/>
                                    <a:pt x="240378" y="351525"/>
                                    <a:pt x="253805" y="354914"/>
                                  </a:cubicBezTo>
                                  <a:cubicBezTo>
                                    <a:pt x="265497" y="358486"/>
                                    <a:pt x="287991" y="343820"/>
                                    <a:pt x="299194" y="343078"/>
                                  </a:cubicBezTo>
                                  <a:cubicBezTo>
                                    <a:pt x="314180" y="345180"/>
                                    <a:pt x="327664" y="356583"/>
                                    <a:pt x="338661" y="354989"/>
                                  </a:cubicBezTo>
                                  <a:cubicBezTo>
                                    <a:pt x="353171" y="351104"/>
                                    <a:pt x="350791" y="338693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0941" y="324708"/>
                                    <a:pt x="418836" y="339158"/>
                                    <a:pt x="432308" y="334365"/>
                                  </a:cubicBezTo>
                                  <a:cubicBezTo>
                                    <a:pt x="442862" y="327389"/>
                                    <a:pt x="445879" y="302698"/>
                                    <a:pt x="458862" y="292159"/>
                                  </a:cubicBezTo>
                                  <a:cubicBezTo>
                                    <a:pt x="468931" y="281100"/>
                                    <a:pt x="495921" y="288212"/>
                                    <a:pt x="507339" y="279455"/>
                                  </a:cubicBezTo>
                                  <a:cubicBezTo>
                                    <a:pt x="515846" y="267449"/>
                                    <a:pt x="519412" y="246551"/>
                                    <a:pt x="528972" y="233524"/>
                                  </a:cubicBezTo>
                                  <a:cubicBezTo>
                                    <a:pt x="540867" y="220420"/>
                                    <a:pt x="566661" y="218137"/>
                                    <a:pt x="574555" y="201961"/>
                                  </a:cubicBezTo>
                                  <a:cubicBezTo>
                                    <a:pt x="581741" y="189858"/>
                                    <a:pt x="580009" y="175557"/>
                                    <a:pt x="590800" y="155959"/>
                                  </a:cubicBezTo>
                                  <a:cubicBezTo>
                                    <a:pt x="501529" y="94689"/>
                                    <a:pt x="474978" y="55493"/>
                                    <a:pt x="422146" y="15003"/>
                                  </a:cubicBezTo>
                                  <a:cubicBezTo>
                                    <a:pt x="359391" y="-288"/>
                                    <a:pt x="230853" y="-12106"/>
                                    <a:pt x="164085" y="15967"/>
                                  </a:cubicBezTo>
                                  <a:cubicBezTo>
                                    <a:pt x="123104" y="49143"/>
                                    <a:pt x="51168" y="116431"/>
                                    <a:pt x="0" y="145225"/>
                                  </a:cubicBezTo>
                                  <a:cubicBezTo>
                                    <a:pt x="17708" y="161529"/>
                                    <a:pt x="5208" y="195227"/>
                                    <a:pt x="15112" y="210783"/>
                                  </a:cubicBezTo>
                                  <a:cubicBezTo>
                                    <a:pt x="28293" y="224937"/>
                                    <a:pt x="54910" y="217850"/>
                                    <a:pt x="65274" y="228883"/>
                                  </a:cubicBezTo>
                                  <a:cubicBezTo>
                                    <a:pt x="77403" y="239244"/>
                                    <a:pt x="70081" y="269075"/>
                                    <a:pt x="83197" y="278257"/>
                                  </a:cubicBezTo>
                                  <a:cubicBezTo>
                                    <a:pt x="95544" y="284711"/>
                                    <a:pt x="123403" y="280140"/>
                                    <a:pt x="139832" y="287289"/>
                                  </a:cubicBezTo>
                                  <a:cubicBezTo>
                                    <a:pt x="151309" y="294110"/>
                                    <a:pt x="156959" y="318265"/>
                                    <a:pt x="167882" y="325083"/>
                                  </a:cubicBezTo>
                                  <a:cubicBezTo>
                                    <a:pt x="178609" y="331296"/>
                                    <a:pt x="201037" y="317544"/>
                                    <a:pt x="215477" y="324208"/>
                                  </a:cubicBezTo>
                                  <a:cubicBezTo>
                                    <a:pt x="227943" y="329713"/>
                                    <a:pt x="239294" y="351430"/>
                                    <a:pt x="253805" y="354914"/>
                                  </a:cubicBezTo>
                                  <a:cubicBezTo>
                                    <a:pt x="266115" y="361140"/>
                                    <a:pt x="285824" y="345046"/>
                                    <a:pt x="299194" y="343078"/>
                                  </a:cubicBezTo>
                                  <a:cubicBezTo>
                                    <a:pt x="311779" y="343500"/>
                                    <a:pt x="325814" y="357063"/>
                                    <a:pt x="338661" y="354989"/>
                                  </a:cubicBezTo>
                                  <a:cubicBezTo>
                                    <a:pt x="350691" y="353350"/>
                                    <a:pt x="350909" y="336537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35" name="フリーフォーム: 図形 534">
                      <a:extLst>
                        <a:ext uri="{FF2B5EF4-FFF2-40B4-BE49-F238E27FC236}">
                          <a16:creationId xmlns:a16="http://schemas.microsoft.com/office/drawing/2014/main" id="{2F434728-2015-461D-AEF6-FC47611F026B}"/>
                        </a:ext>
                      </a:extLst>
                    </p:cNvPr>
                    <p:cNvSpPr/>
                    <p:nvPr/>
                  </p:nvSpPr>
                  <p:spPr>
                    <a:xfrm rot="18000000" flipH="1">
                      <a:off x="2074405" y="3810184"/>
                      <a:ext cx="590800" cy="355348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477820666">
                            <a:custGeom>
                              <a:avLst/>
                              <a:gdLst>
                                <a:gd name="connsiteX0" fmla="*/ 375990 w 590800"/>
                                <a:gd name="connsiteY0" fmla="*/ 332521 h 355348"/>
                                <a:gd name="connsiteX1" fmla="*/ 432308 w 590800"/>
                                <a:gd name="connsiteY1" fmla="*/ 334365 h 355348"/>
                                <a:gd name="connsiteX2" fmla="*/ 458862 w 590800"/>
                                <a:gd name="connsiteY2" fmla="*/ 292159 h 355348"/>
                                <a:gd name="connsiteX3" fmla="*/ 507339 w 590800"/>
                                <a:gd name="connsiteY3" fmla="*/ 279455 h 355348"/>
                                <a:gd name="connsiteX4" fmla="*/ 528972 w 590800"/>
                                <a:gd name="connsiteY4" fmla="*/ 233524 h 355348"/>
                                <a:gd name="connsiteX5" fmla="*/ 574555 w 590800"/>
                                <a:gd name="connsiteY5" fmla="*/ 201961 h 355348"/>
                                <a:gd name="connsiteX6" fmla="*/ 590800 w 590800"/>
                                <a:gd name="connsiteY6" fmla="*/ 155959 h 355348"/>
                                <a:gd name="connsiteX7" fmla="*/ 422146 w 590800"/>
                                <a:gd name="connsiteY7" fmla="*/ 15003 h 355348"/>
                                <a:gd name="connsiteX8" fmla="*/ 164085 w 590800"/>
                                <a:gd name="connsiteY8" fmla="*/ 15967 h 355348"/>
                                <a:gd name="connsiteX9" fmla="*/ 0 w 590800"/>
                                <a:gd name="connsiteY9" fmla="*/ 145225 h 355348"/>
                                <a:gd name="connsiteX10" fmla="*/ 15112 w 590800"/>
                                <a:gd name="connsiteY10" fmla="*/ 210783 h 355348"/>
                                <a:gd name="connsiteX11" fmla="*/ 65274 w 590800"/>
                                <a:gd name="connsiteY11" fmla="*/ 228883 h 355348"/>
                                <a:gd name="connsiteX12" fmla="*/ 83197 w 590800"/>
                                <a:gd name="connsiteY12" fmla="*/ 278257 h 355348"/>
                                <a:gd name="connsiteX13" fmla="*/ 139832 w 590800"/>
                                <a:gd name="connsiteY13" fmla="*/ 287289 h 355348"/>
                                <a:gd name="connsiteX14" fmla="*/ 167882 w 590800"/>
                                <a:gd name="connsiteY14" fmla="*/ 325083 h 355348"/>
                                <a:gd name="connsiteX15" fmla="*/ 215477 w 590800"/>
                                <a:gd name="connsiteY15" fmla="*/ 324208 h 355348"/>
                                <a:gd name="connsiteX16" fmla="*/ 253805 w 590800"/>
                                <a:gd name="connsiteY16" fmla="*/ 354914 h 355348"/>
                                <a:gd name="connsiteX17" fmla="*/ 299194 w 590800"/>
                                <a:gd name="connsiteY17" fmla="*/ 343078 h 355348"/>
                                <a:gd name="connsiteX18" fmla="*/ 338661 w 590800"/>
                                <a:gd name="connsiteY18" fmla="*/ 354989 h 355348"/>
                                <a:gd name="connsiteX19" fmla="*/ 375990 w 590800"/>
                                <a:gd name="connsiteY19" fmla="*/ 332521 h 35534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90800" h="355348" fill="none" extrusionOk="0">
                                  <a:moveTo>
                                    <a:pt x="375990" y="332521"/>
                                  </a:moveTo>
                                  <a:cubicBezTo>
                                    <a:pt x="404657" y="325221"/>
                                    <a:pt x="418972" y="341602"/>
                                    <a:pt x="432308" y="334365"/>
                                  </a:cubicBezTo>
                                  <a:cubicBezTo>
                                    <a:pt x="442953" y="325683"/>
                                    <a:pt x="444476" y="300150"/>
                                    <a:pt x="458862" y="292159"/>
                                  </a:cubicBezTo>
                                  <a:cubicBezTo>
                                    <a:pt x="472065" y="280320"/>
                                    <a:pt x="494774" y="290158"/>
                                    <a:pt x="507339" y="279455"/>
                                  </a:cubicBezTo>
                                  <a:cubicBezTo>
                                    <a:pt x="519508" y="268577"/>
                                    <a:pt x="518922" y="245811"/>
                                    <a:pt x="528972" y="233524"/>
                                  </a:cubicBezTo>
                                  <a:cubicBezTo>
                                    <a:pt x="544180" y="219625"/>
                                    <a:pt x="564254" y="215378"/>
                                    <a:pt x="574555" y="201961"/>
                                  </a:cubicBezTo>
                                  <a:cubicBezTo>
                                    <a:pt x="582913" y="190238"/>
                                    <a:pt x="577463" y="172427"/>
                                    <a:pt x="590800" y="155959"/>
                                  </a:cubicBezTo>
                                  <a:cubicBezTo>
                                    <a:pt x="514075" y="100227"/>
                                    <a:pt x="476476" y="74514"/>
                                    <a:pt x="422146" y="15003"/>
                                  </a:cubicBezTo>
                                  <a:cubicBezTo>
                                    <a:pt x="354410" y="3708"/>
                                    <a:pt x="243473" y="-16626"/>
                                    <a:pt x="164085" y="15967"/>
                                  </a:cubicBezTo>
                                  <a:cubicBezTo>
                                    <a:pt x="97057" y="59323"/>
                                    <a:pt x="77278" y="91343"/>
                                    <a:pt x="0" y="145225"/>
                                  </a:cubicBezTo>
                                  <a:cubicBezTo>
                                    <a:pt x="16673" y="162130"/>
                                    <a:pt x="3965" y="200681"/>
                                    <a:pt x="15112" y="210783"/>
                                  </a:cubicBezTo>
                                  <a:cubicBezTo>
                                    <a:pt x="25931" y="226461"/>
                                    <a:pt x="52270" y="218492"/>
                                    <a:pt x="65274" y="228883"/>
                                  </a:cubicBezTo>
                                  <a:cubicBezTo>
                                    <a:pt x="76923" y="239635"/>
                                    <a:pt x="68100" y="268233"/>
                                    <a:pt x="83197" y="278257"/>
                                  </a:cubicBezTo>
                                  <a:cubicBezTo>
                                    <a:pt x="92889" y="288343"/>
                                    <a:pt x="126834" y="280853"/>
                                    <a:pt x="139832" y="287289"/>
                                  </a:cubicBezTo>
                                  <a:cubicBezTo>
                                    <a:pt x="154129" y="296230"/>
                                    <a:pt x="157863" y="318326"/>
                                    <a:pt x="167882" y="325083"/>
                                  </a:cubicBezTo>
                                  <a:cubicBezTo>
                                    <a:pt x="179695" y="328306"/>
                                    <a:pt x="202660" y="319718"/>
                                    <a:pt x="215477" y="324208"/>
                                  </a:cubicBezTo>
                                  <a:cubicBezTo>
                                    <a:pt x="229094" y="328505"/>
                                    <a:pt x="236679" y="352126"/>
                                    <a:pt x="253805" y="354914"/>
                                  </a:cubicBezTo>
                                  <a:cubicBezTo>
                                    <a:pt x="267944" y="360230"/>
                                    <a:pt x="285356" y="344303"/>
                                    <a:pt x="299194" y="343078"/>
                                  </a:cubicBezTo>
                                  <a:cubicBezTo>
                                    <a:pt x="310857" y="342274"/>
                                    <a:pt x="324233" y="357139"/>
                                    <a:pt x="338661" y="354989"/>
                                  </a:cubicBezTo>
                                  <a:cubicBezTo>
                                    <a:pt x="351600" y="352777"/>
                                    <a:pt x="350145" y="335909"/>
                                    <a:pt x="375990" y="332521"/>
                                  </a:cubicBezTo>
                                  <a:close/>
                                </a:path>
                                <a:path w="590800" h="355348" stroke="0" extrusionOk="0">
                                  <a:moveTo>
                                    <a:pt x="375990" y="332521"/>
                                  </a:moveTo>
                                  <a:cubicBezTo>
                                    <a:pt x="401707" y="326083"/>
                                    <a:pt x="417644" y="340095"/>
                                    <a:pt x="432308" y="334365"/>
                                  </a:cubicBezTo>
                                  <a:cubicBezTo>
                                    <a:pt x="445128" y="328695"/>
                                    <a:pt x="446697" y="298529"/>
                                    <a:pt x="458862" y="292159"/>
                                  </a:cubicBezTo>
                                  <a:cubicBezTo>
                                    <a:pt x="472244" y="285625"/>
                                    <a:pt x="492731" y="288833"/>
                                    <a:pt x="507339" y="279455"/>
                                  </a:cubicBezTo>
                                  <a:cubicBezTo>
                                    <a:pt x="518898" y="268831"/>
                                    <a:pt x="517196" y="245615"/>
                                    <a:pt x="528972" y="233524"/>
                                  </a:cubicBezTo>
                                  <a:cubicBezTo>
                                    <a:pt x="538922" y="217673"/>
                                    <a:pt x="564094" y="213831"/>
                                    <a:pt x="574555" y="201961"/>
                                  </a:cubicBezTo>
                                  <a:cubicBezTo>
                                    <a:pt x="585762" y="187264"/>
                                    <a:pt x="580660" y="175443"/>
                                    <a:pt x="590800" y="155959"/>
                                  </a:cubicBezTo>
                                  <a:cubicBezTo>
                                    <a:pt x="530319" y="98010"/>
                                    <a:pt x="486251" y="59985"/>
                                    <a:pt x="422146" y="15003"/>
                                  </a:cubicBezTo>
                                  <a:cubicBezTo>
                                    <a:pt x="349617" y="7928"/>
                                    <a:pt x="236449" y="-5630"/>
                                    <a:pt x="164085" y="15967"/>
                                  </a:cubicBezTo>
                                  <a:cubicBezTo>
                                    <a:pt x="111152" y="53093"/>
                                    <a:pt x="74474" y="85000"/>
                                    <a:pt x="0" y="145225"/>
                                  </a:cubicBezTo>
                                  <a:cubicBezTo>
                                    <a:pt x="15637" y="162068"/>
                                    <a:pt x="4206" y="194239"/>
                                    <a:pt x="15112" y="210783"/>
                                  </a:cubicBezTo>
                                  <a:cubicBezTo>
                                    <a:pt x="25494" y="222007"/>
                                    <a:pt x="56067" y="216980"/>
                                    <a:pt x="65274" y="228883"/>
                                  </a:cubicBezTo>
                                  <a:cubicBezTo>
                                    <a:pt x="75835" y="238673"/>
                                    <a:pt x="71840" y="269239"/>
                                    <a:pt x="83197" y="278257"/>
                                  </a:cubicBezTo>
                                  <a:cubicBezTo>
                                    <a:pt x="96482" y="291290"/>
                                    <a:pt x="123284" y="279294"/>
                                    <a:pt x="139832" y="287289"/>
                                  </a:cubicBezTo>
                                  <a:cubicBezTo>
                                    <a:pt x="153478" y="295081"/>
                                    <a:pt x="154808" y="319145"/>
                                    <a:pt x="167882" y="325083"/>
                                  </a:cubicBezTo>
                                  <a:cubicBezTo>
                                    <a:pt x="179749" y="331831"/>
                                    <a:pt x="200828" y="318463"/>
                                    <a:pt x="215477" y="324208"/>
                                  </a:cubicBezTo>
                                  <a:cubicBezTo>
                                    <a:pt x="231040" y="330118"/>
                                    <a:pt x="238153" y="352111"/>
                                    <a:pt x="253805" y="354914"/>
                                  </a:cubicBezTo>
                                  <a:cubicBezTo>
                                    <a:pt x="268700" y="359816"/>
                                    <a:pt x="284059" y="342489"/>
                                    <a:pt x="299194" y="343078"/>
                                  </a:cubicBezTo>
                                  <a:cubicBezTo>
                                    <a:pt x="313687" y="345022"/>
                                    <a:pt x="328702" y="357086"/>
                                    <a:pt x="338661" y="354989"/>
                                  </a:cubicBezTo>
                                  <a:cubicBezTo>
                                    <a:pt x="352200" y="353443"/>
                                    <a:pt x="348563" y="341871"/>
                                    <a:pt x="375990" y="332521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36" name="フリーフォーム: 図形 535">
                      <a:extLst>
                        <a:ext uri="{FF2B5EF4-FFF2-40B4-BE49-F238E27FC236}">
                          <a16:creationId xmlns:a16="http://schemas.microsoft.com/office/drawing/2014/main" id="{C863C07A-DB10-49EB-86A1-8AFF44741A5D}"/>
                        </a:ext>
                      </a:extLst>
                    </p:cNvPr>
                    <p:cNvSpPr/>
                    <p:nvPr/>
                  </p:nvSpPr>
                  <p:spPr>
                    <a:xfrm rot="14400000" flipH="1">
                      <a:off x="2109766" y="3660126"/>
                      <a:ext cx="516659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529936413">
                            <a:custGeom>
                              <a:avLst/>
                              <a:gdLst>
                                <a:gd name="connsiteX0" fmla="*/ 328806 w 516659"/>
                                <a:gd name="connsiteY0" fmla="*/ 290792 h 310754"/>
                                <a:gd name="connsiteX1" fmla="*/ 378057 w 516659"/>
                                <a:gd name="connsiteY1" fmla="*/ 292405 h 310754"/>
                                <a:gd name="connsiteX2" fmla="*/ 401278 w 516659"/>
                                <a:gd name="connsiteY2" fmla="*/ 255495 h 310754"/>
                                <a:gd name="connsiteX3" fmla="*/ 443672 w 516659"/>
                                <a:gd name="connsiteY3" fmla="*/ 244385 h 310754"/>
                                <a:gd name="connsiteX4" fmla="*/ 462590 w 516659"/>
                                <a:gd name="connsiteY4" fmla="*/ 204218 h 310754"/>
                                <a:gd name="connsiteX5" fmla="*/ 502453 w 516659"/>
                                <a:gd name="connsiteY5" fmla="*/ 176616 h 310754"/>
                                <a:gd name="connsiteX6" fmla="*/ 516659 w 516659"/>
                                <a:gd name="connsiteY6" fmla="*/ 136387 h 310754"/>
                                <a:gd name="connsiteX7" fmla="*/ 369170 w 516659"/>
                                <a:gd name="connsiteY7" fmla="*/ 13120 h 310754"/>
                                <a:gd name="connsiteX8" fmla="*/ 143493 w 516659"/>
                                <a:gd name="connsiteY8" fmla="*/ 13963 h 310754"/>
                                <a:gd name="connsiteX9" fmla="*/ 0 w 516659"/>
                                <a:gd name="connsiteY9" fmla="*/ 127000 h 310754"/>
                                <a:gd name="connsiteX10" fmla="*/ 13215 w 516659"/>
                                <a:gd name="connsiteY10" fmla="*/ 184331 h 310754"/>
                                <a:gd name="connsiteX11" fmla="*/ 57082 w 516659"/>
                                <a:gd name="connsiteY11" fmla="*/ 200159 h 310754"/>
                                <a:gd name="connsiteX12" fmla="*/ 72756 w 516659"/>
                                <a:gd name="connsiteY12" fmla="*/ 243337 h 310754"/>
                                <a:gd name="connsiteX13" fmla="*/ 122284 w 516659"/>
                                <a:gd name="connsiteY13" fmla="*/ 251236 h 310754"/>
                                <a:gd name="connsiteX14" fmla="*/ 146814 w 516659"/>
                                <a:gd name="connsiteY14" fmla="*/ 284287 h 310754"/>
                                <a:gd name="connsiteX15" fmla="*/ 188437 w 516659"/>
                                <a:gd name="connsiteY15" fmla="*/ 283522 h 310754"/>
                                <a:gd name="connsiteX16" fmla="*/ 221954 w 516659"/>
                                <a:gd name="connsiteY16" fmla="*/ 310375 h 310754"/>
                                <a:gd name="connsiteX17" fmla="*/ 261647 w 516659"/>
                                <a:gd name="connsiteY17" fmla="*/ 300023 h 310754"/>
                                <a:gd name="connsiteX18" fmla="*/ 296161 w 516659"/>
                                <a:gd name="connsiteY18" fmla="*/ 310440 h 310754"/>
                                <a:gd name="connsiteX19" fmla="*/ 328806 w 516659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9" h="310754" fill="none" extrusionOk="0">
                                  <a:moveTo>
                                    <a:pt x="328806" y="290792"/>
                                  </a:moveTo>
                                  <a:cubicBezTo>
                                    <a:pt x="353195" y="285401"/>
                                    <a:pt x="366380" y="299864"/>
                                    <a:pt x="378057" y="292405"/>
                                  </a:cubicBezTo>
                                  <a:cubicBezTo>
                                    <a:pt x="387757" y="287249"/>
                                    <a:pt x="388523" y="262724"/>
                                    <a:pt x="401278" y="255495"/>
                                  </a:cubicBezTo>
                                  <a:cubicBezTo>
                                    <a:pt x="414499" y="249111"/>
                                    <a:pt x="432742" y="253509"/>
                                    <a:pt x="443672" y="244385"/>
                                  </a:cubicBezTo>
                                  <a:cubicBezTo>
                                    <a:pt x="454789" y="233325"/>
                                    <a:pt x="454300" y="214995"/>
                                    <a:pt x="462590" y="204218"/>
                                  </a:cubicBezTo>
                                  <a:cubicBezTo>
                                    <a:pt x="472674" y="193356"/>
                                    <a:pt x="493946" y="187585"/>
                                    <a:pt x="502453" y="176616"/>
                                  </a:cubicBezTo>
                                  <a:cubicBezTo>
                                    <a:pt x="511149" y="163805"/>
                                    <a:pt x="504628" y="156339"/>
                                    <a:pt x="516659" y="136387"/>
                                  </a:cubicBezTo>
                                  <a:cubicBezTo>
                                    <a:pt x="452853" y="71251"/>
                                    <a:pt x="441818" y="65738"/>
                                    <a:pt x="369170" y="13120"/>
                                  </a:cubicBezTo>
                                  <a:cubicBezTo>
                                    <a:pt x="290805" y="1788"/>
                                    <a:pt x="208617" y="-2333"/>
                                    <a:pt x="143493" y="13963"/>
                                  </a:cubicBezTo>
                                  <a:cubicBezTo>
                                    <a:pt x="103870" y="35313"/>
                                    <a:pt x="39471" y="91195"/>
                                    <a:pt x="0" y="127000"/>
                                  </a:cubicBezTo>
                                  <a:cubicBezTo>
                                    <a:pt x="13971" y="144709"/>
                                    <a:pt x="2708" y="172807"/>
                                    <a:pt x="13215" y="184331"/>
                                  </a:cubicBezTo>
                                  <a:cubicBezTo>
                                    <a:pt x="23799" y="197457"/>
                                    <a:pt x="49496" y="191776"/>
                                    <a:pt x="57082" y="200159"/>
                                  </a:cubicBezTo>
                                  <a:cubicBezTo>
                                    <a:pt x="67474" y="210546"/>
                                    <a:pt x="60319" y="237568"/>
                                    <a:pt x="72756" y="243337"/>
                                  </a:cubicBezTo>
                                  <a:cubicBezTo>
                                    <a:pt x="84859" y="250204"/>
                                    <a:pt x="111856" y="247330"/>
                                    <a:pt x="122284" y="251236"/>
                                  </a:cubicBezTo>
                                  <a:cubicBezTo>
                                    <a:pt x="137197" y="258053"/>
                                    <a:pt x="137358" y="277739"/>
                                    <a:pt x="146814" y="284287"/>
                                  </a:cubicBezTo>
                                  <a:cubicBezTo>
                                    <a:pt x="156875" y="290478"/>
                                    <a:pt x="174604" y="281182"/>
                                    <a:pt x="188437" y="283522"/>
                                  </a:cubicBezTo>
                                  <a:cubicBezTo>
                                    <a:pt x="199416" y="287299"/>
                                    <a:pt x="208220" y="307339"/>
                                    <a:pt x="221954" y="310375"/>
                                  </a:cubicBezTo>
                                  <a:cubicBezTo>
                                    <a:pt x="234490" y="314374"/>
                                    <a:pt x="250172" y="300467"/>
                                    <a:pt x="261647" y="300023"/>
                                  </a:cubicBezTo>
                                  <a:cubicBezTo>
                                    <a:pt x="274131" y="301263"/>
                                    <a:pt x="283187" y="313109"/>
                                    <a:pt x="296161" y="310440"/>
                                  </a:cubicBezTo>
                                  <a:cubicBezTo>
                                    <a:pt x="307797" y="306814"/>
                                    <a:pt x="307836" y="296151"/>
                                    <a:pt x="328806" y="290792"/>
                                  </a:cubicBezTo>
                                  <a:close/>
                                </a:path>
                                <a:path w="516659" h="310754" stroke="0" extrusionOk="0">
                                  <a:moveTo>
                                    <a:pt x="328806" y="290792"/>
                                  </a:moveTo>
                                  <a:cubicBezTo>
                                    <a:pt x="351748" y="285424"/>
                                    <a:pt x="368232" y="296830"/>
                                    <a:pt x="378057" y="292405"/>
                                  </a:cubicBezTo>
                                  <a:cubicBezTo>
                                    <a:pt x="387170" y="286358"/>
                                    <a:pt x="390132" y="262431"/>
                                    <a:pt x="401278" y="255495"/>
                                  </a:cubicBezTo>
                                  <a:cubicBezTo>
                                    <a:pt x="412237" y="245000"/>
                                    <a:pt x="433447" y="251198"/>
                                    <a:pt x="443672" y="244385"/>
                                  </a:cubicBezTo>
                                  <a:cubicBezTo>
                                    <a:pt x="452926" y="236179"/>
                                    <a:pt x="451970" y="217840"/>
                                    <a:pt x="462590" y="204218"/>
                                  </a:cubicBezTo>
                                  <a:cubicBezTo>
                                    <a:pt x="472096" y="192442"/>
                                    <a:pt x="494830" y="190740"/>
                                    <a:pt x="502453" y="176616"/>
                                  </a:cubicBezTo>
                                  <a:cubicBezTo>
                                    <a:pt x="511026" y="166218"/>
                                    <a:pt x="504860" y="154858"/>
                                    <a:pt x="516659" y="136387"/>
                                  </a:cubicBezTo>
                                  <a:cubicBezTo>
                                    <a:pt x="463884" y="98259"/>
                                    <a:pt x="428501" y="73962"/>
                                    <a:pt x="369170" y="13120"/>
                                  </a:cubicBezTo>
                                  <a:cubicBezTo>
                                    <a:pt x="298645" y="-1506"/>
                                    <a:pt x="201012" y="-13188"/>
                                    <a:pt x="143493" y="13963"/>
                                  </a:cubicBezTo>
                                  <a:cubicBezTo>
                                    <a:pt x="80760" y="58149"/>
                                    <a:pt x="35522" y="92646"/>
                                    <a:pt x="0" y="127000"/>
                                  </a:cubicBezTo>
                                  <a:cubicBezTo>
                                    <a:pt x="13540" y="138909"/>
                                    <a:pt x="3433" y="172809"/>
                                    <a:pt x="13215" y="184331"/>
                                  </a:cubicBezTo>
                                  <a:cubicBezTo>
                                    <a:pt x="21090" y="196210"/>
                                    <a:pt x="44981" y="190232"/>
                                    <a:pt x="57082" y="200159"/>
                                  </a:cubicBezTo>
                                  <a:cubicBezTo>
                                    <a:pt x="67153" y="211430"/>
                                    <a:pt x="63904" y="236648"/>
                                    <a:pt x="72756" y="243337"/>
                                  </a:cubicBezTo>
                                  <a:cubicBezTo>
                                    <a:pt x="82660" y="252086"/>
                                    <a:pt x="110389" y="243189"/>
                                    <a:pt x="122284" y="251236"/>
                                  </a:cubicBezTo>
                                  <a:cubicBezTo>
                                    <a:pt x="134019" y="257189"/>
                                    <a:pt x="135026" y="281602"/>
                                    <a:pt x="146814" y="284287"/>
                                  </a:cubicBezTo>
                                  <a:cubicBezTo>
                                    <a:pt x="157109" y="286898"/>
                                    <a:pt x="173979" y="277117"/>
                                    <a:pt x="188437" y="283522"/>
                                  </a:cubicBezTo>
                                  <a:cubicBezTo>
                                    <a:pt x="199343" y="285703"/>
                                    <a:pt x="209502" y="305599"/>
                                    <a:pt x="221954" y="310375"/>
                                  </a:cubicBezTo>
                                  <a:cubicBezTo>
                                    <a:pt x="235000" y="312052"/>
                                    <a:pt x="248235" y="298470"/>
                                    <a:pt x="261647" y="300023"/>
                                  </a:cubicBezTo>
                                  <a:cubicBezTo>
                                    <a:pt x="274081" y="300334"/>
                                    <a:pt x="282347" y="310963"/>
                                    <a:pt x="296161" y="310440"/>
                                  </a:cubicBezTo>
                                  <a:cubicBezTo>
                                    <a:pt x="307403" y="307825"/>
                                    <a:pt x="304252" y="296414"/>
                                    <a:pt x="328806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37" name="フリーフォーム: 図形 536">
                      <a:extLst>
                        <a:ext uri="{FF2B5EF4-FFF2-40B4-BE49-F238E27FC236}">
                          <a16:creationId xmlns:a16="http://schemas.microsoft.com/office/drawing/2014/main" id="{A5B40AF2-CD66-4A88-9DDA-0573720D6D20}"/>
                        </a:ext>
                      </a:extLst>
                    </p:cNvPr>
                    <p:cNvSpPr/>
                    <p:nvPr/>
                  </p:nvSpPr>
                  <p:spPr>
                    <a:xfrm rot="7200000" flipH="1">
                      <a:off x="1823528" y="3664450"/>
                      <a:ext cx="516658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3648721905">
                            <a:custGeom>
                              <a:avLst/>
                              <a:gdLst>
                                <a:gd name="connsiteX0" fmla="*/ 328805 w 516658"/>
                                <a:gd name="connsiteY0" fmla="*/ 290792 h 310754"/>
                                <a:gd name="connsiteX1" fmla="*/ 378056 w 516658"/>
                                <a:gd name="connsiteY1" fmla="*/ 292405 h 310754"/>
                                <a:gd name="connsiteX2" fmla="*/ 401277 w 516658"/>
                                <a:gd name="connsiteY2" fmla="*/ 255495 h 310754"/>
                                <a:gd name="connsiteX3" fmla="*/ 443671 w 516658"/>
                                <a:gd name="connsiteY3" fmla="*/ 244385 h 310754"/>
                                <a:gd name="connsiteX4" fmla="*/ 462589 w 516658"/>
                                <a:gd name="connsiteY4" fmla="*/ 204218 h 310754"/>
                                <a:gd name="connsiteX5" fmla="*/ 502452 w 516658"/>
                                <a:gd name="connsiteY5" fmla="*/ 176616 h 310754"/>
                                <a:gd name="connsiteX6" fmla="*/ 516658 w 516658"/>
                                <a:gd name="connsiteY6" fmla="*/ 136387 h 310754"/>
                                <a:gd name="connsiteX7" fmla="*/ 369169 w 516658"/>
                                <a:gd name="connsiteY7" fmla="*/ 13120 h 310754"/>
                                <a:gd name="connsiteX8" fmla="*/ 143493 w 516658"/>
                                <a:gd name="connsiteY8" fmla="*/ 13963 h 310754"/>
                                <a:gd name="connsiteX9" fmla="*/ 0 w 516658"/>
                                <a:gd name="connsiteY9" fmla="*/ 127000 h 310754"/>
                                <a:gd name="connsiteX10" fmla="*/ 13215 w 516658"/>
                                <a:gd name="connsiteY10" fmla="*/ 184331 h 310754"/>
                                <a:gd name="connsiteX11" fmla="*/ 57082 w 516658"/>
                                <a:gd name="connsiteY11" fmla="*/ 200159 h 310754"/>
                                <a:gd name="connsiteX12" fmla="*/ 72756 w 516658"/>
                                <a:gd name="connsiteY12" fmla="*/ 243337 h 310754"/>
                                <a:gd name="connsiteX13" fmla="*/ 122283 w 516658"/>
                                <a:gd name="connsiteY13" fmla="*/ 251236 h 310754"/>
                                <a:gd name="connsiteX14" fmla="*/ 146814 w 516658"/>
                                <a:gd name="connsiteY14" fmla="*/ 284287 h 310754"/>
                                <a:gd name="connsiteX15" fmla="*/ 188436 w 516658"/>
                                <a:gd name="connsiteY15" fmla="*/ 283522 h 310754"/>
                                <a:gd name="connsiteX16" fmla="*/ 221954 w 516658"/>
                                <a:gd name="connsiteY16" fmla="*/ 310375 h 310754"/>
                                <a:gd name="connsiteX17" fmla="*/ 261647 w 516658"/>
                                <a:gd name="connsiteY17" fmla="*/ 300023 h 310754"/>
                                <a:gd name="connsiteX18" fmla="*/ 296161 w 516658"/>
                                <a:gd name="connsiteY18" fmla="*/ 310440 h 310754"/>
                                <a:gd name="connsiteX19" fmla="*/ 328805 w 516658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8" h="310754" fill="none" extrusionOk="0">
                                  <a:moveTo>
                                    <a:pt x="328805" y="290792"/>
                                  </a:moveTo>
                                  <a:cubicBezTo>
                                    <a:pt x="352277" y="286085"/>
                                    <a:pt x="364564" y="296133"/>
                                    <a:pt x="378056" y="292405"/>
                                  </a:cubicBezTo>
                                  <a:cubicBezTo>
                                    <a:pt x="387301" y="288204"/>
                                    <a:pt x="392634" y="263617"/>
                                    <a:pt x="401277" y="255495"/>
                                  </a:cubicBezTo>
                                  <a:cubicBezTo>
                                    <a:pt x="413392" y="244460"/>
                                    <a:pt x="433613" y="252441"/>
                                    <a:pt x="443671" y="244385"/>
                                  </a:cubicBezTo>
                                  <a:cubicBezTo>
                                    <a:pt x="454032" y="236836"/>
                                    <a:pt x="452248" y="212118"/>
                                    <a:pt x="462589" y="204218"/>
                                  </a:cubicBezTo>
                                  <a:cubicBezTo>
                                    <a:pt x="474696" y="191331"/>
                                    <a:pt x="491423" y="186491"/>
                                    <a:pt x="502452" y="176616"/>
                                  </a:cubicBezTo>
                                  <a:cubicBezTo>
                                    <a:pt x="509838" y="167179"/>
                                    <a:pt x="505706" y="154381"/>
                                    <a:pt x="516658" y="136387"/>
                                  </a:cubicBezTo>
                                  <a:cubicBezTo>
                                    <a:pt x="474025" y="101442"/>
                                    <a:pt x="428029" y="65054"/>
                                    <a:pt x="369169" y="13120"/>
                                  </a:cubicBezTo>
                                  <a:cubicBezTo>
                                    <a:pt x="290718" y="-14567"/>
                                    <a:pt x="213001" y="-10844"/>
                                    <a:pt x="143493" y="13963"/>
                                  </a:cubicBezTo>
                                  <a:cubicBezTo>
                                    <a:pt x="73348" y="70626"/>
                                    <a:pt x="60380" y="83501"/>
                                    <a:pt x="0" y="127000"/>
                                  </a:cubicBezTo>
                                  <a:cubicBezTo>
                                    <a:pt x="13811" y="138088"/>
                                    <a:pt x="5950" y="171482"/>
                                    <a:pt x="13215" y="184331"/>
                                  </a:cubicBezTo>
                                  <a:cubicBezTo>
                                    <a:pt x="22652" y="199072"/>
                                    <a:pt x="49530" y="190559"/>
                                    <a:pt x="57082" y="200159"/>
                                  </a:cubicBezTo>
                                  <a:cubicBezTo>
                                    <a:pt x="66049" y="206949"/>
                                    <a:pt x="63383" y="231726"/>
                                    <a:pt x="72756" y="243337"/>
                                  </a:cubicBezTo>
                                  <a:cubicBezTo>
                                    <a:pt x="82707" y="250984"/>
                                    <a:pt x="108327" y="246396"/>
                                    <a:pt x="122283" y="251236"/>
                                  </a:cubicBezTo>
                                  <a:cubicBezTo>
                                    <a:pt x="136730" y="258136"/>
                                    <a:pt x="134712" y="277955"/>
                                    <a:pt x="146814" y="284287"/>
                                  </a:cubicBezTo>
                                  <a:cubicBezTo>
                                    <a:pt x="154670" y="289167"/>
                                    <a:pt x="176157" y="280764"/>
                                    <a:pt x="188436" y="283522"/>
                                  </a:cubicBezTo>
                                  <a:cubicBezTo>
                                    <a:pt x="199546" y="287755"/>
                                    <a:pt x="209362" y="308336"/>
                                    <a:pt x="221954" y="310375"/>
                                  </a:cubicBezTo>
                                  <a:cubicBezTo>
                                    <a:pt x="231445" y="313030"/>
                                    <a:pt x="250273" y="298980"/>
                                    <a:pt x="261647" y="300023"/>
                                  </a:cubicBezTo>
                                  <a:cubicBezTo>
                                    <a:pt x="276534" y="300159"/>
                                    <a:pt x="285544" y="314606"/>
                                    <a:pt x="296161" y="310440"/>
                                  </a:cubicBezTo>
                                  <a:cubicBezTo>
                                    <a:pt x="307481" y="308169"/>
                                    <a:pt x="306071" y="294944"/>
                                    <a:pt x="328805" y="290792"/>
                                  </a:cubicBezTo>
                                  <a:close/>
                                </a:path>
                                <a:path w="516658" h="310754" stroke="0" extrusionOk="0">
                                  <a:moveTo>
                                    <a:pt x="328805" y="290792"/>
                                  </a:moveTo>
                                  <a:cubicBezTo>
                                    <a:pt x="354208" y="285179"/>
                                    <a:pt x="365452" y="297828"/>
                                    <a:pt x="378056" y="292405"/>
                                  </a:cubicBezTo>
                                  <a:cubicBezTo>
                                    <a:pt x="391155" y="284071"/>
                                    <a:pt x="391689" y="263327"/>
                                    <a:pt x="401277" y="255495"/>
                                  </a:cubicBezTo>
                                  <a:cubicBezTo>
                                    <a:pt x="414060" y="249558"/>
                                    <a:pt x="433183" y="252733"/>
                                    <a:pt x="443671" y="244385"/>
                                  </a:cubicBezTo>
                                  <a:cubicBezTo>
                                    <a:pt x="453828" y="232997"/>
                                    <a:pt x="452699" y="218104"/>
                                    <a:pt x="462589" y="204218"/>
                                  </a:cubicBezTo>
                                  <a:cubicBezTo>
                                    <a:pt x="471276" y="189654"/>
                                    <a:pt x="493942" y="189350"/>
                                    <a:pt x="502452" y="176616"/>
                                  </a:cubicBezTo>
                                  <a:cubicBezTo>
                                    <a:pt x="511358" y="164353"/>
                                    <a:pt x="504164" y="152381"/>
                                    <a:pt x="516658" y="136387"/>
                                  </a:cubicBezTo>
                                  <a:cubicBezTo>
                                    <a:pt x="471769" y="102686"/>
                                    <a:pt x="440932" y="67371"/>
                                    <a:pt x="369169" y="13120"/>
                                  </a:cubicBezTo>
                                  <a:cubicBezTo>
                                    <a:pt x="309823" y="-1193"/>
                                    <a:pt x="208268" y="-2598"/>
                                    <a:pt x="143493" y="13963"/>
                                  </a:cubicBezTo>
                                  <a:cubicBezTo>
                                    <a:pt x="103967" y="41828"/>
                                    <a:pt x="42575" y="100837"/>
                                    <a:pt x="0" y="127000"/>
                                  </a:cubicBezTo>
                                  <a:cubicBezTo>
                                    <a:pt x="12404" y="143685"/>
                                    <a:pt x="4997" y="169581"/>
                                    <a:pt x="13215" y="184331"/>
                                  </a:cubicBezTo>
                                  <a:cubicBezTo>
                                    <a:pt x="21566" y="198755"/>
                                    <a:pt x="46090" y="190862"/>
                                    <a:pt x="57082" y="200159"/>
                                  </a:cubicBezTo>
                                  <a:cubicBezTo>
                                    <a:pt x="68450" y="211182"/>
                                    <a:pt x="59961" y="233095"/>
                                    <a:pt x="72756" y="243337"/>
                                  </a:cubicBezTo>
                                  <a:cubicBezTo>
                                    <a:pt x="83370" y="253120"/>
                                    <a:pt x="107776" y="244635"/>
                                    <a:pt x="122283" y="251236"/>
                                  </a:cubicBezTo>
                                  <a:cubicBezTo>
                                    <a:pt x="133654" y="260796"/>
                                    <a:pt x="135851" y="278419"/>
                                    <a:pt x="146814" y="284287"/>
                                  </a:cubicBezTo>
                                  <a:cubicBezTo>
                                    <a:pt x="157566" y="289870"/>
                                    <a:pt x="175934" y="280041"/>
                                    <a:pt x="188436" y="283522"/>
                                  </a:cubicBezTo>
                                  <a:cubicBezTo>
                                    <a:pt x="200219" y="288087"/>
                                    <a:pt x="208541" y="309809"/>
                                    <a:pt x="221954" y="310375"/>
                                  </a:cubicBezTo>
                                  <a:cubicBezTo>
                                    <a:pt x="236051" y="313512"/>
                                    <a:pt x="249191" y="300400"/>
                                    <a:pt x="261647" y="300023"/>
                                  </a:cubicBezTo>
                                  <a:cubicBezTo>
                                    <a:pt x="273873" y="297294"/>
                                    <a:pt x="285445" y="314070"/>
                                    <a:pt x="296161" y="310440"/>
                                  </a:cubicBezTo>
                                  <a:cubicBezTo>
                                    <a:pt x="309062" y="307387"/>
                                    <a:pt x="307076" y="296134"/>
                                    <a:pt x="328805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38" name="フリーフォーム: 図形 537">
                      <a:extLst>
                        <a:ext uri="{FF2B5EF4-FFF2-40B4-BE49-F238E27FC236}">
                          <a16:creationId xmlns:a16="http://schemas.microsoft.com/office/drawing/2014/main" id="{F00416DA-2911-45BA-80C2-4D08ED8C945C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1962902" y="3905853"/>
                      <a:ext cx="516658" cy="31075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333904267">
                            <a:custGeom>
                              <a:avLst/>
                              <a:gdLst>
                                <a:gd name="connsiteX0" fmla="*/ 328805 w 516658"/>
                                <a:gd name="connsiteY0" fmla="*/ 290792 h 310754"/>
                                <a:gd name="connsiteX1" fmla="*/ 378056 w 516658"/>
                                <a:gd name="connsiteY1" fmla="*/ 292405 h 310754"/>
                                <a:gd name="connsiteX2" fmla="*/ 401277 w 516658"/>
                                <a:gd name="connsiteY2" fmla="*/ 255495 h 310754"/>
                                <a:gd name="connsiteX3" fmla="*/ 443671 w 516658"/>
                                <a:gd name="connsiteY3" fmla="*/ 244385 h 310754"/>
                                <a:gd name="connsiteX4" fmla="*/ 462589 w 516658"/>
                                <a:gd name="connsiteY4" fmla="*/ 204218 h 310754"/>
                                <a:gd name="connsiteX5" fmla="*/ 502452 w 516658"/>
                                <a:gd name="connsiteY5" fmla="*/ 176616 h 310754"/>
                                <a:gd name="connsiteX6" fmla="*/ 516658 w 516658"/>
                                <a:gd name="connsiteY6" fmla="*/ 136387 h 310754"/>
                                <a:gd name="connsiteX7" fmla="*/ 369169 w 516658"/>
                                <a:gd name="connsiteY7" fmla="*/ 13120 h 310754"/>
                                <a:gd name="connsiteX8" fmla="*/ 143493 w 516658"/>
                                <a:gd name="connsiteY8" fmla="*/ 13963 h 310754"/>
                                <a:gd name="connsiteX9" fmla="*/ 0 w 516658"/>
                                <a:gd name="connsiteY9" fmla="*/ 127000 h 310754"/>
                                <a:gd name="connsiteX10" fmla="*/ 13215 w 516658"/>
                                <a:gd name="connsiteY10" fmla="*/ 184331 h 310754"/>
                                <a:gd name="connsiteX11" fmla="*/ 57082 w 516658"/>
                                <a:gd name="connsiteY11" fmla="*/ 200159 h 310754"/>
                                <a:gd name="connsiteX12" fmla="*/ 72756 w 516658"/>
                                <a:gd name="connsiteY12" fmla="*/ 243337 h 310754"/>
                                <a:gd name="connsiteX13" fmla="*/ 122283 w 516658"/>
                                <a:gd name="connsiteY13" fmla="*/ 251236 h 310754"/>
                                <a:gd name="connsiteX14" fmla="*/ 146814 w 516658"/>
                                <a:gd name="connsiteY14" fmla="*/ 284287 h 310754"/>
                                <a:gd name="connsiteX15" fmla="*/ 188436 w 516658"/>
                                <a:gd name="connsiteY15" fmla="*/ 283522 h 310754"/>
                                <a:gd name="connsiteX16" fmla="*/ 221954 w 516658"/>
                                <a:gd name="connsiteY16" fmla="*/ 310375 h 310754"/>
                                <a:gd name="connsiteX17" fmla="*/ 261647 w 516658"/>
                                <a:gd name="connsiteY17" fmla="*/ 300023 h 310754"/>
                                <a:gd name="connsiteX18" fmla="*/ 296161 w 516658"/>
                                <a:gd name="connsiteY18" fmla="*/ 310440 h 310754"/>
                                <a:gd name="connsiteX19" fmla="*/ 328805 w 516658"/>
                                <a:gd name="connsiteY19" fmla="*/ 290792 h 3107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516658" h="310754" fill="none" extrusionOk="0">
                                  <a:moveTo>
                                    <a:pt x="328805" y="290792"/>
                                  </a:moveTo>
                                  <a:cubicBezTo>
                                    <a:pt x="352776" y="284709"/>
                                    <a:pt x="366411" y="297146"/>
                                    <a:pt x="378056" y="292405"/>
                                  </a:cubicBezTo>
                                  <a:cubicBezTo>
                                    <a:pt x="391793" y="287516"/>
                                    <a:pt x="390744" y="261779"/>
                                    <a:pt x="401277" y="255495"/>
                                  </a:cubicBezTo>
                                  <a:cubicBezTo>
                                    <a:pt x="409765" y="248536"/>
                                    <a:pt x="432782" y="253560"/>
                                    <a:pt x="443671" y="244385"/>
                                  </a:cubicBezTo>
                                  <a:cubicBezTo>
                                    <a:pt x="454373" y="233478"/>
                                    <a:pt x="451252" y="212743"/>
                                    <a:pt x="462589" y="204218"/>
                                  </a:cubicBezTo>
                                  <a:cubicBezTo>
                                    <a:pt x="474955" y="193386"/>
                                    <a:pt x="492565" y="190116"/>
                                    <a:pt x="502452" y="176616"/>
                                  </a:cubicBezTo>
                                  <a:cubicBezTo>
                                    <a:pt x="512608" y="165474"/>
                                    <a:pt x="504757" y="153214"/>
                                    <a:pt x="516658" y="136387"/>
                                  </a:cubicBezTo>
                                  <a:cubicBezTo>
                                    <a:pt x="450257" y="86971"/>
                                    <a:pt x="409600" y="45178"/>
                                    <a:pt x="369169" y="13120"/>
                                  </a:cubicBezTo>
                                  <a:cubicBezTo>
                                    <a:pt x="296988" y="-1295"/>
                                    <a:pt x="207418" y="-5080"/>
                                    <a:pt x="143493" y="13963"/>
                                  </a:cubicBezTo>
                                  <a:cubicBezTo>
                                    <a:pt x="103739" y="33893"/>
                                    <a:pt x="28534" y="103108"/>
                                    <a:pt x="0" y="127000"/>
                                  </a:cubicBezTo>
                                  <a:cubicBezTo>
                                    <a:pt x="14399" y="140010"/>
                                    <a:pt x="5791" y="172611"/>
                                    <a:pt x="13215" y="184331"/>
                                  </a:cubicBezTo>
                                  <a:cubicBezTo>
                                    <a:pt x="22703" y="197380"/>
                                    <a:pt x="47810" y="190702"/>
                                    <a:pt x="57082" y="200159"/>
                                  </a:cubicBezTo>
                                  <a:cubicBezTo>
                                    <a:pt x="68413" y="212598"/>
                                    <a:pt x="61179" y="234599"/>
                                    <a:pt x="72756" y="243337"/>
                                  </a:cubicBezTo>
                                  <a:cubicBezTo>
                                    <a:pt x="82481" y="249953"/>
                                    <a:pt x="108627" y="245763"/>
                                    <a:pt x="122283" y="251236"/>
                                  </a:cubicBezTo>
                                  <a:cubicBezTo>
                                    <a:pt x="133308" y="257142"/>
                                    <a:pt x="134209" y="279972"/>
                                    <a:pt x="146814" y="284287"/>
                                  </a:cubicBezTo>
                                  <a:cubicBezTo>
                                    <a:pt x="156929" y="289145"/>
                                    <a:pt x="177206" y="277888"/>
                                    <a:pt x="188436" y="283522"/>
                                  </a:cubicBezTo>
                                  <a:cubicBezTo>
                                    <a:pt x="202628" y="286573"/>
                                    <a:pt x="209734" y="306770"/>
                                    <a:pt x="221954" y="310375"/>
                                  </a:cubicBezTo>
                                  <a:cubicBezTo>
                                    <a:pt x="234036" y="312778"/>
                                    <a:pt x="248268" y="300513"/>
                                    <a:pt x="261647" y="300023"/>
                                  </a:cubicBezTo>
                                  <a:cubicBezTo>
                                    <a:pt x="272565" y="302389"/>
                                    <a:pt x="284054" y="311781"/>
                                    <a:pt x="296161" y="310440"/>
                                  </a:cubicBezTo>
                                  <a:cubicBezTo>
                                    <a:pt x="304794" y="309072"/>
                                    <a:pt x="305934" y="296886"/>
                                    <a:pt x="328805" y="290792"/>
                                  </a:cubicBezTo>
                                  <a:close/>
                                </a:path>
                                <a:path w="516658" h="310754" stroke="0" extrusionOk="0">
                                  <a:moveTo>
                                    <a:pt x="328805" y="290792"/>
                                  </a:moveTo>
                                  <a:cubicBezTo>
                                    <a:pt x="351342" y="284933"/>
                                    <a:pt x="366065" y="296645"/>
                                    <a:pt x="378056" y="292405"/>
                                  </a:cubicBezTo>
                                  <a:cubicBezTo>
                                    <a:pt x="390410" y="286808"/>
                                    <a:pt x="393662" y="262931"/>
                                    <a:pt x="401277" y="255495"/>
                                  </a:cubicBezTo>
                                  <a:cubicBezTo>
                                    <a:pt x="413362" y="247670"/>
                                    <a:pt x="432047" y="252283"/>
                                    <a:pt x="443671" y="244385"/>
                                  </a:cubicBezTo>
                                  <a:cubicBezTo>
                                    <a:pt x="456054" y="237759"/>
                                    <a:pt x="453330" y="214351"/>
                                    <a:pt x="462589" y="204218"/>
                                  </a:cubicBezTo>
                                  <a:cubicBezTo>
                                    <a:pt x="472794" y="196030"/>
                                    <a:pt x="493600" y="187637"/>
                                    <a:pt x="502452" y="176616"/>
                                  </a:cubicBezTo>
                                  <a:cubicBezTo>
                                    <a:pt x="509799" y="167623"/>
                                    <a:pt x="507825" y="154784"/>
                                    <a:pt x="516658" y="136387"/>
                                  </a:cubicBezTo>
                                  <a:cubicBezTo>
                                    <a:pt x="467468" y="87918"/>
                                    <a:pt x="404294" y="52453"/>
                                    <a:pt x="369169" y="13120"/>
                                  </a:cubicBezTo>
                                  <a:cubicBezTo>
                                    <a:pt x="303203" y="-2311"/>
                                    <a:pt x="221632" y="7862"/>
                                    <a:pt x="143493" y="13963"/>
                                  </a:cubicBezTo>
                                  <a:cubicBezTo>
                                    <a:pt x="104162" y="38264"/>
                                    <a:pt x="61521" y="89261"/>
                                    <a:pt x="0" y="127000"/>
                                  </a:cubicBezTo>
                                  <a:cubicBezTo>
                                    <a:pt x="15981" y="143786"/>
                                    <a:pt x="875" y="172287"/>
                                    <a:pt x="13215" y="184331"/>
                                  </a:cubicBezTo>
                                  <a:cubicBezTo>
                                    <a:pt x="22118" y="196631"/>
                                    <a:pt x="46796" y="190131"/>
                                    <a:pt x="57082" y="200159"/>
                                  </a:cubicBezTo>
                                  <a:cubicBezTo>
                                    <a:pt x="66596" y="209881"/>
                                    <a:pt x="61993" y="231481"/>
                                    <a:pt x="72756" y="243337"/>
                                  </a:cubicBezTo>
                                  <a:cubicBezTo>
                                    <a:pt x="83996" y="249720"/>
                                    <a:pt x="109440" y="241030"/>
                                    <a:pt x="122283" y="251236"/>
                                  </a:cubicBezTo>
                                  <a:cubicBezTo>
                                    <a:pt x="135898" y="259030"/>
                                    <a:pt x="134486" y="278497"/>
                                    <a:pt x="146814" y="284287"/>
                                  </a:cubicBezTo>
                                  <a:cubicBezTo>
                                    <a:pt x="158127" y="289425"/>
                                    <a:pt x="175378" y="280400"/>
                                    <a:pt x="188436" y="283522"/>
                                  </a:cubicBezTo>
                                  <a:cubicBezTo>
                                    <a:pt x="199563" y="285748"/>
                                    <a:pt x="209883" y="308160"/>
                                    <a:pt x="221954" y="310375"/>
                                  </a:cubicBezTo>
                                  <a:cubicBezTo>
                                    <a:pt x="236660" y="312490"/>
                                    <a:pt x="247328" y="298311"/>
                                    <a:pt x="261647" y="300023"/>
                                  </a:cubicBezTo>
                                  <a:cubicBezTo>
                                    <a:pt x="272419" y="300965"/>
                                    <a:pt x="285563" y="311630"/>
                                    <a:pt x="296161" y="310440"/>
                                  </a:cubicBezTo>
                                  <a:cubicBezTo>
                                    <a:pt x="306056" y="309844"/>
                                    <a:pt x="305515" y="295773"/>
                                    <a:pt x="328805" y="290792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39" name="フリーフォーム: 図形 538">
                      <a:extLst>
                        <a:ext uri="{FF2B5EF4-FFF2-40B4-BE49-F238E27FC236}">
                          <a16:creationId xmlns:a16="http://schemas.microsoft.com/office/drawing/2014/main" id="{08820770-131C-4604-8A68-83B6D4F07A72}"/>
                        </a:ext>
                      </a:extLst>
                    </p:cNvPr>
                    <p:cNvSpPr/>
                    <p:nvPr/>
                  </p:nvSpPr>
                  <p:spPr>
                    <a:xfrm rot="11700000" flipH="1">
                      <a:off x="2058592" y="3664160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663018859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9256" y="211364"/>
                                    <a:pt x="267791" y="217334"/>
                                    <a:pt x="277968" y="214992"/>
                                  </a:cubicBezTo>
                                  <a:cubicBezTo>
                                    <a:pt x="285467" y="211204"/>
                                    <a:pt x="286167" y="194633"/>
                                    <a:pt x="295041" y="187854"/>
                                  </a:cubicBezTo>
                                  <a:cubicBezTo>
                                    <a:pt x="303334" y="181993"/>
                                    <a:pt x="318298" y="184525"/>
                                    <a:pt x="326212" y="179686"/>
                                  </a:cubicBezTo>
                                  <a:cubicBezTo>
                                    <a:pt x="335865" y="173190"/>
                                    <a:pt x="332914" y="157469"/>
                                    <a:pt x="340121" y="150152"/>
                                  </a:cubicBezTo>
                                  <a:cubicBezTo>
                                    <a:pt x="346359" y="143154"/>
                                    <a:pt x="363242" y="137421"/>
                                    <a:pt x="369431" y="129858"/>
                                  </a:cubicBezTo>
                                  <a:cubicBezTo>
                                    <a:pt x="375121" y="121489"/>
                                    <a:pt x="370996" y="113088"/>
                                    <a:pt x="379876" y="100279"/>
                                  </a:cubicBezTo>
                                  <a:cubicBezTo>
                                    <a:pt x="343657" y="60917"/>
                                    <a:pt x="307692" y="38904"/>
                                    <a:pt x="271434" y="9646"/>
                                  </a:cubicBezTo>
                                  <a:cubicBezTo>
                                    <a:pt x="211318" y="-10444"/>
                                    <a:pt x="151025" y="7555"/>
                                    <a:pt x="105504" y="10266"/>
                                  </a:cubicBezTo>
                                  <a:cubicBezTo>
                                    <a:pt x="66429" y="47113"/>
                                    <a:pt x="27431" y="74782"/>
                                    <a:pt x="0" y="93378"/>
                                  </a:cubicBezTo>
                                  <a:cubicBezTo>
                                    <a:pt x="8367" y="102930"/>
                                    <a:pt x="3155" y="128596"/>
                                    <a:pt x="9716" y="135530"/>
                                  </a:cubicBezTo>
                                  <a:cubicBezTo>
                                    <a:pt x="14304" y="144830"/>
                                    <a:pt x="33089" y="139307"/>
                                    <a:pt x="41970" y="147168"/>
                                  </a:cubicBezTo>
                                  <a:cubicBezTo>
                                    <a:pt x="51010" y="153851"/>
                                    <a:pt x="44512" y="170344"/>
                                    <a:pt x="53494" y="178915"/>
                                  </a:cubicBezTo>
                                  <a:cubicBezTo>
                                    <a:pt x="60152" y="184028"/>
                                    <a:pt x="81145" y="178200"/>
                                    <a:pt x="89910" y="184723"/>
                                  </a:cubicBezTo>
                                  <a:cubicBezTo>
                                    <a:pt x="99202" y="189754"/>
                                    <a:pt x="98646" y="205494"/>
                                    <a:pt x="107946" y="209024"/>
                                  </a:cubicBezTo>
                                  <a:cubicBezTo>
                                    <a:pt x="117995" y="214403"/>
                                    <a:pt x="129915" y="204816"/>
                                    <a:pt x="138549" y="208461"/>
                                  </a:cubicBezTo>
                                  <a:cubicBezTo>
                                    <a:pt x="147154" y="212279"/>
                                    <a:pt x="154575" y="226428"/>
                                    <a:pt x="163193" y="228205"/>
                                  </a:cubicBezTo>
                                  <a:cubicBezTo>
                                    <a:pt x="173353" y="229848"/>
                                    <a:pt x="182849" y="221391"/>
                                    <a:pt x="192377" y="220594"/>
                                  </a:cubicBezTo>
                                  <a:cubicBezTo>
                                    <a:pt x="203372" y="220188"/>
                                    <a:pt x="210567" y="228790"/>
                                    <a:pt x="217754" y="228253"/>
                                  </a:cubicBezTo>
                                  <a:cubicBezTo>
                                    <a:pt x="227116" y="227376"/>
                                    <a:pt x="224152" y="218455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6997" y="208238"/>
                                    <a:pt x="271211" y="218703"/>
                                    <a:pt x="277968" y="214992"/>
                                  </a:cubicBezTo>
                                  <a:cubicBezTo>
                                    <a:pt x="288130" y="209656"/>
                                    <a:pt x="288034" y="193459"/>
                                    <a:pt x="295041" y="187854"/>
                                  </a:cubicBezTo>
                                  <a:cubicBezTo>
                                    <a:pt x="305172" y="182512"/>
                                    <a:pt x="317095" y="186903"/>
                                    <a:pt x="326212" y="179686"/>
                                  </a:cubicBezTo>
                                  <a:cubicBezTo>
                                    <a:pt x="331703" y="174567"/>
                                    <a:pt x="333837" y="158469"/>
                                    <a:pt x="340121" y="150152"/>
                                  </a:cubicBezTo>
                                  <a:cubicBezTo>
                                    <a:pt x="347467" y="140167"/>
                                    <a:pt x="362479" y="138321"/>
                                    <a:pt x="369431" y="129858"/>
                                  </a:cubicBezTo>
                                  <a:cubicBezTo>
                                    <a:pt x="375919" y="120968"/>
                                    <a:pt x="372085" y="115066"/>
                                    <a:pt x="379876" y="100279"/>
                                  </a:cubicBezTo>
                                  <a:cubicBezTo>
                                    <a:pt x="344457" y="66449"/>
                                    <a:pt x="309828" y="44606"/>
                                    <a:pt x="271434" y="9646"/>
                                  </a:cubicBezTo>
                                  <a:cubicBezTo>
                                    <a:pt x="220169" y="-6039"/>
                                    <a:pt x="146726" y="4758"/>
                                    <a:pt x="105504" y="10266"/>
                                  </a:cubicBezTo>
                                  <a:cubicBezTo>
                                    <a:pt x="77215" y="28156"/>
                                    <a:pt x="30035" y="68509"/>
                                    <a:pt x="0" y="93378"/>
                                  </a:cubicBezTo>
                                  <a:cubicBezTo>
                                    <a:pt x="10022" y="105374"/>
                                    <a:pt x="2108" y="123906"/>
                                    <a:pt x="9716" y="135530"/>
                                  </a:cubicBezTo>
                                  <a:cubicBezTo>
                                    <a:pt x="17286" y="144095"/>
                                    <a:pt x="35200" y="138715"/>
                                    <a:pt x="41970" y="147168"/>
                                  </a:cubicBezTo>
                                  <a:cubicBezTo>
                                    <a:pt x="48865" y="154164"/>
                                    <a:pt x="45091" y="173690"/>
                                    <a:pt x="53494" y="178915"/>
                                  </a:cubicBezTo>
                                  <a:cubicBezTo>
                                    <a:pt x="61521" y="185906"/>
                                    <a:pt x="78853" y="179589"/>
                                    <a:pt x="89910" y="184723"/>
                                  </a:cubicBezTo>
                                  <a:cubicBezTo>
                                    <a:pt x="100949" y="189402"/>
                                    <a:pt x="99907" y="204483"/>
                                    <a:pt x="107946" y="209024"/>
                                  </a:cubicBezTo>
                                  <a:cubicBezTo>
                                    <a:pt x="114426" y="211425"/>
                                    <a:pt x="129368" y="205743"/>
                                    <a:pt x="138549" y="208461"/>
                                  </a:cubicBezTo>
                                  <a:cubicBezTo>
                                    <a:pt x="148039" y="210963"/>
                                    <a:pt x="153806" y="227117"/>
                                    <a:pt x="163193" y="228205"/>
                                  </a:cubicBezTo>
                                  <a:cubicBezTo>
                                    <a:pt x="170379" y="230128"/>
                                    <a:pt x="182846" y="221566"/>
                                    <a:pt x="192377" y="220594"/>
                                  </a:cubicBezTo>
                                  <a:cubicBezTo>
                                    <a:pt x="201509" y="220120"/>
                                    <a:pt x="210935" y="230553"/>
                                    <a:pt x="217754" y="228253"/>
                                  </a:cubicBezTo>
                                  <a:cubicBezTo>
                                    <a:pt x="225492" y="226479"/>
                                    <a:pt x="224254" y="218006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40" name="フリーフォーム: 図形 539">
                      <a:extLst>
                        <a:ext uri="{FF2B5EF4-FFF2-40B4-BE49-F238E27FC236}">
                          <a16:creationId xmlns:a16="http://schemas.microsoft.com/office/drawing/2014/main" id="{E2E34FEF-EEFF-4DD1-829F-6181F21AB24B}"/>
                        </a:ext>
                      </a:extLst>
                    </p:cNvPr>
                    <p:cNvSpPr/>
                    <p:nvPr/>
                  </p:nvSpPr>
                  <p:spPr>
                    <a:xfrm rot="4500000" flipH="1">
                      <a:off x="1912024" y="3815225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990517632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8002" y="209145"/>
                                    <a:pt x="269824" y="217887"/>
                                    <a:pt x="277968" y="214992"/>
                                  </a:cubicBezTo>
                                  <a:cubicBezTo>
                                    <a:pt x="289125" y="211672"/>
                                    <a:pt x="287052" y="192888"/>
                                    <a:pt x="295041" y="187854"/>
                                  </a:cubicBezTo>
                                  <a:cubicBezTo>
                                    <a:pt x="301857" y="183156"/>
                                    <a:pt x="317291" y="184392"/>
                                    <a:pt x="326212" y="179686"/>
                                  </a:cubicBezTo>
                                  <a:cubicBezTo>
                                    <a:pt x="331678" y="172896"/>
                                    <a:pt x="333214" y="157655"/>
                                    <a:pt x="340121" y="150152"/>
                                  </a:cubicBezTo>
                                  <a:cubicBezTo>
                                    <a:pt x="346094" y="140023"/>
                                    <a:pt x="364689" y="139957"/>
                                    <a:pt x="369431" y="129858"/>
                                  </a:cubicBezTo>
                                  <a:cubicBezTo>
                                    <a:pt x="378360" y="122221"/>
                                    <a:pt x="370143" y="114587"/>
                                    <a:pt x="379876" y="100279"/>
                                  </a:cubicBezTo>
                                  <a:cubicBezTo>
                                    <a:pt x="347248" y="70020"/>
                                    <a:pt x="308896" y="49344"/>
                                    <a:pt x="271434" y="9646"/>
                                  </a:cubicBezTo>
                                  <a:cubicBezTo>
                                    <a:pt x="221889" y="5665"/>
                                    <a:pt x="154067" y="-8480"/>
                                    <a:pt x="105504" y="10266"/>
                                  </a:cubicBezTo>
                                  <a:cubicBezTo>
                                    <a:pt x="83813" y="32380"/>
                                    <a:pt x="35589" y="69918"/>
                                    <a:pt x="0" y="93378"/>
                                  </a:cubicBezTo>
                                  <a:cubicBezTo>
                                    <a:pt x="11536" y="104424"/>
                                    <a:pt x="4500" y="128640"/>
                                    <a:pt x="9716" y="135530"/>
                                  </a:cubicBezTo>
                                  <a:cubicBezTo>
                                    <a:pt x="18469" y="144791"/>
                                    <a:pt x="34370" y="140012"/>
                                    <a:pt x="41970" y="147168"/>
                                  </a:cubicBezTo>
                                  <a:cubicBezTo>
                                    <a:pt x="48520" y="155529"/>
                                    <a:pt x="47100" y="173948"/>
                                    <a:pt x="53494" y="178915"/>
                                  </a:cubicBezTo>
                                  <a:cubicBezTo>
                                    <a:pt x="60270" y="185037"/>
                                    <a:pt x="80150" y="180781"/>
                                    <a:pt x="89910" y="184723"/>
                                  </a:cubicBezTo>
                                  <a:cubicBezTo>
                                    <a:pt x="99970" y="190067"/>
                                    <a:pt x="101020" y="203525"/>
                                    <a:pt x="107946" y="209024"/>
                                  </a:cubicBezTo>
                                  <a:cubicBezTo>
                                    <a:pt x="115453" y="213511"/>
                                    <a:pt x="128609" y="203521"/>
                                    <a:pt x="138549" y="208461"/>
                                  </a:cubicBezTo>
                                  <a:cubicBezTo>
                                    <a:pt x="146883" y="211971"/>
                                    <a:pt x="155254" y="226085"/>
                                    <a:pt x="163193" y="228205"/>
                                  </a:cubicBezTo>
                                  <a:cubicBezTo>
                                    <a:pt x="172308" y="229417"/>
                                    <a:pt x="182595" y="219170"/>
                                    <a:pt x="192377" y="220594"/>
                                  </a:cubicBezTo>
                                  <a:cubicBezTo>
                                    <a:pt x="202967" y="220835"/>
                                    <a:pt x="209084" y="230053"/>
                                    <a:pt x="217754" y="228253"/>
                                  </a:cubicBezTo>
                                  <a:cubicBezTo>
                                    <a:pt x="225437" y="227375"/>
                                    <a:pt x="225126" y="218009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6928" y="209097"/>
                                    <a:pt x="268931" y="220429"/>
                                    <a:pt x="277968" y="214992"/>
                                  </a:cubicBezTo>
                                  <a:cubicBezTo>
                                    <a:pt x="285856" y="210522"/>
                                    <a:pt x="285173" y="193839"/>
                                    <a:pt x="295041" y="187854"/>
                                  </a:cubicBezTo>
                                  <a:cubicBezTo>
                                    <a:pt x="303644" y="181399"/>
                                    <a:pt x="318948" y="184465"/>
                                    <a:pt x="326212" y="179686"/>
                                  </a:cubicBezTo>
                                  <a:cubicBezTo>
                                    <a:pt x="333386" y="172939"/>
                                    <a:pt x="335058" y="158787"/>
                                    <a:pt x="340121" y="150152"/>
                                  </a:cubicBezTo>
                                  <a:cubicBezTo>
                                    <a:pt x="347226" y="141334"/>
                                    <a:pt x="363490" y="137891"/>
                                    <a:pt x="369431" y="129858"/>
                                  </a:cubicBezTo>
                                  <a:cubicBezTo>
                                    <a:pt x="376244" y="121954"/>
                                    <a:pt x="372570" y="114330"/>
                                    <a:pt x="379876" y="100279"/>
                                  </a:cubicBezTo>
                                  <a:cubicBezTo>
                                    <a:pt x="341538" y="60021"/>
                                    <a:pt x="316877" y="47242"/>
                                    <a:pt x="271434" y="9646"/>
                                  </a:cubicBezTo>
                                  <a:cubicBezTo>
                                    <a:pt x="219243" y="-1801"/>
                                    <a:pt x="151431" y="-8675"/>
                                    <a:pt x="105504" y="10266"/>
                                  </a:cubicBezTo>
                                  <a:cubicBezTo>
                                    <a:pt x="81035" y="23252"/>
                                    <a:pt x="21183" y="71422"/>
                                    <a:pt x="0" y="93378"/>
                                  </a:cubicBezTo>
                                  <a:cubicBezTo>
                                    <a:pt x="10082" y="100998"/>
                                    <a:pt x="1427" y="128741"/>
                                    <a:pt x="9716" y="135530"/>
                                  </a:cubicBezTo>
                                  <a:cubicBezTo>
                                    <a:pt x="18667" y="145997"/>
                                    <a:pt x="34113" y="137531"/>
                                    <a:pt x="41970" y="147168"/>
                                  </a:cubicBezTo>
                                  <a:cubicBezTo>
                                    <a:pt x="51318" y="153092"/>
                                    <a:pt x="46439" y="172630"/>
                                    <a:pt x="53494" y="178915"/>
                                  </a:cubicBezTo>
                                  <a:cubicBezTo>
                                    <a:pt x="60615" y="186348"/>
                                    <a:pt x="81224" y="180899"/>
                                    <a:pt x="89910" y="184723"/>
                                  </a:cubicBezTo>
                                  <a:cubicBezTo>
                                    <a:pt x="100136" y="190712"/>
                                    <a:pt x="100349" y="205731"/>
                                    <a:pt x="107946" y="209024"/>
                                  </a:cubicBezTo>
                                  <a:cubicBezTo>
                                    <a:pt x="116857" y="215077"/>
                                    <a:pt x="129891" y="205866"/>
                                    <a:pt x="138549" y="208461"/>
                                  </a:cubicBezTo>
                                  <a:cubicBezTo>
                                    <a:pt x="148453" y="211446"/>
                                    <a:pt x="153871" y="225296"/>
                                    <a:pt x="163193" y="228205"/>
                                  </a:cubicBezTo>
                                  <a:cubicBezTo>
                                    <a:pt x="171944" y="229304"/>
                                    <a:pt x="183662" y="219385"/>
                                    <a:pt x="192377" y="220594"/>
                                  </a:cubicBezTo>
                                  <a:cubicBezTo>
                                    <a:pt x="202989" y="219710"/>
                                    <a:pt x="210792" y="228793"/>
                                    <a:pt x="217754" y="228253"/>
                                  </a:cubicBezTo>
                                  <a:cubicBezTo>
                                    <a:pt x="225804" y="226756"/>
                                    <a:pt x="226009" y="218197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41" name="フリーフォーム: 図形 540">
                      <a:extLst>
                        <a:ext uri="{FF2B5EF4-FFF2-40B4-BE49-F238E27FC236}">
                          <a16:creationId xmlns:a16="http://schemas.microsoft.com/office/drawing/2014/main" id="{D2F7961C-D01D-4C48-8DA3-E7C44787C834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2109991" y="3868270"/>
                      <a:ext cx="379876" cy="228484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366415886">
                            <a:custGeom>
                              <a:avLst/>
                              <a:gdLst>
                                <a:gd name="connsiteX0" fmla="*/ 241756 w 379876"/>
                                <a:gd name="connsiteY0" fmla="*/ 213806 h 228484"/>
                                <a:gd name="connsiteX1" fmla="*/ 277968 w 379876"/>
                                <a:gd name="connsiteY1" fmla="*/ 214992 h 228484"/>
                                <a:gd name="connsiteX2" fmla="*/ 295041 w 379876"/>
                                <a:gd name="connsiteY2" fmla="*/ 187854 h 228484"/>
                                <a:gd name="connsiteX3" fmla="*/ 326212 w 379876"/>
                                <a:gd name="connsiteY3" fmla="*/ 179686 h 228484"/>
                                <a:gd name="connsiteX4" fmla="*/ 340121 w 379876"/>
                                <a:gd name="connsiteY4" fmla="*/ 150152 h 228484"/>
                                <a:gd name="connsiteX5" fmla="*/ 369431 w 379876"/>
                                <a:gd name="connsiteY5" fmla="*/ 129858 h 228484"/>
                                <a:gd name="connsiteX6" fmla="*/ 379876 w 379876"/>
                                <a:gd name="connsiteY6" fmla="*/ 100279 h 228484"/>
                                <a:gd name="connsiteX7" fmla="*/ 271434 w 379876"/>
                                <a:gd name="connsiteY7" fmla="*/ 9646 h 228484"/>
                                <a:gd name="connsiteX8" fmla="*/ 105504 w 379876"/>
                                <a:gd name="connsiteY8" fmla="*/ 10266 h 228484"/>
                                <a:gd name="connsiteX9" fmla="*/ 0 w 379876"/>
                                <a:gd name="connsiteY9" fmla="*/ 93378 h 228484"/>
                                <a:gd name="connsiteX10" fmla="*/ 9716 w 379876"/>
                                <a:gd name="connsiteY10" fmla="*/ 135530 h 228484"/>
                                <a:gd name="connsiteX11" fmla="*/ 41970 w 379876"/>
                                <a:gd name="connsiteY11" fmla="*/ 147168 h 228484"/>
                                <a:gd name="connsiteX12" fmla="*/ 53494 w 379876"/>
                                <a:gd name="connsiteY12" fmla="*/ 178915 h 228484"/>
                                <a:gd name="connsiteX13" fmla="*/ 89910 w 379876"/>
                                <a:gd name="connsiteY13" fmla="*/ 184723 h 228484"/>
                                <a:gd name="connsiteX14" fmla="*/ 107946 w 379876"/>
                                <a:gd name="connsiteY14" fmla="*/ 209024 h 228484"/>
                                <a:gd name="connsiteX15" fmla="*/ 138549 w 379876"/>
                                <a:gd name="connsiteY15" fmla="*/ 208461 h 228484"/>
                                <a:gd name="connsiteX16" fmla="*/ 163193 w 379876"/>
                                <a:gd name="connsiteY16" fmla="*/ 228205 h 228484"/>
                                <a:gd name="connsiteX17" fmla="*/ 192377 w 379876"/>
                                <a:gd name="connsiteY17" fmla="*/ 220594 h 228484"/>
                                <a:gd name="connsiteX18" fmla="*/ 217754 w 379876"/>
                                <a:gd name="connsiteY18" fmla="*/ 228253 h 228484"/>
                                <a:gd name="connsiteX19" fmla="*/ 241756 w 379876"/>
                                <a:gd name="connsiteY19" fmla="*/ 213806 h 22848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379876" h="228484" fill="none" extrusionOk="0">
                                  <a:moveTo>
                                    <a:pt x="241756" y="213806"/>
                                  </a:moveTo>
                                  <a:cubicBezTo>
                                    <a:pt x="258354" y="208969"/>
                                    <a:pt x="270305" y="219593"/>
                                    <a:pt x="277968" y="214992"/>
                                  </a:cubicBezTo>
                                  <a:cubicBezTo>
                                    <a:pt x="288544" y="211150"/>
                                    <a:pt x="285330" y="194485"/>
                                    <a:pt x="295041" y="187854"/>
                                  </a:cubicBezTo>
                                  <a:cubicBezTo>
                                    <a:pt x="303526" y="182223"/>
                                    <a:pt x="318001" y="184761"/>
                                    <a:pt x="326212" y="179686"/>
                                  </a:cubicBezTo>
                                  <a:cubicBezTo>
                                    <a:pt x="331360" y="173301"/>
                                    <a:pt x="332009" y="159027"/>
                                    <a:pt x="340121" y="150152"/>
                                  </a:cubicBezTo>
                                  <a:cubicBezTo>
                                    <a:pt x="347124" y="142010"/>
                                    <a:pt x="363026" y="137542"/>
                                    <a:pt x="369431" y="129858"/>
                                  </a:cubicBezTo>
                                  <a:cubicBezTo>
                                    <a:pt x="377100" y="121779"/>
                                    <a:pt x="371745" y="113523"/>
                                    <a:pt x="379876" y="100279"/>
                                  </a:cubicBezTo>
                                  <a:cubicBezTo>
                                    <a:pt x="336443" y="69643"/>
                                    <a:pt x="318885" y="42763"/>
                                    <a:pt x="271434" y="9646"/>
                                  </a:cubicBezTo>
                                  <a:cubicBezTo>
                                    <a:pt x="222746" y="-4720"/>
                                    <a:pt x="163519" y="-5079"/>
                                    <a:pt x="105504" y="10266"/>
                                  </a:cubicBezTo>
                                  <a:cubicBezTo>
                                    <a:pt x="67092" y="45236"/>
                                    <a:pt x="47707" y="60942"/>
                                    <a:pt x="0" y="93378"/>
                                  </a:cubicBezTo>
                                  <a:cubicBezTo>
                                    <a:pt x="10030" y="103911"/>
                                    <a:pt x="2502" y="128233"/>
                                    <a:pt x="9716" y="135530"/>
                                  </a:cubicBezTo>
                                  <a:cubicBezTo>
                                    <a:pt x="14249" y="144051"/>
                                    <a:pt x="35042" y="141481"/>
                                    <a:pt x="41970" y="147168"/>
                                  </a:cubicBezTo>
                                  <a:cubicBezTo>
                                    <a:pt x="47810" y="153427"/>
                                    <a:pt x="45127" y="172141"/>
                                    <a:pt x="53494" y="178915"/>
                                  </a:cubicBezTo>
                                  <a:cubicBezTo>
                                    <a:pt x="60697" y="185427"/>
                                    <a:pt x="80547" y="180439"/>
                                    <a:pt x="89910" y="184723"/>
                                  </a:cubicBezTo>
                                  <a:cubicBezTo>
                                    <a:pt x="100731" y="189657"/>
                                    <a:pt x="97937" y="204917"/>
                                    <a:pt x="107946" y="209024"/>
                                  </a:cubicBezTo>
                                  <a:cubicBezTo>
                                    <a:pt x="115616" y="214128"/>
                                    <a:pt x="128575" y="207169"/>
                                    <a:pt x="138549" y="208461"/>
                                  </a:cubicBezTo>
                                  <a:cubicBezTo>
                                    <a:pt x="149153" y="210881"/>
                                    <a:pt x="155849" y="226661"/>
                                    <a:pt x="163193" y="228205"/>
                                  </a:cubicBezTo>
                                  <a:cubicBezTo>
                                    <a:pt x="172234" y="232079"/>
                                    <a:pt x="182021" y="221234"/>
                                    <a:pt x="192377" y="220594"/>
                                  </a:cubicBezTo>
                                  <a:cubicBezTo>
                                    <a:pt x="199739" y="221202"/>
                                    <a:pt x="207594" y="229011"/>
                                    <a:pt x="217754" y="228253"/>
                                  </a:cubicBezTo>
                                  <a:cubicBezTo>
                                    <a:pt x="226652" y="226467"/>
                                    <a:pt x="225615" y="216916"/>
                                    <a:pt x="241756" y="213806"/>
                                  </a:cubicBezTo>
                                  <a:close/>
                                </a:path>
                                <a:path w="379876" h="228484" stroke="0" extrusionOk="0">
                                  <a:moveTo>
                                    <a:pt x="241756" y="213806"/>
                                  </a:moveTo>
                                  <a:cubicBezTo>
                                    <a:pt x="258699" y="211809"/>
                                    <a:pt x="269284" y="219778"/>
                                    <a:pt x="277968" y="214992"/>
                                  </a:cubicBezTo>
                                  <a:cubicBezTo>
                                    <a:pt x="286973" y="209542"/>
                                    <a:pt x="286594" y="194339"/>
                                    <a:pt x="295041" y="187854"/>
                                  </a:cubicBezTo>
                                  <a:cubicBezTo>
                                    <a:pt x="304828" y="182067"/>
                                    <a:pt x="319308" y="183862"/>
                                    <a:pt x="326212" y="179686"/>
                                  </a:cubicBezTo>
                                  <a:cubicBezTo>
                                    <a:pt x="333110" y="172748"/>
                                    <a:pt x="332617" y="158401"/>
                                    <a:pt x="340121" y="150152"/>
                                  </a:cubicBezTo>
                                  <a:cubicBezTo>
                                    <a:pt x="349815" y="141384"/>
                                    <a:pt x="361351" y="139246"/>
                                    <a:pt x="369431" y="129858"/>
                                  </a:cubicBezTo>
                                  <a:cubicBezTo>
                                    <a:pt x="377382" y="122078"/>
                                    <a:pt x="371115" y="110722"/>
                                    <a:pt x="379876" y="100279"/>
                                  </a:cubicBezTo>
                                  <a:cubicBezTo>
                                    <a:pt x="338346" y="67192"/>
                                    <a:pt x="295908" y="38792"/>
                                    <a:pt x="271434" y="9646"/>
                                  </a:cubicBezTo>
                                  <a:cubicBezTo>
                                    <a:pt x="214572" y="-883"/>
                                    <a:pt x="154306" y="-4243"/>
                                    <a:pt x="105504" y="10266"/>
                                  </a:cubicBezTo>
                                  <a:cubicBezTo>
                                    <a:pt x="61486" y="51343"/>
                                    <a:pt x="29171" y="64861"/>
                                    <a:pt x="0" y="93378"/>
                                  </a:cubicBezTo>
                                  <a:cubicBezTo>
                                    <a:pt x="8442" y="102267"/>
                                    <a:pt x="4549" y="126760"/>
                                    <a:pt x="9716" y="135530"/>
                                  </a:cubicBezTo>
                                  <a:cubicBezTo>
                                    <a:pt x="19025" y="143731"/>
                                    <a:pt x="35186" y="137858"/>
                                    <a:pt x="41970" y="147168"/>
                                  </a:cubicBezTo>
                                  <a:cubicBezTo>
                                    <a:pt x="49313" y="153840"/>
                                    <a:pt x="45040" y="172849"/>
                                    <a:pt x="53494" y="178915"/>
                                  </a:cubicBezTo>
                                  <a:cubicBezTo>
                                    <a:pt x="61688" y="186409"/>
                                    <a:pt x="81531" y="180998"/>
                                    <a:pt x="89910" y="184723"/>
                                  </a:cubicBezTo>
                                  <a:cubicBezTo>
                                    <a:pt x="98469" y="190886"/>
                                    <a:pt x="99284" y="203000"/>
                                    <a:pt x="107946" y="209024"/>
                                  </a:cubicBezTo>
                                  <a:cubicBezTo>
                                    <a:pt x="116241" y="212754"/>
                                    <a:pt x="129417" y="203447"/>
                                    <a:pt x="138549" y="208461"/>
                                  </a:cubicBezTo>
                                  <a:cubicBezTo>
                                    <a:pt x="146466" y="212521"/>
                                    <a:pt x="155120" y="226749"/>
                                    <a:pt x="163193" y="228205"/>
                                  </a:cubicBezTo>
                                  <a:cubicBezTo>
                                    <a:pt x="170510" y="230234"/>
                                    <a:pt x="184591" y="221961"/>
                                    <a:pt x="192377" y="220594"/>
                                  </a:cubicBezTo>
                                  <a:cubicBezTo>
                                    <a:pt x="201757" y="220869"/>
                                    <a:pt x="211055" y="229308"/>
                                    <a:pt x="217754" y="228253"/>
                                  </a:cubicBezTo>
                                  <a:cubicBezTo>
                                    <a:pt x="226599" y="229257"/>
                                    <a:pt x="225702" y="217767"/>
                                    <a:pt x="241756" y="213806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42" name="フリーフォーム: 図形 541">
                      <a:extLst>
                        <a:ext uri="{FF2B5EF4-FFF2-40B4-BE49-F238E27FC236}">
                          <a16:creationId xmlns:a16="http://schemas.microsoft.com/office/drawing/2014/main" id="{09F74712-5094-406E-B095-2FABF95B8C56}"/>
                        </a:ext>
                      </a:extLst>
                    </p:cNvPr>
                    <p:cNvSpPr/>
                    <p:nvPr/>
                  </p:nvSpPr>
                  <p:spPr>
                    <a:xfrm rot="11700000" flipH="1">
                      <a:off x="2102378" y="3731678"/>
                      <a:ext cx="272823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85800297">
                            <a:custGeom>
                              <a:avLst/>
                              <a:gdLst>
                                <a:gd name="connsiteX0" fmla="*/ 173626 w 272823"/>
                                <a:gd name="connsiteY0" fmla="*/ 153553 h 164095"/>
                                <a:gd name="connsiteX1" fmla="*/ 199634 w 272823"/>
                                <a:gd name="connsiteY1" fmla="*/ 154405 h 164095"/>
                                <a:gd name="connsiteX2" fmla="*/ 211896 w 272823"/>
                                <a:gd name="connsiteY2" fmla="*/ 134915 h 164095"/>
                                <a:gd name="connsiteX3" fmla="*/ 234282 w 272823"/>
                                <a:gd name="connsiteY3" fmla="*/ 129048 h 164095"/>
                                <a:gd name="connsiteX4" fmla="*/ 244272 w 272823"/>
                                <a:gd name="connsiteY4" fmla="*/ 107838 h 164095"/>
                                <a:gd name="connsiteX5" fmla="*/ 265321 w 272823"/>
                                <a:gd name="connsiteY5" fmla="*/ 93262 h 164095"/>
                                <a:gd name="connsiteX6" fmla="*/ 272823 w 272823"/>
                                <a:gd name="connsiteY6" fmla="*/ 72020 h 164095"/>
                                <a:gd name="connsiteX7" fmla="*/ 194941 w 272823"/>
                                <a:gd name="connsiteY7" fmla="*/ 6928 h 164095"/>
                                <a:gd name="connsiteX8" fmla="*/ 75772 w 272823"/>
                                <a:gd name="connsiteY8" fmla="*/ 7373 h 164095"/>
                                <a:gd name="connsiteX9" fmla="*/ 0 w 272823"/>
                                <a:gd name="connsiteY9" fmla="*/ 67063 h 164095"/>
                                <a:gd name="connsiteX10" fmla="*/ 6978 w 272823"/>
                                <a:gd name="connsiteY10" fmla="*/ 97336 h 164095"/>
                                <a:gd name="connsiteX11" fmla="*/ 30142 w 272823"/>
                                <a:gd name="connsiteY11" fmla="*/ 105695 h 164095"/>
                                <a:gd name="connsiteX12" fmla="*/ 38419 w 272823"/>
                                <a:gd name="connsiteY12" fmla="*/ 128495 h 164095"/>
                                <a:gd name="connsiteX13" fmla="*/ 64572 w 272823"/>
                                <a:gd name="connsiteY13" fmla="*/ 132666 h 164095"/>
                                <a:gd name="connsiteX14" fmla="*/ 77525 w 272823"/>
                                <a:gd name="connsiteY14" fmla="*/ 150119 h 164095"/>
                                <a:gd name="connsiteX15" fmla="*/ 99504 w 272823"/>
                                <a:gd name="connsiteY15" fmla="*/ 149715 h 164095"/>
                                <a:gd name="connsiteX16" fmla="*/ 117203 w 272823"/>
                                <a:gd name="connsiteY16" fmla="*/ 163895 h 164095"/>
                                <a:gd name="connsiteX17" fmla="*/ 138163 w 272823"/>
                                <a:gd name="connsiteY17" fmla="*/ 158428 h 164095"/>
                                <a:gd name="connsiteX18" fmla="*/ 156389 w 272823"/>
                                <a:gd name="connsiteY18" fmla="*/ 163929 h 164095"/>
                                <a:gd name="connsiteX19" fmla="*/ 173626 w 272823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3" h="164095" fill="none" extrusionOk="0">
                                  <a:moveTo>
                                    <a:pt x="173626" y="153553"/>
                                  </a:moveTo>
                                  <a:cubicBezTo>
                                    <a:pt x="186016" y="150880"/>
                                    <a:pt x="193883" y="156144"/>
                                    <a:pt x="199634" y="154405"/>
                                  </a:cubicBezTo>
                                  <a:cubicBezTo>
                                    <a:pt x="206413" y="150197"/>
                                    <a:pt x="205848" y="138983"/>
                                    <a:pt x="211896" y="134915"/>
                                  </a:cubicBezTo>
                                  <a:cubicBezTo>
                                    <a:pt x="217261" y="130047"/>
                                    <a:pt x="229310" y="133141"/>
                                    <a:pt x="234282" y="129048"/>
                                  </a:cubicBezTo>
                                  <a:cubicBezTo>
                                    <a:pt x="238701" y="126042"/>
                                    <a:pt x="240774" y="113516"/>
                                    <a:pt x="244272" y="107838"/>
                                  </a:cubicBezTo>
                                  <a:cubicBezTo>
                                    <a:pt x="248547" y="102029"/>
                                    <a:pt x="261580" y="99437"/>
                                    <a:pt x="265321" y="93262"/>
                                  </a:cubicBezTo>
                                  <a:cubicBezTo>
                                    <a:pt x="269290" y="86133"/>
                                    <a:pt x="266978" y="80976"/>
                                    <a:pt x="272823" y="72020"/>
                                  </a:cubicBezTo>
                                  <a:cubicBezTo>
                                    <a:pt x="235953" y="39630"/>
                                    <a:pt x="235221" y="36813"/>
                                    <a:pt x="194941" y="6928"/>
                                  </a:cubicBezTo>
                                  <a:cubicBezTo>
                                    <a:pt x="160505" y="-4589"/>
                                    <a:pt x="106043" y="-8861"/>
                                    <a:pt x="75772" y="7373"/>
                                  </a:cubicBezTo>
                                  <a:cubicBezTo>
                                    <a:pt x="47721" y="30190"/>
                                    <a:pt x="30768" y="46461"/>
                                    <a:pt x="0" y="67063"/>
                                  </a:cubicBezTo>
                                  <a:cubicBezTo>
                                    <a:pt x="7935" y="75327"/>
                                    <a:pt x="2238" y="91322"/>
                                    <a:pt x="6978" y="97336"/>
                                  </a:cubicBezTo>
                                  <a:cubicBezTo>
                                    <a:pt x="11526" y="104788"/>
                                    <a:pt x="23675" y="101032"/>
                                    <a:pt x="30142" y="105695"/>
                                  </a:cubicBezTo>
                                  <a:cubicBezTo>
                                    <a:pt x="34714" y="110552"/>
                                    <a:pt x="32476" y="124924"/>
                                    <a:pt x="38419" y="128495"/>
                                  </a:cubicBezTo>
                                  <a:cubicBezTo>
                                    <a:pt x="45803" y="132215"/>
                                    <a:pt x="57329" y="127368"/>
                                    <a:pt x="64572" y="132666"/>
                                  </a:cubicBezTo>
                                  <a:cubicBezTo>
                                    <a:pt x="71113" y="136473"/>
                                    <a:pt x="70844" y="146781"/>
                                    <a:pt x="77525" y="150119"/>
                                  </a:cubicBezTo>
                                  <a:cubicBezTo>
                                    <a:pt x="83774" y="154073"/>
                                    <a:pt x="93136" y="146980"/>
                                    <a:pt x="99504" y="149715"/>
                                  </a:cubicBezTo>
                                  <a:cubicBezTo>
                                    <a:pt x="105907" y="152014"/>
                                    <a:pt x="110095" y="161833"/>
                                    <a:pt x="117203" y="163895"/>
                                  </a:cubicBezTo>
                                  <a:cubicBezTo>
                                    <a:pt x="124241" y="165980"/>
                                    <a:pt x="131566" y="158217"/>
                                    <a:pt x="138163" y="158428"/>
                                  </a:cubicBezTo>
                                  <a:cubicBezTo>
                                    <a:pt x="145004" y="159255"/>
                                    <a:pt x="149598" y="164509"/>
                                    <a:pt x="156389" y="163929"/>
                                  </a:cubicBezTo>
                                  <a:cubicBezTo>
                                    <a:pt x="161300" y="164200"/>
                                    <a:pt x="160164" y="156206"/>
                                    <a:pt x="173626" y="153553"/>
                                  </a:cubicBezTo>
                                  <a:close/>
                                </a:path>
                                <a:path w="272823" h="164095" stroke="0" extrusionOk="0">
                                  <a:moveTo>
                                    <a:pt x="173626" y="153553"/>
                                  </a:moveTo>
                                  <a:cubicBezTo>
                                    <a:pt x="185845" y="150772"/>
                                    <a:pt x="194070" y="156744"/>
                                    <a:pt x="199634" y="154405"/>
                                  </a:cubicBezTo>
                                  <a:cubicBezTo>
                                    <a:pt x="205415" y="151533"/>
                                    <a:pt x="205831" y="138978"/>
                                    <a:pt x="211896" y="134915"/>
                                  </a:cubicBezTo>
                                  <a:cubicBezTo>
                                    <a:pt x="217816" y="130509"/>
                                    <a:pt x="229520" y="135047"/>
                                    <a:pt x="234282" y="129048"/>
                                  </a:cubicBezTo>
                                  <a:cubicBezTo>
                                    <a:pt x="239432" y="124791"/>
                                    <a:pt x="239486" y="113404"/>
                                    <a:pt x="244272" y="107838"/>
                                  </a:cubicBezTo>
                                  <a:cubicBezTo>
                                    <a:pt x="250244" y="102794"/>
                                    <a:pt x="261802" y="99527"/>
                                    <a:pt x="265321" y="93262"/>
                                  </a:cubicBezTo>
                                  <a:cubicBezTo>
                                    <a:pt x="270007" y="86563"/>
                                    <a:pt x="266255" y="81112"/>
                                    <a:pt x="272823" y="72020"/>
                                  </a:cubicBezTo>
                                  <a:cubicBezTo>
                                    <a:pt x="247812" y="51473"/>
                                    <a:pt x="216515" y="29571"/>
                                    <a:pt x="194941" y="6928"/>
                                  </a:cubicBezTo>
                                  <a:cubicBezTo>
                                    <a:pt x="164267" y="-8051"/>
                                    <a:pt x="110389" y="-5393"/>
                                    <a:pt x="75772" y="7373"/>
                                  </a:cubicBezTo>
                                  <a:cubicBezTo>
                                    <a:pt x="51060" y="29304"/>
                                    <a:pt x="12794" y="51748"/>
                                    <a:pt x="0" y="67063"/>
                                  </a:cubicBezTo>
                                  <a:cubicBezTo>
                                    <a:pt x="7747" y="74491"/>
                                    <a:pt x="1190" y="91322"/>
                                    <a:pt x="6978" y="97336"/>
                                  </a:cubicBezTo>
                                  <a:cubicBezTo>
                                    <a:pt x="11366" y="102304"/>
                                    <a:pt x="26592" y="100602"/>
                                    <a:pt x="30142" y="105695"/>
                                  </a:cubicBezTo>
                                  <a:cubicBezTo>
                                    <a:pt x="33857" y="110338"/>
                                    <a:pt x="32561" y="123403"/>
                                    <a:pt x="38419" y="128495"/>
                                  </a:cubicBezTo>
                                  <a:cubicBezTo>
                                    <a:pt x="43961" y="134611"/>
                                    <a:pt x="57768" y="127836"/>
                                    <a:pt x="64572" y="132666"/>
                                  </a:cubicBezTo>
                                  <a:cubicBezTo>
                                    <a:pt x="70981" y="137807"/>
                                    <a:pt x="72179" y="148201"/>
                                    <a:pt x="77525" y="150119"/>
                                  </a:cubicBezTo>
                                  <a:cubicBezTo>
                                    <a:pt x="83474" y="152671"/>
                                    <a:pt x="93114" y="147094"/>
                                    <a:pt x="99504" y="149715"/>
                                  </a:cubicBezTo>
                                  <a:cubicBezTo>
                                    <a:pt x="105481" y="152937"/>
                                    <a:pt x="110581" y="162274"/>
                                    <a:pt x="117203" y="163895"/>
                                  </a:cubicBezTo>
                                  <a:cubicBezTo>
                                    <a:pt x="124626" y="164544"/>
                                    <a:pt x="130275" y="158274"/>
                                    <a:pt x="138163" y="158428"/>
                                  </a:cubicBezTo>
                                  <a:cubicBezTo>
                                    <a:pt x="143333" y="157954"/>
                                    <a:pt x="150575" y="165296"/>
                                    <a:pt x="156389" y="163929"/>
                                  </a:cubicBezTo>
                                  <a:cubicBezTo>
                                    <a:pt x="162632" y="163258"/>
                                    <a:pt x="160744" y="157520"/>
                                    <a:pt x="173626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43" name="フリーフォーム: 図形 542">
                      <a:extLst>
                        <a:ext uri="{FF2B5EF4-FFF2-40B4-BE49-F238E27FC236}">
                          <a16:creationId xmlns:a16="http://schemas.microsoft.com/office/drawing/2014/main" id="{0B8B933D-C144-44E5-BC8A-1FE80D9B43B2}"/>
                        </a:ext>
                      </a:extLst>
                    </p:cNvPr>
                    <p:cNvSpPr/>
                    <p:nvPr/>
                  </p:nvSpPr>
                  <p:spPr>
                    <a:xfrm rot="4500000" flipH="1">
                      <a:off x="1997114" y="3840171"/>
                      <a:ext cx="272824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67793148">
                            <a:custGeom>
                              <a:avLst/>
                              <a:gdLst>
                                <a:gd name="connsiteX0" fmla="*/ 173627 w 272824"/>
                                <a:gd name="connsiteY0" fmla="*/ 153553 h 164095"/>
                                <a:gd name="connsiteX1" fmla="*/ 199634 w 272824"/>
                                <a:gd name="connsiteY1" fmla="*/ 154405 h 164095"/>
                                <a:gd name="connsiteX2" fmla="*/ 211896 w 272824"/>
                                <a:gd name="connsiteY2" fmla="*/ 134915 h 164095"/>
                                <a:gd name="connsiteX3" fmla="*/ 234283 w 272824"/>
                                <a:gd name="connsiteY3" fmla="*/ 129048 h 164095"/>
                                <a:gd name="connsiteX4" fmla="*/ 244272 w 272824"/>
                                <a:gd name="connsiteY4" fmla="*/ 107838 h 164095"/>
                                <a:gd name="connsiteX5" fmla="*/ 265322 w 272824"/>
                                <a:gd name="connsiteY5" fmla="*/ 93262 h 164095"/>
                                <a:gd name="connsiteX6" fmla="*/ 272824 w 272824"/>
                                <a:gd name="connsiteY6" fmla="*/ 72020 h 164095"/>
                                <a:gd name="connsiteX7" fmla="*/ 194941 w 272824"/>
                                <a:gd name="connsiteY7" fmla="*/ 6928 h 164095"/>
                                <a:gd name="connsiteX8" fmla="*/ 75772 w 272824"/>
                                <a:gd name="connsiteY8" fmla="*/ 7373 h 164095"/>
                                <a:gd name="connsiteX9" fmla="*/ 0 w 272824"/>
                                <a:gd name="connsiteY9" fmla="*/ 67063 h 164095"/>
                                <a:gd name="connsiteX10" fmla="*/ 6978 w 272824"/>
                                <a:gd name="connsiteY10" fmla="*/ 97336 h 164095"/>
                                <a:gd name="connsiteX11" fmla="*/ 30142 w 272824"/>
                                <a:gd name="connsiteY11" fmla="*/ 105695 h 164095"/>
                                <a:gd name="connsiteX12" fmla="*/ 38419 w 272824"/>
                                <a:gd name="connsiteY12" fmla="*/ 128495 h 164095"/>
                                <a:gd name="connsiteX13" fmla="*/ 64572 w 272824"/>
                                <a:gd name="connsiteY13" fmla="*/ 132666 h 164095"/>
                                <a:gd name="connsiteX14" fmla="*/ 77526 w 272824"/>
                                <a:gd name="connsiteY14" fmla="*/ 150119 h 164095"/>
                                <a:gd name="connsiteX15" fmla="*/ 99504 w 272824"/>
                                <a:gd name="connsiteY15" fmla="*/ 149715 h 164095"/>
                                <a:gd name="connsiteX16" fmla="*/ 117204 w 272824"/>
                                <a:gd name="connsiteY16" fmla="*/ 163895 h 164095"/>
                                <a:gd name="connsiteX17" fmla="*/ 138164 w 272824"/>
                                <a:gd name="connsiteY17" fmla="*/ 158428 h 164095"/>
                                <a:gd name="connsiteX18" fmla="*/ 156389 w 272824"/>
                                <a:gd name="connsiteY18" fmla="*/ 163929 h 164095"/>
                                <a:gd name="connsiteX19" fmla="*/ 173627 w 272824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4" h="164095" fill="none" extrusionOk="0">
                                  <a:moveTo>
                                    <a:pt x="173627" y="153553"/>
                                  </a:moveTo>
                                  <a:cubicBezTo>
                                    <a:pt x="186570" y="150882"/>
                                    <a:pt x="194076" y="157218"/>
                                    <a:pt x="199634" y="154405"/>
                                  </a:cubicBezTo>
                                  <a:cubicBezTo>
                                    <a:pt x="205432" y="151281"/>
                                    <a:pt x="206829" y="140620"/>
                                    <a:pt x="211896" y="134915"/>
                                  </a:cubicBezTo>
                                  <a:cubicBezTo>
                                    <a:pt x="216558" y="131063"/>
                                    <a:pt x="228832" y="132253"/>
                                    <a:pt x="234283" y="129048"/>
                                  </a:cubicBezTo>
                                  <a:cubicBezTo>
                                    <a:pt x="239254" y="125345"/>
                                    <a:pt x="240297" y="114400"/>
                                    <a:pt x="244272" y="107838"/>
                                  </a:cubicBezTo>
                                  <a:cubicBezTo>
                                    <a:pt x="251314" y="101510"/>
                                    <a:pt x="259773" y="100710"/>
                                    <a:pt x="265322" y="93262"/>
                                  </a:cubicBezTo>
                                  <a:cubicBezTo>
                                    <a:pt x="270995" y="86077"/>
                                    <a:pt x="266908" y="81362"/>
                                    <a:pt x="272824" y="72020"/>
                                  </a:cubicBezTo>
                                  <a:cubicBezTo>
                                    <a:pt x="251091" y="55133"/>
                                    <a:pt x="215686" y="18963"/>
                                    <a:pt x="194941" y="6928"/>
                                  </a:cubicBezTo>
                                  <a:cubicBezTo>
                                    <a:pt x="161370" y="-11210"/>
                                    <a:pt x="113282" y="-10346"/>
                                    <a:pt x="75772" y="7373"/>
                                  </a:cubicBezTo>
                                  <a:cubicBezTo>
                                    <a:pt x="46587" y="28205"/>
                                    <a:pt x="26855" y="45329"/>
                                    <a:pt x="0" y="67063"/>
                                  </a:cubicBezTo>
                                  <a:cubicBezTo>
                                    <a:pt x="7532" y="74477"/>
                                    <a:pt x="1889" y="91362"/>
                                    <a:pt x="6978" y="97336"/>
                                  </a:cubicBezTo>
                                  <a:cubicBezTo>
                                    <a:pt x="12801" y="103605"/>
                                    <a:pt x="23528" y="100334"/>
                                    <a:pt x="30142" y="105695"/>
                                  </a:cubicBezTo>
                                  <a:cubicBezTo>
                                    <a:pt x="35714" y="111042"/>
                                    <a:pt x="33415" y="124675"/>
                                    <a:pt x="38419" y="128495"/>
                                  </a:cubicBezTo>
                                  <a:cubicBezTo>
                                    <a:pt x="44554" y="132105"/>
                                    <a:pt x="57749" y="128970"/>
                                    <a:pt x="64572" y="132666"/>
                                  </a:cubicBezTo>
                                  <a:cubicBezTo>
                                    <a:pt x="71650" y="137207"/>
                                    <a:pt x="72129" y="147873"/>
                                    <a:pt x="77526" y="150119"/>
                                  </a:cubicBezTo>
                                  <a:cubicBezTo>
                                    <a:pt x="83180" y="151421"/>
                                    <a:pt x="91742" y="147438"/>
                                    <a:pt x="99504" y="149715"/>
                                  </a:cubicBezTo>
                                  <a:cubicBezTo>
                                    <a:pt x="106330" y="151888"/>
                                    <a:pt x="109972" y="161278"/>
                                    <a:pt x="117204" y="163895"/>
                                  </a:cubicBezTo>
                                  <a:cubicBezTo>
                                    <a:pt x="122131" y="165440"/>
                                    <a:pt x="131202" y="157997"/>
                                    <a:pt x="138164" y="158428"/>
                                  </a:cubicBezTo>
                                  <a:cubicBezTo>
                                    <a:pt x="143903" y="157382"/>
                                    <a:pt x="151249" y="164747"/>
                                    <a:pt x="156389" y="163929"/>
                                  </a:cubicBezTo>
                                  <a:cubicBezTo>
                                    <a:pt x="162196" y="164586"/>
                                    <a:pt x="161031" y="157446"/>
                                    <a:pt x="173627" y="153553"/>
                                  </a:cubicBezTo>
                                  <a:close/>
                                </a:path>
                                <a:path w="272824" h="164095" stroke="0" extrusionOk="0">
                                  <a:moveTo>
                                    <a:pt x="173627" y="153553"/>
                                  </a:moveTo>
                                  <a:cubicBezTo>
                                    <a:pt x="185401" y="150179"/>
                                    <a:pt x="193438" y="157635"/>
                                    <a:pt x="199634" y="154405"/>
                                  </a:cubicBezTo>
                                  <a:cubicBezTo>
                                    <a:pt x="205919" y="151157"/>
                                    <a:pt x="206100" y="138953"/>
                                    <a:pt x="211896" y="134915"/>
                                  </a:cubicBezTo>
                                  <a:cubicBezTo>
                                    <a:pt x="216028" y="130331"/>
                                    <a:pt x="228653" y="133415"/>
                                    <a:pt x="234283" y="129048"/>
                                  </a:cubicBezTo>
                                  <a:cubicBezTo>
                                    <a:pt x="240171" y="124257"/>
                                    <a:pt x="239420" y="112955"/>
                                    <a:pt x="244272" y="107838"/>
                                  </a:cubicBezTo>
                                  <a:cubicBezTo>
                                    <a:pt x="249904" y="103483"/>
                                    <a:pt x="260005" y="99600"/>
                                    <a:pt x="265322" y="93262"/>
                                  </a:cubicBezTo>
                                  <a:cubicBezTo>
                                    <a:pt x="270848" y="87427"/>
                                    <a:pt x="265211" y="80433"/>
                                    <a:pt x="272824" y="72020"/>
                                  </a:cubicBezTo>
                                  <a:cubicBezTo>
                                    <a:pt x="251846" y="55671"/>
                                    <a:pt x="232180" y="35877"/>
                                    <a:pt x="194941" y="6928"/>
                                  </a:cubicBezTo>
                                  <a:cubicBezTo>
                                    <a:pt x="161139" y="-2739"/>
                                    <a:pt x="105336" y="1640"/>
                                    <a:pt x="75772" y="7373"/>
                                  </a:cubicBezTo>
                                  <a:cubicBezTo>
                                    <a:pt x="57366" y="22115"/>
                                    <a:pt x="32399" y="36838"/>
                                    <a:pt x="0" y="67063"/>
                                  </a:cubicBezTo>
                                  <a:cubicBezTo>
                                    <a:pt x="6963" y="73623"/>
                                    <a:pt x="3681" y="90658"/>
                                    <a:pt x="6978" y="97336"/>
                                  </a:cubicBezTo>
                                  <a:cubicBezTo>
                                    <a:pt x="11894" y="104288"/>
                                    <a:pt x="25804" y="100490"/>
                                    <a:pt x="30142" y="105695"/>
                                  </a:cubicBezTo>
                                  <a:cubicBezTo>
                                    <a:pt x="34227" y="110598"/>
                                    <a:pt x="32160" y="124960"/>
                                    <a:pt x="38419" y="128495"/>
                                  </a:cubicBezTo>
                                  <a:cubicBezTo>
                                    <a:pt x="43393" y="133397"/>
                                    <a:pt x="59812" y="128808"/>
                                    <a:pt x="64572" y="132666"/>
                                  </a:cubicBezTo>
                                  <a:cubicBezTo>
                                    <a:pt x="70795" y="136127"/>
                                    <a:pt x="71630" y="147105"/>
                                    <a:pt x="77526" y="150119"/>
                                  </a:cubicBezTo>
                                  <a:cubicBezTo>
                                    <a:pt x="83591" y="153436"/>
                                    <a:pt x="92463" y="146761"/>
                                    <a:pt x="99504" y="149715"/>
                                  </a:cubicBezTo>
                                  <a:cubicBezTo>
                                    <a:pt x="105382" y="153288"/>
                                    <a:pt x="109947" y="163029"/>
                                    <a:pt x="117204" y="163895"/>
                                  </a:cubicBezTo>
                                  <a:cubicBezTo>
                                    <a:pt x="124148" y="163840"/>
                                    <a:pt x="133003" y="158600"/>
                                    <a:pt x="138164" y="158428"/>
                                  </a:cubicBezTo>
                                  <a:cubicBezTo>
                                    <a:pt x="145490" y="158418"/>
                                    <a:pt x="151321" y="165027"/>
                                    <a:pt x="156389" y="163929"/>
                                  </a:cubicBezTo>
                                  <a:cubicBezTo>
                                    <a:pt x="162716" y="163176"/>
                                    <a:pt x="161478" y="156608"/>
                                    <a:pt x="173627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44" name="フリーフォーム: 図形 543">
                      <a:extLst>
                        <a:ext uri="{FF2B5EF4-FFF2-40B4-BE49-F238E27FC236}">
                          <a16:creationId xmlns:a16="http://schemas.microsoft.com/office/drawing/2014/main" id="{D2760D4B-A2E7-495E-AB8E-7069900BE99D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2139292" y="3878268"/>
                      <a:ext cx="272824" cy="164095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solidFill>
                      <a:srgbClr val="C00000"/>
                    </a:solidFill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52796884">
                            <a:custGeom>
                              <a:avLst/>
                              <a:gdLst>
                                <a:gd name="connsiteX0" fmla="*/ 173627 w 272824"/>
                                <a:gd name="connsiteY0" fmla="*/ 153553 h 164095"/>
                                <a:gd name="connsiteX1" fmla="*/ 199634 w 272824"/>
                                <a:gd name="connsiteY1" fmla="*/ 154405 h 164095"/>
                                <a:gd name="connsiteX2" fmla="*/ 211896 w 272824"/>
                                <a:gd name="connsiteY2" fmla="*/ 134915 h 164095"/>
                                <a:gd name="connsiteX3" fmla="*/ 234283 w 272824"/>
                                <a:gd name="connsiteY3" fmla="*/ 129048 h 164095"/>
                                <a:gd name="connsiteX4" fmla="*/ 244272 w 272824"/>
                                <a:gd name="connsiteY4" fmla="*/ 107838 h 164095"/>
                                <a:gd name="connsiteX5" fmla="*/ 265322 w 272824"/>
                                <a:gd name="connsiteY5" fmla="*/ 93262 h 164095"/>
                                <a:gd name="connsiteX6" fmla="*/ 272824 w 272824"/>
                                <a:gd name="connsiteY6" fmla="*/ 72020 h 164095"/>
                                <a:gd name="connsiteX7" fmla="*/ 194941 w 272824"/>
                                <a:gd name="connsiteY7" fmla="*/ 6928 h 164095"/>
                                <a:gd name="connsiteX8" fmla="*/ 75772 w 272824"/>
                                <a:gd name="connsiteY8" fmla="*/ 7373 h 164095"/>
                                <a:gd name="connsiteX9" fmla="*/ 0 w 272824"/>
                                <a:gd name="connsiteY9" fmla="*/ 67063 h 164095"/>
                                <a:gd name="connsiteX10" fmla="*/ 6978 w 272824"/>
                                <a:gd name="connsiteY10" fmla="*/ 97336 h 164095"/>
                                <a:gd name="connsiteX11" fmla="*/ 30142 w 272824"/>
                                <a:gd name="connsiteY11" fmla="*/ 105695 h 164095"/>
                                <a:gd name="connsiteX12" fmla="*/ 38419 w 272824"/>
                                <a:gd name="connsiteY12" fmla="*/ 128495 h 164095"/>
                                <a:gd name="connsiteX13" fmla="*/ 64572 w 272824"/>
                                <a:gd name="connsiteY13" fmla="*/ 132666 h 164095"/>
                                <a:gd name="connsiteX14" fmla="*/ 77526 w 272824"/>
                                <a:gd name="connsiteY14" fmla="*/ 150119 h 164095"/>
                                <a:gd name="connsiteX15" fmla="*/ 99504 w 272824"/>
                                <a:gd name="connsiteY15" fmla="*/ 149715 h 164095"/>
                                <a:gd name="connsiteX16" fmla="*/ 117204 w 272824"/>
                                <a:gd name="connsiteY16" fmla="*/ 163895 h 164095"/>
                                <a:gd name="connsiteX17" fmla="*/ 138164 w 272824"/>
                                <a:gd name="connsiteY17" fmla="*/ 158428 h 164095"/>
                                <a:gd name="connsiteX18" fmla="*/ 156389 w 272824"/>
                                <a:gd name="connsiteY18" fmla="*/ 163929 h 164095"/>
                                <a:gd name="connsiteX19" fmla="*/ 173627 w 272824"/>
                                <a:gd name="connsiteY19" fmla="*/ 153553 h 16409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272824" h="164095" fill="none" extrusionOk="0">
                                  <a:moveTo>
                                    <a:pt x="173627" y="153553"/>
                                  </a:moveTo>
                                  <a:cubicBezTo>
                                    <a:pt x="186336" y="150680"/>
                                    <a:pt x="192151" y="158465"/>
                                    <a:pt x="199634" y="154405"/>
                                  </a:cubicBezTo>
                                  <a:cubicBezTo>
                                    <a:pt x="206711" y="151262"/>
                                    <a:pt x="205312" y="139711"/>
                                    <a:pt x="211896" y="134915"/>
                                  </a:cubicBezTo>
                                  <a:cubicBezTo>
                                    <a:pt x="218323" y="130266"/>
                                    <a:pt x="229250" y="133493"/>
                                    <a:pt x="234283" y="129048"/>
                                  </a:cubicBezTo>
                                  <a:cubicBezTo>
                                    <a:pt x="238924" y="123383"/>
                                    <a:pt x="239645" y="114231"/>
                                    <a:pt x="244272" y="107838"/>
                                  </a:cubicBezTo>
                                  <a:cubicBezTo>
                                    <a:pt x="247768" y="101351"/>
                                    <a:pt x="260513" y="99438"/>
                                    <a:pt x="265322" y="93262"/>
                                  </a:cubicBezTo>
                                  <a:cubicBezTo>
                                    <a:pt x="270393" y="87321"/>
                                    <a:pt x="266236" y="80088"/>
                                    <a:pt x="272824" y="72020"/>
                                  </a:cubicBezTo>
                                  <a:cubicBezTo>
                                    <a:pt x="238936" y="49194"/>
                                    <a:pt x="227738" y="28970"/>
                                    <a:pt x="194941" y="6928"/>
                                  </a:cubicBezTo>
                                  <a:cubicBezTo>
                                    <a:pt x="160117" y="-637"/>
                                    <a:pt x="112495" y="150"/>
                                    <a:pt x="75772" y="7373"/>
                                  </a:cubicBezTo>
                                  <a:cubicBezTo>
                                    <a:pt x="43670" y="38009"/>
                                    <a:pt x="27591" y="42918"/>
                                    <a:pt x="0" y="67063"/>
                                  </a:cubicBezTo>
                                  <a:cubicBezTo>
                                    <a:pt x="8872" y="74676"/>
                                    <a:pt x="3152" y="91785"/>
                                    <a:pt x="6978" y="97336"/>
                                  </a:cubicBezTo>
                                  <a:cubicBezTo>
                                    <a:pt x="11438" y="104521"/>
                                    <a:pt x="25837" y="101710"/>
                                    <a:pt x="30142" y="105695"/>
                                  </a:cubicBezTo>
                                  <a:cubicBezTo>
                                    <a:pt x="36041" y="111954"/>
                                    <a:pt x="31510" y="124274"/>
                                    <a:pt x="38419" y="128495"/>
                                  </a:cubicBezTo>
                                  <a:cubicBezTo>
                                    <a:pt x="43142" y="132912"/>
                                    <a:pt x="57486" y="128706"/>
                                    <a:pt x="64572" y="132666"/>
                                  </a:cubicBezTo>
                                  <a:cubicBezTo>
                                    <a:pt x="72580" y="135769"/>
                                    <a:pt x="71547" y="146094"/>
                                    <a:pt x="77526" y="150119"/>
                                  </a:cubicBezTo>
                                  <a:cubicBezTo>
                                    <a:pt x="82912" y="152118"/>
                                    <a:pt x="91965" y="147279"/>
                                    <a:pt x="99504" y="149715"/>
                                  </a:cubicBezTo>
                                  <a:cubicBezTo>
                                    <a:pt x="106522" y="151669"/>
                                    <a:pt x="110893" y="162841"/>
                                    <a:pt x="117204" y="163895"/>
                                  </a:cubicBezTo>
                                  <a:cubicBezTo>
                                    <a:pt x="123901" y="164121"/>
                                    <a:pt x="132803" y="157748"/>
                                    <a:pt x="138164" y="158428"/>
                                  </a:cubicBezTo>
                                  <a:cubicBezTo>
                                    <a:pt x="145636" y="157770"/>
                                    <a:pt x="149963" y="164389"/>
                                    <a:pt x="156389" y="163929"/>
                                  </a:cubicBezTo>
                                  <a:cubicBezTo>
                                    <a:pt x="162663" y="164715"/>
                                    <a:pt x="160961" y="157870"/>
                                    <a:pt x="173627" y="153553"/>
                                  </a:cubicBezTo>
                                  <a:close/>
                                </a:path>
                                <a:path w="272824" h="164095" stroke="0" extrusionOk="0">
                                  <a:moveTo>
                                    <a:pt x="173627" y="153553"/>
                                  </a:moveTo>
                                  <a:cubicBezTo>
                                    <a:pt x="185702" y="150525"/>
                                    <a:pt x="193475" y="156272"/>
                                    <a:pt x="199634" y="154405"/>
                                  </a:cubicBezTo>
                                  <a:cubicBezTo>
                                    <a:pt x="204845" y="151278"/>
                                    <a:pt x="206807" y="139699"/>
                                    <a:pt x="211896" y="134915"/>
                                  </a:cubicBezTo>
                                  <a:cubicBezTo>
                                    <a:pt x="217220" y="130760"/>
                                    <a:pt x="228600" y="134399"/>
                                    <a:pt x="234283" y="129048"/>
                                  </a:cubicBezTo>
                                  <a:cubicBezTo>
                                    <a:pt x="239845" y="125328"/>
                                    <a:pt x="240291" y="112745"/>
                                    <a:pt x="244272" y="107838"/>
                                  </a:cubicBezTo>
                                  <a:cubicBezTo>
                                    <a:pt x="250521" y="101737"/>
                                    <a:pt x="259178" y="99925"/>
                                    <a:pt x="265322" y="93262"/>
                                  </a:cubicBezTo>
                                  <a:cubicBezTo>
                                    <a:pt x="271142" y="88392"/>
                                    <a:pt x="267660" y="79757"/>
                                    <a:pt x="272824" y="72020"/>
                                  </a:cubicBezTo>
                                  <a:cubicBezTo>
                                    <a:pt x="237767" y="44675"/>
                                    <a:pt x="218521" y="32892"/>
                                    <a:pt x="194941" y="6928"/>
                                  </a:cubicBezTo>
                                  <a:cubicBezTo>
                                    <a:pt x="158063" y="5741"/>
                                    <a:pt x="116024" y="3979"/>
                                    <a:pt x="75772" y="7373"/>
                                  </a:cubicBezTo>
                                  <a:cubicBezTo>
                                    <a:pt x="41210" y="37260"/>
                                    <a:pt x="19471" y="55965"/>
                                    <a:pt x="0" y="67063"/>
                                  </a:cubicBezTo>
                                  <a:cubicBezTo>
                                    <a:pt x="7778" y="73663"/>
                                    <a:pt x="2406" y="89223"/>
                                    <a:pt x="6978" y="97336"/>
                                  </a:cubicBezTo>
                                  <a:cubicBezTo>
                                    <a:pt x="12620" y="103900"/>
                                    <a:pt x="23701" y="100291"/>
                                    <a:pt x="30142" y="105695"/>
                                  </a:cubicBezTo>
                                  <a:cubicBezTo>
                                    <a:pt x="34708" y="111401"/>
                                    <a:pt x="31794" y="124077"/>
                                    <a:pt x="38419" y="128495"/>
                                  </a:cubicBezTo>
                                  <a:cubicBezTo>
                                    <a:pt x="44298" y="132207"/>
                                    <a:pt x="59190" y="129466"/>
                                    <a:pt x="64572" y="132666"/>
                                  </a:cubicBezTo>
                                  <a:cubicBezTo>
                                    <a:pt x="72279" y="135620"/>
                                    <a:pt x="72023" y="147966"/>
                                    <a:pt x="77526" y="150119"/>
                                  </a:cubicBezTo>
                                  <a:cubicBezTo>
                                    <a:pt x="83204" y="152616"/>
                                    <a:pt x="92536" y="146802"/>
                                    <a:pt x="99504" y="149715"/>
                                  </a:cubicBezTo>
                                  <a:cubicBezTo>
                                    <a:pt x="105682" y="150535"/>
                                    <a:pt x="110111" y="161751"/>
                                    <a:pt x="117204" y="163895"/>
                                  </a:cubicBezTo>
                                  <a:cubicBezTo>
                                    <a:pt x="123729" y="165788"/>
                                    <a:pt x="130884" y="158415"/>
                                    <a:pt x="138164" y="158428"/>
                                  </a:cubicBezTo>
                                  <a:cubicBezTo>
                                    <a:pt x="144312" y="159782"/>
                                    <a:pt x="150331" y="163273"/>
                                    <a:pt x="156389" y="163929"/>
                                  </a:cubicBezTo>
                                  <a:cubicBezTo>
                                    <a:pt x="162290" y="162497"/>
                                    <a:pt x="160250" y="156910"/>
                                    <a:pt x="173627" y="153553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45" name="フリーフォーム: 図形 544">
                      <a:extLst>
                        <a:ext uri="{FF2B5EF4-FFF2-40B4-BE49-F238E27FC236}">
                          <a16:creationId xmlns:a16="http://schemas.microsoft.com/office/drawing/2014/main" id="{7BB7C9C2-583A-4FFE-B055-E3F488D245DD}"/>
                        </a:ext>
                      </a:extLst>
                    </p:cNvPr>
                    <p:cNvSpPr/>
                    <p:nvPr/>
                  </p:nvSpPr>
                  <p:spPr>
                    <a:xfrm rot="14400000" flipH="1">
                      <a:off x="2186687" y="3829186"/>
                      <a:ext cx="158129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351078782">
                            <a:custGeom>
                              <a:avLst/>
                              <a:gdLst>
                                <a:gd name="connsiteX0" fmla="*/ 100634 w 158129"/>
                                <a:gd name="connsiteY0" fmla="*/ 89000 h 95110"/>
                                <a:gd name="connsiteX1" fmla="*/ 115708 w 158129"/>
                                <a:gd name="connsiteY1" fmla="*/ 89494 h 95110"/>
                                <a:gd name="connsiteX2" fmla="*/ 122815 w 158129"/>
                                <a:gd name="connsiteY2" fmla="*/ 78197 h 95110"/>
                                <a:gd name="connsiteX3" fmla="*/ 135790 w 158129"/>
                                <a:gd name="connsiteY3" fmla="*/ 74797 h 95110"/>
                                <a:gd name="connsiteX4" fmla="*/ 141580 w 158129"/>
                                <a:gd name="connsiteY4" fmla="*/ 62503 h 95110"/>
                                <a:gd name="connsiteX5" fmla="*/ 153781 w 158129"/>
                                <a:gd name="connsiteY5" fmla="*/ 54055 h 95110"/>
                                <a:gd name="connsiteX6" fmla="*/ 158129 w 158129"/>
                                <a:gd name="connsiteY6" fmla="*/ 41743 h 95110"/>
                                <a:gd name="connsiteX7" fmla="*/ 112988 w 158129"/>
                                <a:gd name="connsiteY7" fmla="*/ 4015 h 95110"/>
                                <a:gd name="connsiteX8" fmla="*/ 43917 w 158129"/>
                                <a:gd name="connsiteY8" fmla="*/ 4273 h 95110"/>
                                <a:gd name="connsiteX9" fmla="*/ 0 w 158129"/>
                                <a:gd name="connsiteY9" fmla="*/ 38870 h 95110"/>
                                <a:gd name="connsiteX10" fmla="*/ 4044 w 158129"/>
                                <a:gd name="connsiteY10" fmla="*/ 56416 h 95110"/>
                                <a:gd name="connsiteX11" fmla="*/ 17470 w 158129"/>
                                <a:gd name="connsiteY11" fmla="*/ 61261 h 95110"/>
                                <a:gd name="connsiteX12" fmla="*/ 22267 w 158129"/>
                                <a:gd name="connsiteY12" fmla="*/ 74476 h 95110"/>
                                <a:gd name="connsiteX13" fmla="*/ 37426 w 158129"/>
                                <a:gd name="connsiteY13" fmla="*/ 76893 h 95110"/>
                                <a:gd name="connsiteX14" fmla="*/ 44934 w 158129"/>
                                <a:gd name="connsiteY14" fmla="*/ 87009 h 95110"/>
                                <a:gd name="connsiteX15" fmla="*/ 57673 w 158129"/>
                                <a:gd name="connsiteY15" fmla="*/ 86775 h 95110"/>
                                <a:gd name="connsiteX16" fmla="*/ 67931 w 158129"/>
                                <a:gd name="connsiteY16" fmla="*/ 94994 h 95110"/>
                                <a:gd name="connsiteX17" fmla="*/ 80080 w 158129"/>
                                <a:gd name="connsiteY17" fmla="*/ 91825 h 95110"/>
                                <a:gd name="connsiteX18" fmla="*/ 90643 w 158129"/>
                                <a:gd name="connsiteY18" fmla="*/ 95014 h 95110"/>
                                <a:gd name="connsiteX19" fmla="*/ 100634 w 158129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29" h="95110" fill="none" extrusionOk="0">
                                  <a:moveTo>
                                    <a:pt x="100634" y="89000"/>
                                  </a:moveTo>
                                  <a:cubicBezTo>
                                    <a:pt x="107676" y="86702"/>
                                    <a:pt x="111930" y="91846"/>
                                    <a:pt x="115708" y="89494"/>
                                  </a:cubicBezTo>
                                  <a:cubicBezTo>
                                    <a:pt x="119469" y="87192"/>
                                    <a:pt x="119179" y="80815"/>
                                    <a:pt x="122815" y="78197"/>
                                  </a:cubicBezTo>
                                  <a:cubicBezTo>
                                    <a:pt x="125208" y="75722"/>
                                    <a:pt x="131790" y="77927"/>
                                    <a:pt x="135790" y="74797"/>
                                  </a:cubicBezTo>
                                  <a:cubicBezTo>
                                    <a:pt x="139038" y="71844"/>
                                    <a:pt x="138504" y="65814"/>
                                    <a:pt x="141580" y="62503"/>
                                  </a:cubicBezTo>
                                  <a:cubicBezTo>
                                    <a:pt x="144973" y="58568"/>
                                    <a:pt x="150641" y="57210"/>
                                    <a:pt x="153781" y="54055"/>
                                  </a:cubicBezTo>
                                  <a:cubicBezTo>
                                    <a:pt x="156812" y="51225"/>
                                    <a:pt x="155282" y="47683"/>
                                    <a:pt x="158129" y="41743"/>
                                  </a:cubicBezTo>
                                  <a:cubicBezTo>
                                    <a:pt x="143016" y="31326"/>
                                    <a:pt x="133328" y="24298"/>
                                    <a:pt x="112988" y="4015"/>
                                  </a:cubicBezTo>
                                  <a:cubicBezTo>
                                    <a:pt x="88106" y="-1187"/>
                                    <a:pt x="64182" y="-2056"/>
                                    <a:pt x="43917" y="4273"/>
                                  </a:cubicBezTo>
                                  <a:cubicBezTo>
                                    <a:pt x="30755" y="15108"/>
                                    <a:pt x="12048" y="26964"/>
                                    <a:pt x="0" y="38870"/>
                                  </a:cubicBezTo>
                                  <a:cubicBezTo>
                                    <a:pt x="4122" y="44136"/>
                                    <a:pt x="1395" y="53653"/>
                                    <a:pt x="4044" y="56416"/>
                                  </a:cubicBezTo>
                                  <a:cubicBezTo>
                                    <a:pt x="8007" y="60345"/>
                                    <a:pt x="15122" y="58620"/>
                                    <a:pt x="17470" y="61261"/>
                                  </a:cubicBezTo>
                                  <a:cubicBezTo>
                                    <a:pt x="21134" y="64460"/>
                                    <a:pt x="19153" y="71248"/>
                                    <a:pt x="22267" y="74476"/>
                                  </a:cubicBezTo>
                                  <a:cubicBezTo>
                                    <a:pt x="25207" y="76603"/>
                                    <a:pt x="33787" y="74823"/>
                                    <a:pt x="37426" y="76893"/>
                                  </a:cubicBezTo>
                                  <a:cubicBezTo>
                                    <a:pt x="41261" y="78910"/>
                                    <a:pt x="41339" y="85392"/>
                                    <a:pt x="44934" y="87009"/>
                                  </a:cubicBezTo>
                                  <a:cubicBezTo>
                                    <a:pt x="48685" y="88822"/>
                                    <a:pt x="53438" y="86008"/>
                                    <a:pt x="57673" y="86775"/>
                                  </a:cubicBezTo>
                                  <a:cubicBezTo>
                                    <a:pt x="61377" y="88093"/>
                                    <a:pt x="64370" y="94218"/>
                                    <a:pt x="67931" y="94994"/>
                                  </a:cubicBezTo>
                                  <a:cubicBezTo>
                                    <a:pt x="72335" y="95264"/>
                                    <a:pt x="76335" y="92216"/>
                                    <a:pt x="80080" y="91825"/>
                                  </a:cubicBezTo>
                                  <a:cubicBezTo>
                                    <a:pt x="83886" y="91138"/>
                                    <a:pt x="87570" y="95138"/>
                                    <a:pt x="90643" y="95014"/>
                                  </a:cubicBezTo>
                                  <a:cubicBezTo>
                                    <a:pt x="93765" y="94229"/>
                                    <a:pt x="94123" y="90537"/>
                                    <a:pt x="100634" y="89000"/>
                                  </a:cubicBezTo>
                                  <a:close/>
                                </a:path>
                                <a:path w="158129" h="95110" stroke="0" extrusionOk="0">
                                  <a:moveTo>
                                    <a:pt x="100634" y="89000"/>
                                  </a:moveTo>
                                  <a:cubicBezTo>
                                    <a:pt x="107963" y="87808"/>
                                    <a:pt x="111011" y="91153"/>
                                    <a:pt x="115708" y="89494"/>
                                  </a:cubicBezTo>
                                  <a:cubicBezTo>
                                    <a:pt x="119573" y="88130"/>
                                    <a:pt x="119041" y="80168"/>
                                    <a:pt x="122815" y="78197"/>
                                  </a:cubicBezTo>
                                  <a:cubicBezTo>
                                    <a:pt x="126221" y="75672"/>
                                    <a:pt x="132840" y="77481"/>
                                    <a:pt x="135790" y="74797"/>
                                  </a:cubicBezTo>
                                  <a:cubicBezTo>
                                    <a:pt x="138990" y="71868"/>
                                    <a:pt x="139085" y="65072"/>
                                    <a:pt x="141580" y="62503"/>
                                  </a:cubicBezTo>
                                  <a:cubicBezTo>
                                    <a:pt x="145614" y="59135"/>
                                    <a:pt x="151363" y="57231"/>
                                    <a:pt x="153781" y="54055"/>
                                  </a:cubicBezTo>
                                  <a:cubicBezTo>
                                    <a:pt x="156267" y="49991"/>
                                    <a:pt x="154548" y="47245"/>
                                    <a:pt x="158129" y="41743"/>
                                  </a:cubicBezTo>
                                  <a:cubicBezTo>
                                    <a:pt x="140090" y="29305"/>
                                    <a:pt x="127744" y="12819"/>
                                    <a:pt x="112988" y="4015"/>
                                  </a:cubicBezTo>
                                  <a:cubicBezTo>
                                    <a:pt x="92352" y="-4130"/>
                                    <a:pt x="63753" y="-1860"/>
                                    <a:pt x="43917" y="4273"/>
                                  </a:cubicBezTo>
                                  <a:cubicBezTo>
                                    <a:pt x="30448" y="18024"/>
                                    <a:pt x="9317" y="32027"/>
                                    <a:pt x="0" y="38870"/>
                                  </a:cubicBezTo>
                                  <a:cubicBezTo>
                                    <a:pt x="3324" y="43194"/>
                                    <a:pt x="769" y="52603"/>
                                    <a:pt x="4044" y="56416"/>
                                  </a:cubicBezTo>
                                  <a:cubicBezTo>
                                    <a:pt x="6863" y="60428"/>
                                    <a:pt x="15170" y="57736"/>
                                    <a:pt x="17470" y="61261"/>
                                  </a:cubicBezTo>
                                  <a:cubicBezTo>
                                    <a:pt x="20786" y="63832"/>
                                    <a:pt x="19055" y="71772"/>
                                    <a:pt x="22267" y="74476"/>
                                  </a:cubicBezTo>
                                  <a:cubicBezTo>
                                    <a:pt x="25415" y="77152"/>
                                    <a:pt x="33706" y="75490"/>
                                    <a:pt x="37426" y="76893"/>
                                  </a:cubicBezTo>
                                  <a:cubicBezTo>
                                    <a:pt x="41210" y="79706"/>
                                    <a:pt x="42268" y="85782"/>
                                    <a:pt x="44934" y="87009"/>
                                  </a:cubicBezTo>
                                  <a:cubicBezTo>
                                    <a:pt x="47728" y="89305"/>
                                    <a:pt x="53903" y="85599"/>
                                    <a:pt x="57673" y="86775"/>
                                  </a:cubicBezTo>
                                  <a:cubicBezTo>
                                    <a:pt x="62177" y="88433"/>
                                    <a:pt x="63832" y="94884"/>
                                    <a:pt x="67931" y="94994"/>
                                  </a:cubicBezTo>
                                  <a:cubicBezTo>
                                    <a:pt x="70843" y="95376"/>
                                    <a:pt x="76853" y="92195"/>
                                    <a:pt x="80080" y="91825"/>
                                  </a:cubicBezTo>
                                  <a:cubicBezTo>
                                    <a:pt x="84280" y="91993"/>
                                    <a:pt x="87484" y="96060"/>
                                    <a:pt x="90643" y="95014"/>
                                  </a:cubicBezTo>
                                  <a:cubicBezTo>
                                    <a:pt x="93373" y="93913"/>
                                    <a:pt x="93579" y="90410"/>
                                    <a:pt x="100634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46" name="フリーフォーム: 図形 545">
                      <a:extLst>
                        <a:ext uri="{FF2B5EF4-FFF2-40B4-BE49-F238E27FC236}">
                          <a16:creationId xmlns:a16="http://schemas.microsoft.com/office/drawing/2014/main" id="{61088F71-DE06-4C6E-928F-B5D13A854B33}"/>
                        </a:ext>
                      </a:extLst>
                    </p:cNvPr>
                    <p:cNvSpPr/>
                    <p:nvPr/>
                  </p:nvSpPr>
                  <p:spPr>
                    <a:xfrm rot="7200000" flipH="1">
                      <a:off x="2099079" y="3830510"/>
                      <a:ext cx="158130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1093206696">
                            <a:custGeom>
                              <a:avLst/>
                              <a:gdLst>
                                <a:gd name="connsiteX0" fmla="*/ 100635 w 158130"/>
                                <a:gd name="connsiteY0" fmla="*/ 89000 h 95110"/>
                                <a:gd name="connsiteX1" fmla="*/ 115709 w 158130"/>
                                <a:gd name="connsiteY1" fmla="*/ 89494 h 95110"/>
                                <a:gd name="connsiteX2" fmla="*/ 122816 w 158130"/>
                                <a:gd name="connsiteY2" fmla="*/ 78197 h 95110"/>
                                <a:gd name="connsiteX3" fmla="*/ 135791 w 158130"/>
                                <a:gd name="connsiteY3" fmla="*/ 74797 h 95110"/>
                                <a:gd name="connsiteX4" fmla="*/ 141581 w 158130"/>
                                <a:gd name="connsiteY4" fmla="*/ 62503 h 95110"/>
                                <a:gd name="connsiteX5" fmla="*/ 153782 w 158130"/>
                                <a:gd name="connsiteY5" fmla="*/ 54055 h 95110"/>
                                <a:gd name="connsiteX6" fmla="*/ 158130 w 158130"/>
                                <a:gd name="connsiteY6" fmla="*/ 41743 h 95110"/>
                                <a:gd name="connsiteX7" fmla="*/ 112989 w 158130"/>
                                <a:gd name="connsiteY7" fmla="*/ 4015 h 95110"/>
                                <a:gd name="connsiteX8" fmla="*/ 43918 w 158130"/>
                                <a:gd name="connsiteY8" fmla="*/ 4273 h 95110"/>
                                <a:gd name="connsiteX9" fmla="*/ 0 w 158130"/>
                                <a:gd name="connsiteY9" fmla="*/ 38870 h 95110"/>
                                <a:gd name="connsiteX10" fmla="*/ 4044 w 158130"/>
                                <a:gd name="connsiteY10" fmla="*/ 56416 h 95110"/>
                                <a:gd name="connsiteX11" fmla="*/ 17470 w 158130"/>
                                <a:gd name="connsiteY11" fmla="*/ 61261 h 95110"/>
                                <a:gd name="connsiteX12" fmla="*/ 22268 w 158130"/>
                                <a:gd name="connsiteY12" fmla="*/ 74476 h 95110"/>
                                <a:gd name="connsiteX13" fmla="*/ 37426 w 158130"/>
                                <a:gd name="connsiteY13" fmla="*/ 76893 h 95110"/>
                                <a:gd name="connsiteX14" fmla="*/ 44934 w 158130"/>
                                <a:gd name="connsiteY14" fmla="*/ 87009 h 95110"/>
                                <a:gd name="connsiteX15" fmla="*/ 57673 w 158130"/>
                                <a:gd name="connsiteY15" fmla="*/ 86775 h 95110"/>
                                <a:gd name="connsiteX16" fmla="*/ 67932 w 158130"/>
                                <a:gd name="connsiteY16" fmla="*/ 94994 h 95110"/>
                                <a:gd name="connsiteX17" fmla="*/ 80080 w 158130"/>
                                <a:gd name="connsiteY17" fmla="*/ 91825 h 95110"/>
                                <a:gd name="connsiteX18" fmla="*/ 90644 w 158130"/>
                                <a:gd name="connsiteY18" fmla="*/ 95014 h 95110"/>
                                <a:gd name="connsiteX19" fmla="*/ 100635 w 158130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30" h="95110" fill="none" extrusionOk="0">
                                  <a:moveTo>
                                    <a:pt x="100635" y="89000"/>
                                  </a:moveTo>
                                  <a:cubicBezTo>
                                    <a:pt x="108096" y="88083"/>
                                    <a:pt x="111781" y="91501"/>
                                    <a:pt x="115709" y="89494"/>
                                  </a:cubicBezTo>
                                  <a:cubicBezTo>
                                    <a:pt x="118990" y="87400"/>
                                    <a:pt x="119176" y="79832"/>
                                    <a:pt x="122816" y="78197"/>
                                  </a:cubicBezTo>
                                  <a:cubicBezTo>
                                    <a:pt x="126052" y="75754"/>
                                    <a:pt x="132570" y="77103"/>
                                    <a:pt x="135791" y="74797"/>
                                  </a:cubicBezTo>
                                  <a:cubicBezTo>
                                    <a:pt x="139666" y="72765"/>
                                    <a:pt x="138476" y="66058"/>
                                    <a:pt x="141581" y="62503"/>
                                  </a:cubicBezTo>
                                  <a:cubicBezTo>
                                    <a:pt x="144605" y="58905"/>
                                    <a:pt x="150116" y="57068"/>
                                    <a:pt x="153782" y="54055"/>
                                  </a:cubicBezTo>
                                  <a:cubicBezTo>
                                    <a:pt x="156270" y="50197"/>
                                    <a:pt x="154953" y="46436"/>
                                    <a:pt x="158130" y="41743"/>
                                  </a:cubicBezTo>
                                  <a:cubicBezTo>
                                    <a:pt x="137157" y="22889"/>
                                    <a:pt x="133312" y="20006"/>
                                    <a:pt x="112989" y="4015"/>
                                  </a:cubicBezTo>
                                  <a:cubicBezTo>
                                    <a:pt x="93008" y="-3259"/>
                                    <a:pt x="59065" y="-1952"/>
                                    <a:pt x="43918" y="4273"/>
                                  </a:cubicBezTo>
                                  <a:cubicBezTo>
                                    <a:pt x="28924" y="15761"/>
                                    <a:pt x="15539" y="29998"/>
                                    <a:pt x="0" y="38870"/>
                                  </a:cubicBezTo>
                                  <a:cubicBezTo>
                                    <a:pt x="4563" y="43513"/>
                                    <a:pt x="1418" y="53797"/>
                                    <a:pt x="4044" y="56416"/>
                                  </a:cubicBezTo>
                                  <a:cubicBezTo>
                                    <a:pt x="7032" y="60345"/>
                                    <a:pt x="15378" y="57911"/>
                                    <a:pt x="17470" y="61261"/>
                                  </a:cubicBezTo>
                                  <a:cubicBezTo>
                                    <a:pt x="20474" y="65259"/>
                                    <a:pt x="19595" y="71802"/>
                                    <a:pt x="22268" y="74476"/>
                                  </a:cubicBezTo>
                                  <a:cubicBezTo>
                                    <a:pt x="25720" y="77192"/>
                                    <a:pt x="33740" y="75326"/>
                                    <a:pt x="37426" y="76893"/>
                                  </a:cubicBezTo>
                                  <a:cubicBezTo>
                                    <a:pt x="41579" y="79194"/>
                                    <a:pt x="41382" y="84661"/>
                                    <a:pt x="44934" y="87009"/>
                                  </a:cubicBezTo>
                                  <a:cubicBezTo>
                                    <a:pt x="48601" y="88732"/>
                                    <a:pt x="53411" y="85243"/>
                                    <a:pt x="57673" y="86775"/>
                                  </a:cubicBezTo>
                                  <a:cubicBezTo>
                                    <a:pt x="61540" y="87741"/>
                                    <a:pt x="64755" y="94586"/>
                                    <a:pt x="67932" y="94994"/>
                                  </a:cubicBezTo>
                                  <a:cubicBezTo>
                                    <a:pt x="71606" y="95325"/>
                                    <a:pt x="75848" y="92136"/>
                                    <a:pt x="80080" y="91825"/>
                                  </a:cubicBezTo>
                                  <a:cubicBezTo>
                                    <a:pt x="83502" y="92509"/>
                                    <a:pt x="87052" y="96263"/>
                                    <a:pt x="90644" y="95014"/>
                                  </a:cubicBezTo>
                                  <a:cubicBezTo>
                                    <a:pt x="94567" y="94057"/>
                                    <a:pt x="92660" y="91027"/>
                                    <a:pt x="100635" y="89000"/>
                                  </a:cubicBezTo>
                                  <a:close/>
                                </a:path>
                                <a:path w="158130" h="95110" stroke="0" extrusionOk="0">
                                  <a:moveTo>
                                    <a:pt x="100635" y="89000"/>
                                  </a:moveTo>
                                  <a:cubicBezTo>
                                    <a:pt x="107210" y="87433"/>
                                    <a:pt x="111704" y="91086"/>
                                    <a:pt x="115709" y="89494"/>
                                  </a:cubicBezTo>
                                  <a:cubicBezTo>
                                    <a:pt x="119496" y="88276"/>
                                    <a:pt x="119346" y="80589"/>
                                    <a:pt x="122816" y="78197"/>
                                  </a:cubicBezTo>
                                  <a:cubicBezTo>
                                    <a:pt x="126470" y="75932"/>
                                    <a:pt x="131684" y="77299"/>
                                    <a:pt x="135791" y="74797"/>
                                  </a:cubicBezTo>
                                  <a:cubicBezTo>
                                    <a:pt x="139510" y="72060"/>
                                    <a:pt x="138290" y="65849"/>
                                    <a:pt x="141581" y="62503"/>
                                  </a:cubicBezTo>
                                  <a:cubicBezTo>
                                    <a:pt x="145541" y="58519"/>
                                    <a:pt x="150830" y="57113"/>
                                    <a:pt x="153782" y="54055"/>
                                  </a:cubicBezTo>
                                  <a:cubicBezTo>
                                    <a:pt x="156269" y="50618"/>
                                    <a:pt x="155077" y="46756"/>
                                    <a:pt x="158130" y="41743"/>
                                  </a:cubicBezTo>
                                  <a:cubicBezTo>
                                    <a:pt x="138685" y="26142"/>
                                    <a:pt x="128683" y="14386"/>
                                    <a:pt x="112989" y="4015"/>
                                  </a:cubicBezTo>
                                  <a:cubicBezTo>
                                    <a:pt x="91791" y="-1693"/>
                                    <a:pt x="61751" y="-3655"/>
                                    <a:pt x="43918" y="4273"/>
                                  </a:cubicBezTo>
                                  <a:cubicBezTo>
                                    <a:pt x="35145" y="14083"/>
                                    <a:pt x="19777" y="21388"/>
                                    <a:pt x="0" y="38870"/>
                                  </a:cubicBezTo>
                                  <a:cubicBezTo>
                                    <a:pt x="4637" y="43804"/>
                                    <a:pt x="1039" y="52788"/>
                                    <a:pt x="4044" y="56416"/>
                                  </a:cubicBezTo>
                                  <a:cubicBezTo>
                                    <a:pt x="6852" y="60589"/>
                                    <a:pt x="14035" y="58350"/>
                                    <a:pt x="17470" y="61261"/>
                                  </a:cubicBezTo>
                                  <a:cubicBezTo>
                                    <a:pt x="20281" y="65130"/>
                                    <a:pt x="18736" y="71192"/>
                                    <a:pt x="22268" y="74476"/>
                                  </a:cubicBezTo>
                                  <a:cubicBezTo>
                                    <a:pt x="25091" y="77389"/>
                                    <a:pt x="34081" y="75236"/>
                                    <a:pt x="37426" y="76893"/>
                                  </a:cubicBezTo>
                                  <a:cubicBezTo>
                                    <a:pt x="41562" y="79751"/>
                                    <a:pt x="41210" y="85706"/>
                                    <a:pt x="44934" y="87009"/>
                                  </a:cubicBezTo>
                                  <a:cubicBezTo>
                                    <a:pt x="48584" y="88098"/>
                                    <a:pt x="52893" y="85485"/>
                                    <a:pt x="57673" y="86775"/>
                                  </a:cubicBezTo>
                                  <a:cubicBezTo>
                                    <a:pt x="61863" y="88576"/>
                                    <a:pt x="64223" y="93499"/>
                                    <a:pt x="67932" y="94994"/>
                                  </a:cubicBezTo>
                                  <a:cubicBezTo>
                                    <a:pt x="71515" y="95317"/>
                                    <a:pt x="76151" y="91544"/>
                                    <a:pt x="80080" y="91825"/>
                                  </a:cubicBezTo>
                                  <a:cubicBezTo>
                                    <a:pt x="83557" y="91931"/>
                                    <a:pt x="87250" y="95812"/>
                                    <a:pt x="90644" y="95014"/>
                                  </a:cubicBezTo>
                                  <a:cubicBezTo>
                                    <a:pt x="93973" y="94592"/>
                                    <a:pt x="93993" y="91013"/>
                                    <a:pt x="100635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547" name="フリーフォーム: 図形 546">
                      <a:extLst>
                        <a:ext uri="{FF2B5EF4-FFF2-40B4-BE49-F238E27FC236}">
                          <a16:creationId xmlns:a16="http://schemas.microsoft.com/office/drawing/2014/main" id="{0BCC4939-5A18-4FCE-802B-AE2F11EDC44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141736" y="3904394"/>
                      <a:ext cx="158130" cy="95110"/>
                    </a:xfrm>
                    <a:custGeom>
                      <a:avLst/>
                      <a:gdLst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18420 w 1945261"/>
                        <a:gd name="connsiteY22" fmla="*/ 796567 h 824310"/>
                        <a:gd name="connsiteX23" fmla="*/ 730351 w 1945261"/>
                        <a:gd name="connsiteY23" fmla="*/ 757734 h 824310"/>
                        <a:gd name="connsiteX24" fmla="*/ 881376 w 1945261"/>
                        <a:gd name="connsiteY24" fmla="*/ 792297 h 824310"/>
                        <a:gd name="connsiteX25" fmla="*/ 977216 w 1945261"/>
                        <a:gd name="connsiteY25" fmla="*/ 725028 h 824310"/>
                        <a:gd name="connsiteX26" fmla="*/ 1073056 w 1945261"/>
                        <a:gd name="connsiteY26" fmla="*/ 792297 h 824310"/>
                        <a:gd name="connsiteX27" fmla="*/ 1224081 w 1945261"/>
                        <a:gd name="connsiteY27" fmla="*/ 757734 h 824310"/>
                        <a:gd name="connsiteX28" fmla="*/ 1229425 w 1945261"/>
                        <a:gd name="connsiteY28" fmla="*/ 822224 h 824310"/>
                        <a:gd name="connsiteX29" fmla="*/ 1230575 w 1945261"/>
                        <a:gd name="connsiteY29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24134 w 1945261"/>
                        <a:gd name="connsiteY21" fmla="*/ 820284 h 824310"/>
                        <a:gd name="connsiteX22" fmla="*/ 730351 w 1945261"/>
                        <a:gd name="connsiteY22" fmla="*/ 757734 h 824310"/>
                        <a:gd name="connsiteX23" fmla="*/ 881376 w 1945261"/>
                        <a:gd name="connsiteY23" fmla="*/ 792297 h 824310"/>
                        <a:gd name="connsiteX24" fmla="*/ 977216 w 1945261"/>
                        <a:gd name="connsiteY24" fmla="*/ 725028 h 824310"/>
                        <a:gd name="connsiteX25" fmla="*/ 1073056 w 1945261"/>
                        <a:gd name="connsiteY25" fmla="*/ 792297 h 824310"/>
                        <a:gd name="connsiteX26" fmla="*/ 1224081 w 1945261"/>
                        <a:gd name="connsiteY26" fmla="*/ 757734 h 824310"/>
                        <a:gd name="connsiteX27" fmla="*/ 1229425 w 1945261"/>
                        <a:gd name="connsiteY27" fmla="*/ 822224 h 824310"/>
                        <a:gd name="connsiteX28" fmla="*/ 1230575 w 1945261"/>
                        <a:gd name="connsiteY28" fmla="*/ 824310 h 824310"/>
                        <a:gd name="connsiteX0" fmla="*/ 1230575 w 1945261"/>
                        <a:gd name="connsiteY0" fmla="*/ 824310 h 824310"/>
                        <a:gd name="connsiteX1" fmla="*/ 1231270 w 1945261"/>
                        <a:gd name="connsiteY1" fmla="*/ 823462 h 824310"/>
                        <a:gd name="connsiteX2" fmla="*/ 1416057 w 1945261"/>
                        <a:gd name="connsiteY2" fmla="*/ 710183 h 824310"/>
                        <a:gd name="connsiteX3" fmla="*/ 1372097 w 1945261"/>
                        <a:gd name="connsiteY3" fmla="*/ 592249 h 824310"/>
                        <a:gd name="connsiteX4" fmla="*/ 1580780 w 1945261"/>
                        <a:gd name="connsiteY4" fmla="*/ 532209 h 824310"/>
                        <a:gd name="connsiteX5" fmla="*/ 1645661 w 1945261"/>
                        <a:gd name="connsiteY5" fmla="*/ 377111 h 824310"/>
                        <a:gd name="connsiteX6" fmla="*/ 1812421 w 1945261"/>
                        <a:gd name="connsiteY6" fmla="*/ 398471 h 824310"/>
                        <a:gd name="connsiteX7" fmla="*/ 1929084 w 1945261"/>
                        <a:gd name="connsiteY7" fmla="*/ 275048 h 824310"/>
                        <a:gd name="connsiteX8" fmla="*/ 1944044 w 1945261"/>
                        <a:gd name="connsiteY8" fmla="*/ 261966 h 824310"/>
                        <a:gd name="connsiteX9" fmla="*/ 1945261 w 1945261"/>
                        <a:gd name="connsiteY9" fmla="*/ 259618 h 824310"/>
                        <a:gd name="connsiteX10" fmla="*/ 1338285 w 1945261"/>
                        <a:gd name="connsiteY10" fmla="*/ 0 h 824310"/>
                        <a:gd name="connsiteX11" fmla="*/ 956166 w 1945261"/>
                        <a:gd name="connsiteY11" fmla="*/ 252875 h 824310"/>
                        <a:gd name="connsiteX12" fmla="*/ 572744 w 1945261"/>
                        <a:gd name="connsiteY12" fmla="*/ 1980 h 824310"/>
                        <a:gd name="connsiteX13" fmla="*/ 0 w 1945261"/>
                        <a:gd name="connsiteY13" fmla="*/ 250468 h 824310"/>
                        <a:gd name="connsiteX14" fmla="*/ 14546 w 1945261"/>
                        <a:gd name="connsiteY14" fmla="*/ 257777 h 824310"/>
                        <a:gd name="connsiteX15" fmla="*/ 150959 w 1945261"/>
                        <a:gd name="connsiteY15" fmla="*/ 398470 h 824310"/>
                        <a:gd name="connsiteX16" fmla="*/ 317719 w 1945261"/>
                        <a:gd name="connsiteY16" fmla="*/ 377110 h 824310"/>
                        <a:gd name="connsiteX17" fmla="*/ 382600 w 1945261"/>
                        <a:gd name="connsiteY17" fmla="*/ 532208 h 824310"/>
                        <a:gd name="connsiteX18" fmla="*/ 591284 w 1945261"/>
                        <a:gd name="connsiteY18" fmla="*/ 592248 h 824310"/>
                        <a:gd name="connsiteX19" fmla="*/ 547323 w 1945261"/>
                        <a:gd name="connsiteY19" fmla="*/ 710182 h 824310"/>
                        <a:gd name="connsiteX20" fmla="*/ 711353 w 1945261"/>
                        <a:gd name="connsiteY20" fmla="*/ 809380 h 824310"/>
                        <a:gd name="connsiteX21" fmla="*/ 730351 w 1945261"/>
                        <a:gd name="connsiteY21" fmla="*/ 757734 h 824310"/>
                        <a:gd name="connsiteX22" fmla="*/ 881376 w 1945261"/>
                        <a:gd name="connsiteY22" fmla="*/ 792297 h 824310"/>
                        <a:gd name="connsiteX23" fmla="*/ 977216 w 1945261"/>
                        <a:gd name="connsiteY23" fmla="*/ 725028 h 824310"/>
                        <a:gd name="connsiteX24" fmla="*/ 1073056 w 1945261"/>
                        <a:gd name="connsiteY24" fmla="*/ 792297 h 824310"/>
                        <a:gd name="connsiteX25" fmla="*/ 1224081 w 1945261"/>
                        <a:gd name="connsiteY25" fmla="*/ 757734 h 824310"/>
                        <a:gd name="connsiteX26" fmla="*/ 1229425 w 1945261"/>
                        <a:gd name="connsiteY26" fmla="*/ 822224 h 824310"/>
                        <a:gd name="connsiteX27" fmla="*/ 1230575 w 1945261"/>
                        <a:gd name="connsiteY27" fmla="*/ 824310 h 824310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11353 w 1945261"/>
                        <a:gd name="connsiteY20" fmla="*/ 809380 h 823462"/>
                        <a:gd name="connsiteX21" fmla="*/ 730351 w 1945261"/>
                        <a:gd name="connsiteY21" fmla="*/ 757734 h 823462"/>
                        <a:gd name="connsiteX22" fmla="*/ 881376 w 1945261"/>
                        <a:gd name="connsiteY22" fmla="*/ 792297 h 823462"/>
                        <a:gd name="connsiteX23" fmla="*/ 977216 w 1945261"/>
                        <a:gd name="connsiteY23" fmla="*/ 725028 h 823462"/>
                        <a:gd name="connsiteX24" fmla="*/ 1073056 w 1945261"/>
                        <a:gd name="connsiteY24" fmla="*/ 792297 h 823462"/>
                        <a:gd name="connsiteX25" fmla="*/ 1224081 w 1945261"/>
                        <a:gd name="connsiteY25" fmla="*/ 757734 h 823462"/>
                        <a:gd name="connsiteX26" fmla="*/ 1229425 w 1945261"/>
                        <a:gd name="connsiteY26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30351 w 1945261"/>
                        <a:gd name="connsiteY20" fmla="*/ 75773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9425 w 1945261"/>
                        <a:gd name="connsiteY0" fmla="*/ 822224 h 823462"/>
                        <a:gd name="connsiteX1" fmla="*/ 1231270 w 1945261"/>
                        <a:gd name="connsiteY1" fmla="*/ 823462 h 823462"/>
                        <a:gd name="connsiteX2" fmla="*/ 1416057 w 1945261"/>
                        <a:gd name="connsiteY2" fmla="*/ 710183 h 823462"/>
                        <a:gd name="connsiteX3" fmla="*/ 1372097 w 1945261"/>
                        <a:gd name="connsiteY3" fmla="*/ 592249 h 823462"/>
                        <a:gd name="connsiteX4" fmla="*/ 1580780 w 1945261"/>
                        <a:gd name="connsiteY4" fmla="*/ 532209 h 823462"/>
                        <a:gd name="connsiteX5" fmla="*/ 1645661 w 1945261"/>
                        <a:gd name="connsiteY5" fmla="*/ 377111 h 823462"/>
                        <a:gd name="connsiteX6" fmla="*/ 1812421 w 1945261"/>
                        <a:gd name="connsiteY6" fmla="*/ 398471 h 823462"/>
                        <a:gd name="connsiteX7" fmla="*/ 1929084 w 1945261"/>
                        <a:gd name="connsiteY7" fmla="*/ 275048 h 823462"/>
                        <a:gd name="connsiteX8" fmla="*/ 1944044 w 1945261"/>
                        <a:gd name="connsiteY8" fmla="*/ 261966 h 823462"/>
                        <a:gd name="connsiteX9" fmla="*/ 1945261 w 1945261"/>
                        <a:gd name="connsiteY9" fmla="*/ 259618 h 823462"/>
                        <a:gd name="connsiteX10" fmla="*/ 1338285 w 1945261"/>
                        <a:gd name="connsiteY10" fmla="*/ 0 h 823462"/>
                        <a:gd name="connsiteX11" fmla="*/ 956166 w 1945261"/>
                        <a:gd name="connsiteY11" fmla="*/ 252875 h 823462"/>
                        <a:gd name="connsiteX12" fmla="*/ 572744 w 1945261"/>
                        <a:gd name="connsiteY12" fmla="*/ 1980 h 823462"/>
                        <a:gd name="connsiteX13" fmla="*/ 0 w 1945261"/>
                        <a:gd name="connsiteY13" fmla="*/ 250468 h 823462"/>
                        <a:gd name="connsiteX14" fmla="*/ 14546 w 1945261"/>
                        <a:gd name="connsiteY14" fmla="*/ 257777 h 823462"/>
                        <a:gd name="connsiteX15" fmla="*/ 150959 w 1945261"/>
                        <a:gd name="connsiteY15" fmla="*/ 398470 h 823462"/>
                        <a:gd name="connsiteX16" fmla="*/ 317719 w 1945261"/>
                        <a:gd name="connsiteY16" fmla="*/ 377110 h 823462"/>
                        <a:gd name="connsiteX17" fmla="*/ 382600 w 1945261"/>
                        <a:gd name="connsiteY17" fmla="*/ 532208 h 823462"/>
                        <a:gd name="connsiteX18" fmla="*/ 591284 w 1945261"/>
                        <a:gd name="connsiteY18" fmla="*/ 592248 h 823462"/>
                        <a:gd name="connsiteX19" fmla="*/ 547323 w 1945261"/>
                        <a:gd name="connsiteY19" fmla="*/ 710182 h 823462"/>
                        <a:gd name="connsiteX20" fmla="*/ 749401 w 1945261"/>
                        <a:gd name="connsiteY20" fmla="*/ 700584 h 823462"/>
                        <a:gd name="connsiteX21" fmla="*/ 881376 w 1945261"/>
                        <a:gd name="connsiteY21" fmla="*/ 792297 h 823462"/>
                        <a:gd name="connsiteX22" fmla="*/ 977216 w 1945261"/>
                        <a:gd name="connsiteY22" fmla="*/ 725028 h 823462"/>
                        <a:gd name="connsiteX23" fmla="*/ 1073056 w 1945261"/>
                        <a:gd name="connsiteY23" fmla="*/ 792297 h 823462"/>
                        <a:gd name="connsiteX24" fmla="*/ 1224081 w 1945261"/>
                        <a:gd name="connsiteY24" fmla="*/ 757734 h 823462"/>
                        <a:gd name="connsiteX25" fmla="*/ 1229425 w 1945261"/>
                        <a:gd name="connsiteY25" fmla="*/ 822224 h 823462"/>
                        <a:gd name="connsiteX0" fmla="*/ 1224081 w 1945261"/>
                        <a:gd name="connsiteY0" fmla="*/ 757734 h 824099"/>
                        <a:gd name="connsiteX1" fmla="*/ 1231270 w 1945261"/>
                        <a:gd name="connsiteY1" fmla="*/ 823462 h 824099"/>
                        <a:gd name="connsiteX2" fmla="*/ 1416057 w 1945261"/>
                        <a:gd name="connsiteY2" fmla="*/ 710183 h 824099"/>
                        <a:gd name="connsiteX3" fmla="*/ 1372097 w 1945261"/>
                        <a:gd name="connsiteY3" fmla="*/ 592249 h 824099"/>
                        <a:gd name="connsiteX4" fmla="*/ 1580780 w 1945261"/>
                        <a:gd name="connsiteY4" fmla="*/ 532209 h 824099"/>
                        <a:gd name="connsiteX5" fmla="*/ 1645661 w 1945261"/>
                        <a:gd name="connsiteY5" fmla="*/ 377111 h 824099"/>
                        <a:gd name="connsiteX6" fmla="*/ 1812421 w 1945261"/>
                        <a:gd name="connsiteY6" fmla="*/ 398471 h 824099"/>
                        <a:gd name="connsiteX7" fmla="*/ 1929084 w 1945261"/>
                        <a:gd name="connsiteY7" fmla="*/ 275048 h 824099"/>
                        <a:gd name="connsiteX8" fmla="*/ 1944044 w 1945261"/>
                        <a:gd name="connsiteY8" fmla="*/ 261966 h 824099"/>
                        <a:gd name="connsiteX9" fmla="*/ 1945261 w 1945261"/>
                        <a:gd name="connsiteY9" fmla="*/ 259618 h 824099"/>
                        <a:gd name="connsiteX10" fmla="*/ 1338285 w 1945261"/>
                        <a:gd name="connsiteY10" fmla="*/ 0 h 824099"/>
                        <a:gd name="connsiteX11" fmla="*/ 956166 w 1945261"/>
                        <a:gd name="connsiteY11" fmla="*/ 252875 h 824099"/>
                        <a:gd name="connsiteX12" fmla="*/ 572744 w 1945261"/>
                        <a:gd name="connsiteY12" fmla="*/ 1980 h 824099"/>
                        <a:gd name="connsiteX13" fmla="*/ 0 w 1945261"/>
                        <a:gd name="connsiteY13" fmla="*/ 250468 h 824099"/>
                        <a:gd name="connsiteX14" fmla="*/ 14546 w 1945261"/>
                        <a:gd name="connsiteY14" fmla="*/ 257777 h 824099"/>
                        <a:gd name="connsiteX15" fmla="*/ 150959 w 1945261"/>
                        <a:gd name="connsiteY15" fmla="*/ 398470 h 824099"/>
                        <a:gd name="connsiteX16" fmla="*/ 317719 w 1945261"/>
                        <a:gd name="connsiteY16" fmla="*/ 377110 h 824099"/>
                        <a:gd name="connsiteX17" fmla="*/ 382600 w 1945261"/>
                        <a:gd name="connsiteY17" fmla="*/ 532208 h 824099"/>
                        <a:gd name="connsiteX18" fmla="*/ 591284 w 1945261"/>
                        <a:gd name="connsiteY18" fmla="*/ 592248 h 824099"/>
                        <a:gd name="connsiteX19" fmla="*/ 547323 w 1945261"/>
                        <a:gd name="connsiteY19" fmla="*/ 710182 h 824099"/>
                        <a:gd name="connsiteX20" fmla="*/ 749401 w 1945261"/>
                        <a:gd name="connsiteY20" fmla="*/ 700584 h 824099"/>
                        <a:gd name="connsiteX21" fmla="*/ 881376 w 1945261"/>
                        <a:gd name="connsiteY21" fmla="*/ 792297 h 824099"/>
                        <a:gd name="connsiteX22" fmla="*/ 977216 w 1945261"/>
                        <a:gd name="connsiteY22" fmla="*/ 725028 h 824099"/>
                        <a:gd name="connsiteX23" fmla="*/ 1073056 w 1945261"/>
                        <a:gd name="connsiteY23" fmla="*/ 792297 h 824099"/>
                        <a:gd name="connsiteX24" fmla="*/ 1224081 w 1945261"/>
                        <a:gd name="connsiteY24" fmla="*/ 757734 h 824099"/>
                        <a:gd name="connsiteX0" fmla="*/ 1224081 w 1945261"/>
                        <a:gd name="connsiteY0" fmla="*/ 757734 h 792911"/>
                        <a:gd name="connsiteX1" fmla="*/ 1416057 w 1945261"/>
                        <a:gd name="connsiteY1" fmla="*/ 710183 h 792911"/>
                        <a:gd name="connsiteX2" fmla="*/ 1372097 w 1945261"/>
                        <a:gd name="connsiteY2" fmla="*/ 592249 h 792911"/>
                        <a:gd name="connsiteX3" fmla="*/ 1580780 w 1945261"/>
                        <a:gd name="connsiteY3" fmla="*/ 532209 h 792911"/>
                        <a:gd name="connsiteX4" fmla="*/ 1645661 w 1945261"/>
                        <a:gd name="connsiteY4" fmla="*/ 377111 h 792911"/>
                        <a:gd name="connsiteX5" fmla="*/ 1812421 w 1945261"/>
                        <a:gd name="connsiteY5" fmla="*/ 398471 h 792911"/>
                        <a:gd name="connsiteX6" fmla="*/ 1929084 w 1945261"/>
                        <a:gd name="connsiteY6" fmla="*/ 275048 h 792911"/>
                        <a:gd name="connsiteX7" fmla="*/ 1944044 w 1945261"/>
                        <a:gd name="connsiteY7" fmla="*/ 261966 h 792911"/>
                        <a:gd name="connsiteX8" fmla="*/ 1945261 w 1945261"/>
                        <a:gd name="connsiteY8" fmla="*/ 259618 h 792911"/>
                        <a:gd name="connsiteX9" fmla="*/ 1338285 w 1945261"/>
                        <a:gd name="connsiteY9" fmla="*/ 0 h 792911"/>
                        <a:gd name="connsiteX10" fmla="*/ 956166 w 1945261"/>
                        <a:gd name="connsiteY10" fmla="*/ 252875 h 792911"/>
                        <a:gd name="connsiteX11" fmla="*/ 572744 w 1945261"/>
                        <a:gd name="connsiteY11" fmla="*/ 1980 h 792911"/>
                        <a:gd name="connsiteX12" fmla="*/ 0 w 1945261"/>
                        <a:gd name="connsiteY12" fmla="*/ 250468 h 792911"/>
                        <a:gd name="connsiteX13" fmla="*/ 14546 w 1945261"/>
                        <a:gd name="connsiteY13" fmla="*/ 257777 h 792911"/>
                        <a:gd name="connsiteX14" fmla="*/ 150959 w 1945261"/>
                        <a:gd name="connsiteY14" fmla="*/ 398470 h 792911"/>
                        <a:gd name="connsiteX15" fmla="*/ 317719 w 1945261"/>
                        <a:gd name="connsiteY15" fmla="*/ 377110 h 792911"/>
                        <a:gd name="connsiteX16" fmla="*/ 382600 w 1945261"/>
                        <a:gd name="connsiteY16" fmla="*/ 532208 h 792911"/>
                        <a:gd name="connsiteX17" fmla="*/ 591284 w 1945261"/>
                        <a:gd name="connsiteY17" fmla="*/ 592248 h 792911"/>
                        <a:gd name="connsiteX18" fmla="*/ 547323 w 1945261"/>
                        <a:gd name="connsiteY18" fmla="*/ 710182 h 792911"/>
                        <a:gd name="connsiteX19" fmla="*/ 749401 w 1945261"/>
                        <a:gd name="connsiteY19" fmla="*/ 700584 h 792911"/>
                        <a:gd name="connsiteX20" fmla="*/ 881376 w 1945261"/>
                        <a:gd name="connsiteY20" fmla="*/ 792297 h 792911"/>
                        <a:gd name="connsiteX21" fmla="*/ 977216 w 1945261"/>
                        <a:gd name="connsiteY21" fmla="*/ 725028 h 792911"/>
                        <a:gd name="connsiteX22" fmla="*/ 1073056 w 1945261"/>
                        <a:gd name="connsiteY22" fmla="*/ 792297 h 792911"/>
                        <a:gd name="connsiteX23" fmla="*/ 1224081 w 1945261"/>
                        <a:gd name="connsiteY23" fmla="*/ 757734 h 792911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91284 w 1945261"/>
                        <a:gd name="connsiteY17" fmla="*/ 592248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372097 w 1945261"/>
                        <a:gd name="connsiteY2" fmla="*/ 592249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2464"/>
                        <a:gd name="connsiteX1" fmla="*/ 1416057 w 1945261"/>
                        <a:gd name="connsiteY1" fmla="*/ 710183 h 792464"/>
                        <a:gd name="connsiteX2" fmla="*/ 1457822 w 1945261"/>
                        <a:gd name="connsiteY2" fmla="*/ 544624 h 792464"/>
                        <a:gd name="connsiteX3" fmla="*/ 1580780 w 1945261"/>
                        <a:gd name="connsiteY3" fmla="*/ 532209 h 792464"/>
                        <a:gd name="connsiteX4" fmla="*/ 1645661 w 1945261"/>
                        <a:gd name="connsiteY4" fmla="*/ 377111 h 792464"/>
                        <a:gd name="connsiteX5" fmla="*/ 1812421 w 1945261"/>
                        <a:gd name="connsiteY5" fmla="*/ 398471 h 792464"/>
                        <a:gd name="connsiteX6" fmla="*/ 1929084 w 1945261"/>
                        <a:gd name="connsiteY6" fmla="*/ 275048 h 792464"/>
                        <a:gd name="connsiteX7" fmla="*/ 1944044 w 1945261"/>
                        <a:gd name="connsiteY7" fmla="*/ 261966 h 792464"/>
                        <a:gd name="connsiteX8" fmla="*/ 1945261 w 1945261"/>
                        <a:gd name="connsiteY8" fmla="*/ 259618 h 792464"/>
                        <a:gd name="connsiteX9" fmla="*/ 1338285 w 1945261"/>
                        <a:gd name="connsiteY9" fmla="*/ 0 h 792464"/>
                        <a:gd name="connsiteX10" fmla="*/ 956166 w 1945261"/>
                        <a:gd name="connsiteY10" fmla="*/ 252875 h 792464"/>
                        <a:gd name="connsiteX11" fmla="*/ 572744 w 1945261"/>
                        <a:gd name="connsiteY11" fmla="*/ 1980 h 792464"/>
                        <a:gd name="connsiteX12" fmla="*/ 0 w 1945261"/>
                        <a:gd name="connsiteY12" fmla="*/ 250468 h 792464"/>
                        <a:gd name="connsiteX13" fmla="*/ 14546 w 1945261"/>
                        <a:gd name="connsiteY13" fmla="*/ 257777 h 792464"/>
                        <a:gd name="connsiteX14" fmla="*/ 150959 w 1945261"/>
                        <a:gd name="connsiteY14" fmla="*/ 398470 h 792464"/>
                        <a:gd name="connsiteX15" fmla="*/ 317719 w 1945261"/>
                        <a:gd name="connsiteY15" fmla="*/ 377110 h 792464"/>
                        <a:gd name="connsiteX16" fmla="*/ 382600 w 1945261"/>
                        <a:gd name="connsiteY16" fmla="*/ 532208 h 792464"/>
                        <a:gd name="connsiteX17" fmla="*/ 500797 w 1945261"/>
                        <a:gd name="connsiteY17" fmla="*/ 525573 h 792464"/>
                        <a:gd name="connsiteX18" fmla="*/ 547323 w 1945261"/>
                        <a:gd name="connsiteY18" fmla="*/ 710182 h 792464"/>
                        <a:gd name="connsiteX19" fmla="*/ 749401 w 1945261"/>
                        <a:gd name="connsiteY19" fmla="*/ 700584 h 792464"/>
                        <a:gd name="connsiteX20" fmla="*/ 881376 w 1945261"/>
                        <a:gd name="connsiteY20" fmla="*/ 792297 h 792464"/>
                        <a:gd name="connsiteX21" fmla="*/ 977216 w 1945261"/>
                        <a:gd name="connsiteY21" fmla="*/ 725028 h 792464"/>
                        <a:gd name="connsiteX22" fmla="*/ 1073056 w 1945261"/>
                        <a:gd name="connsiteY22" fmla="*/ 792297 h 792464"/>
                        <a:gd name="connsiteX23" fmla="*/ 1200269 w 1945261"/>
                        <a:gd name="connsiteY23" fmla="*/ 710109 h 792464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14546 w 1945261"/>
                        <a:gd name="connsiteY13" fmla="*/ 257777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929084 w 1945261"/>
                        <a:gd name="connsiteY6" fmla="*/ 275048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57822 w 1945261"/>
                        <a:gd name="connsiteY2" fmla="*/ 5446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3"/>
                        <a:gd name="connsiteX1" fmla="*/ 1416057 w 1945261"/>
                        <a:gd name="connsiteY1" fmla="*/ 710183 h 793393"/>
                        <a:gd name="connsiteX2" fmla="*/ 1443535 w 1945261"/>
                        <a:gd name="connsiteY2" fmla="*/ 582724 h 793393"/>
                        <a:gd name="connsiteX3" fmla="*/ 1580780 w 1945261"/>
                        <a:gd name="connsiteY3" fmla="*/ 532209 h 793393"/>
                        <a:gd name="connsiteX4" fmla="*/ 1645661 w 1945261"/>
                        <a:gd name="connsiteY4" fmla="*/ 377111 h 793393"/>
                        <a:gd name="connsiteX5" fmla="*/ 1812421 w 1945261"/>
                        <a:gd name="connsiteY5" fmla="*/ 398471 h 793393"/>
                        <a:gd name="connsiteX6" fmla="*/ 1838597 w 1945261"/>
                        <a:gd name="connsiteY6" fmla="*/ 289335 h 793393"/>
                        <a:gd name="connsiteX7" fmla="*/ 1944044 w 1945261"/>
                        <a:gd name="connsiteY7" fmla="*/ 261966 h 793393"/>
                        <a:gd name="connsiteX8" fmla="*/ 1945261 w 1945261"/>
                        <a:gd name="connsiteY8" fmla="*/ 259618 h 793393"/>
                        <a:gd name="connsiteX9" fmla="*/ 1338285 w 1945261"/>
                        <a:gd name="connsiteY9" fmla="*/ 0 h 793393"/>
                        <a:gd name="connsiteX10" fmla="*/ 956166 w 1945261"/>
                        <a:gd name="connsiteY10" fmla="*/ 252875 h 793393"/>
                        <a:gd name="connsiteX11" fmla="*/ 572744 w 1945261"/>
                        <a:gd name="connsiteY11" fmla="*/ 1980 h 793393"/>
                        <a:gd name="connsiteX12" fmla="*/ 0 w 1945261"/>
                        <a:gd name="connsiteY12" fmla="*/ 250468 h 793393"/>
                        <a:gd name="connsiteX13" fmla="*/ 85984 w 1945261"/>
                        <a:gd name="connsiteY13" fmla="*/ 267302 h 793393"/>
                        <a:gd name="connsiteX14" fmla="*/ 150959 w 1945261"/>
                        <a:gd name="connsiteY14" fmla="*/ 398470 h 793393"/>
                        <a:gd name="connsiteX15" fmla="*/ 317719 w 1945261"/>
                        <a:gd name="connsiteY15" fmla="*/ 377110 h 793393"/>
                        <a:gd name="connsiteX16" fmla="*/ 382600 w 1945261"/>
                        <a:gd name="connsiteY16" fmla="*/ 532208 h 793393"/>
                        <a:gd name="connsiteX17" fmla="*/ 500797 w 1945261"/>
                        <a:gd name="connsiteY17" fmla="*/ 525573 h 793393"/>
                        <a:gd name="connsiteX18" fmla="*/ 547323 w 1945261"/>
                        <a:gd name="connsiteY18" fmla="*/ 710182 h 793393"/>
                        <a:gd name="connsiteX19" fmla="*/ 739876 w 1945261"/>
                        <a:gd name="connsiteY19" fmla="*/ 657721 h 793393"/>
                        <a:gd name="connsiteX20" fmla="*/ 881376 w 1945261"/>
                        <a:gd name="connsiteY20" fmla="*/ 792297 h 793393"/>
                        <a:gd name="connsiteX21" fmla="*/ 977216 w 1945261"/>
                        <a:gd name="connsiteY21" fmla="*/ 725028 h 793393"/>
                        <a:gd name="connsiteX22" fmla="*/ 1073056 w 1945261"/>
                        <a:gd name="connsiteY22" fmla="*/ 792297 h 793393"/>
                        <a:gd name="connsiteX23" fmla="*/ 1200269 w 1945261"/>
                        <a:gd name="connsiteY23" fmla="*/ 710109 h 793393"/>
                        <a:gd name="connsiteX0" fmla="*/ 1200269 w 1945261"/>
                        <a:gd name="connsiteY0" fmla="*/ 710109 h 793394"/>
                        <a:gd name="connsiteX1" fmla="*/ 1416057 w 1945261"/>
                        <a:gd name="connsiteY1" fmla="*/ 710183 h 793394"/>
                        <a:gd name="connsiteX2" fmla="*/ 1443535 w 1945261"/>
                        <a:gd name="connsiteY2" fmla="*/ 582724 h 793394"/>
                        <a:gd name="connsiteX3" fmla="*/ 1580780 w 1945261"/>
                        <a:gd name="connsiteY3" fmla="*/ 532209 h 793394"/>
                        <a:gd name="connsiteX4" fmla="*/ 1645661 w 1945261"/>
                        <a:gd name="connsiteY4" fmla="*/ 377111 h 793394"/>
                        <a:gd name="connsiteX5" fmla="*/ 1812421 w 1945261"/>
                        <a:gd name="connsiteY5" fmla="*/ 398471 h 793394"/>
                        <a:gd name="connsiteX6" fmla="*/ 1838597 w 1945261"/>
                        <a:gd name="connsiteY6" fmla="*/ 289335 h 793394"/>
                        <a:gd name="connsiteX7" fmla="*/ 1944044 w 1945261"/>
                        <a:gd name="connsiteY7" fmla="*/ 261966 h 793394"/>
                        <a:gd name="connsiteX8" fmla="*/ 1945261 w 1945261"/>
                        <a:gd name="connsiteY8" fmla="*/ 259618 h 793394"/>
                        <a:gd name="connsiteX9" fmla="*/ 1338285 w 1945261"/>
                        <a:gd name="connsiteY9" fmla="*/ 0 h 793394"/>
                        <a:gd name="connsiteX10" fmla="*/ 956166 w 1945261"/>
                        <a:gd name="connsiteY10" fmla="*/ 252875 h 793394"/>
                        <a:gd name="connsiteX11" fmla="*/ 572744 w 1945261"/>
                        <a:gd name="connsiteY11" fmla="*/ 1980 h 793394"/>
                        <a:gd name="connsiteX12" fmla="*/ 0 w 1945261"/>
                        <a:gd name="connsiteY12" fmla="*/ 250468 h 793394"/>
                        <a:gd name="connsiteX13" fmla="*/ 85984 w 1945261"/>
                        <a:gd name="connsiteY13" fmla="*/ 267302 h 793394"/>
                        <a:gd name="connsiteX14" fmla="*/ 150959 w 1945261"/>
                        <a:gd name="connsiteY14" fmla="*/ 398470 h 793394"/>
                        <a:gd name="connsiteX15" fmla="*/ 317719 w 1945261"/>
                        <a:gd name="connsiteY15" fmla="*/ 377110 h 793394"/>
                        <a:gd name="connsiteX16" fmla="*/ 382600 w 1945261"/>
                        <a:gd name="connsiteY16" fmla="*/ 532208 h 793394"/>
                        <a:gd name="connsiteX17" fmla="*/ 500797 w 1945261"/>
                        <a:gd name="connsiteY17" fmla="*/ 525573 h 793394"/>
                        <a:gd name="connsiteX18" fmla="*/ 547323 w 1945261"/>
                        <a:gd name="connsiteY18" fmla="*/ 710182 h 793394"/>
                        <a:gd name="connsiteX19" fmla="*/ 739876 w 1945261"/>
                        <a:gd name="connsiteY19" fmla="*/ 657721 h 793394"/>
                        <a:gd name="connsiteX20" fmla="*/ 881376 w 1945261"/>
                        <a:gd name="connsiteY20" fmla="*/ 792297 h 793394"/>
                        <a:gd name="connsiteX21" fmla="*/ 977216 w 1945261"/>
                        <a:gd name="connsiteY21" fmla="*/ 725028 h 793394"/>
                        <a:gd name="connsiteX22" fmla="*/ 1101631 w 1945261"/>
                        <a:gd name="connsiteY22" fmla="*/ 792297 h 793394"/>
                        <a:gd name="connsiteX23" fmla="*/ 1200269 w 1945261"/>
                        <a:gd name="connsiteY23" fmla="*/ 710109 h 793394"/>
                        <a:gd name="connsiteX0" fmla="*/ 1200269 w 1945261"/>
                        <a:gd name="connsiteY0" fmla="*/ 710109 h 792362"/>
                        <a:gd name="connsiteX1" fmla="*/ 1416057 w 1945261"/>
                        <a:gd name="connsiteY1" fmla="*/ 710183 h 792362"/>
                        <a:gd name="connsiteX2" fmla="*/ 1443535 w 1945261"/>
                        <a:gd name="connsiteY2" fmla="*/ 582724 h 792362"/>
                        <a:gd name="connsiteX3" fmla="*/ 1580780 w 1945261"/>
                        <a:gd name="connsiteY3" fmla="*/ 532209 h 792362"/>
                        <a:gd name="connsiteX4" fmla="*/ 1645661 w 1945261"/>
                        <a:gd name="connsiteY4" fmla="*/ 377111 h 792362"/>
                        <a:gd name="connsiteX5" fmla="*/ 1812421 w 1945261"/>
                        <a:gd name="connsiteY5" fmla="*/ 398471 h 792362"/>
                        <a:gd name="connsiteX6" fmla="*/ 1838597 w 1945261"/>
                        <a:gd name="connsiteY6" fmla="*/ 289335 h 792362"/>
                        <a:gd name="connsiteX7" fmla="*/ 1944044 w 1945261"/>
                        <a:gd name="connsiteY7" fmla="*/ 261966 h 792362"/>
                        <a:gd name="connsiteX8" fmla="*/ 1945261 w 1945261"/>
                        <a:gd name="connsiteY8" fmla="*/ 259618 h 792362"/>
                        <a:gd name="connsiteX9" fmla="*/ 1338285 w 1945261"/>
                        <a:gd name="connsiteY9" fmla="*/ 0 h 792362"/>
                        <a:gd name="connsiteX10" fmla="*/ 956166 w 1945261"/>
                        <a:gd name="connsiteY10" fmla="*/ 252875 h 792362"/>
                        <a:gd name="connsiteX11" fmla="*/ 572744 w 1945261"/>
                        <a:gd name="connsiteY11" fmla="*/ 1980 h 792362"/>
                        <a:gd name="connsiteX12" fmla="*/ 0 w 1945261"/>
                        <a:gd name="connsiteY12" fmla="*/ 250468 h 792362"/>
                        <a:gd name="connsiteX13" fmla="*/ 85984 w 1945261"/>
                        <a:gd name="connsiteY13" fmla="*/ 267302 h 792362"/>
                        <a:gd name="connsiteX14" fmla="*/ 150959 w 1945261"/>
                        <a:gd name="connsiteY14" fmla="*/ 398470 h 792362"/>
                        <a:gd name="connsiteX15" fmla="*/ 317719 w 1945261"/>
                        <a:gd name="connsiteY15" fmla="*/ 377110 h 792362"/>
                        <a:gd name="connsiteX16" fmla="*/ 382600 w 1945261"/>
                        <a:gd name="connsiteY16" fmla="*/ 532208 h 792362"/>
                        <a:gd name="connsiteX17" fmla="*/ 500797 w 1945261"/>
                        <a:gd name="connsiteY17" fmla="*/ 525573 h 792362"/>
                        <a:gd name="connsiteX18" fmla="*/ 547323 w 1945261"/>
                        <a:gd name="connsiteY18" fmla="*/ 710182 h 792362"/>
                        <a:gd name="connsiteX19" fmla="*/ 739876 w 1945261"/>
                        <a:gd name="connsiteY19" fmla="*/ 657721 h 792362"/>
                        <a:gd name="connsiteX20" fmla="*/ 824226 w 1945261"/>
                        <a:gd name="connsiteY20" fmla="*/ 787535 h 792362"/>
                        <a:gd name="connsiteX21" fmla="*/ 977216 w 1945261"/>
                        <a:gd name="connsiteY21" fmla="*/ 725028 h 792362"/>
                        <a:gd name="connsiteX22" fmla="*/ 1101631 w 1945261"/>
                        <a:gd name="connsiteY22" fmla="*/ 792297 h 792362"/>
                        <a:gd name="connsiteX23" fmla="*/ 1200269 w 1945261"/>
                        <a:gd name="connsiteY23" fmla="*/ 710109 h 792362"/>
                        <a:gd name="connsiteX0" fmla="*/ 1200269 w 1945261"/>
                        <a:gd name="connsiteY0" fmla="*/ 710109 h 792337"/>
                        <a:gd name="connsiteX1" fmla="*/ 1416057 w 1945261"/>
                        <a:gd name="connsiteY1" fmla="*/ 710183 h 792337"/>
                        <a:gd name="connsiteX2" fmla="*/ 1443535 w 1945261"/>
                        <a:gd name="connsiteY2" fmla="*/ 582724 h 792337"/>
                        <a:gd name="connsiteX3" fmla="*/ 1580780 w 1945261"/>
                        <a:gd name="connsiteY3" fmla="*/ 532209 h 792337"/>
                        <a:gd name="connsiteX4" fmla="*/ 1645661 w 1945261"/>
                        <a:gd name="connsiteY4" fmla="*/ 377111 h 792337"/>
                        <a:gd name="connsiteX5" fmla="*/ 1812421 w 1945261"/>
                        <a:gd name="connsiteY5" fmla="*/ 398471 h 792337"/>
                        <a:gd name="connsiteX6" fmla="*/ 1838597 w 1945261"/>
                        <a:gd name="connsiteY6" fmla="*/ 289335 h 792337"/>
                        <a:gd name="connsiteX7" fmla="*/ 1944044 w 1945261"/>
                        <a:gd name="connsiteY7" fmla="*/ 261966 h 792337"/>
                        <a:gd name="connsiteX8" fmla="*/ 1945261 w 1945261"/>
                        <a:gd name="connsiteY8" fmla="*/ 259618 h 792337"/>
                        <a:gd name="connsiteX9" fmla="*/ 1338285 w 1945261"/>
                        <a:gd name="connsiteY9" fmla="*/ 0 h 792337"/>
                        <a:gd name="connsiteX10" fmla="*/ 956166 w 1945261"/>
                        <a:gd name="connsiteY10" fmla="*/ 252875 h 792337"/>
                        <a:gd name="connsiteX11" fmla="*/ 572744 w 1945261"/>
                        <a:gd name="connsiteY11" fmla="*/ 1980 h 792337"/>
                        <a:gd name="connsiteX12" fmla="*/ 0 w 1945261"/>
                        <a:gd name="connsiteY12" fmla="*/ 250468 h 792337"/>
                        <a:gd name="connsiteX13" fmla="*/ 85984 w 1945261"/>
                        <a:gd name="connsiteY13" fmla="*/ 267302 h 792337"/>
                        <a:gd name="connsiteX14" fmla="*/ 150959 w 1945261"/>
                        <a:gd name="connsiteY14" fmla="*/ 398470 h 792337"/>
                        <a:gd name="connsiteX15" fmla="*/ 317719 w 1945261"/>
                        <a:gd name="connsiteY15" fmla="*/ 377110 h 792337"/>
                        <a:gd name="connsiteX16" fmla="*/ 382600 w 1945261"/>
                        <a:gd name="connsiteY16" fmla="*/ 532208 h 792337"/>
                        <a:gd name="connsiteX17" fmla="*/ 500797 w 1945261"/>
                        <a:gd name="connsiteY17" fmla="*/ 525573 h 792337"/>
                        <a:gd name="connsiteX18" fmla="*/ 547323 w 1945261"/>
                        <a:gd name="connsiteY18" fmla="*/ 710182 h 792337"/>
                        <a:gd name="connsiteX19" fmla="*/ 739876 w 1945261"/>
                        <a:gd name="connsiteY19" fmla="*/ 657721 h 792337"/>
                        <a:gd name="connsiteX20" fmla="*/ 824226 w 1945261"/>
                        <a:gd name="connsiteY20" fmla="*/ 787535 h 792337"/>
                        <a:gd name="connsiteX21" fmla="*/ 977216 w 1945261"/>
                        <a:gd name="connsiteY21" fmla="*/ 696453 h 792337"/>
                        <a:gd name="connsiteX22" fmla="*/ 1101631 w 1945261"/>
                        <a:gd name="connsiteY22" fmla="*/ 792297 h 792337"/>
                        <a:gd name="connsiteX23" fmla="*/ 1200269 w 1945261"/>
                        <a:gd name="connsiteY23" fmla="*/ 710109 h 792337"/>
                        <a:gd name="connsiteX0" fmla="*/ 1205031 w 1945261"/>
                        <a:gd name="connsiteY0" fmla="*/ 686297 h 792318"/>
                        <a:gd name="connsiteX1" fmla="*/ 1416057 w 1945261"/>
                        <a:gd name="connsiteY1" fmla="*/ 71018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377111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580780 w 1945261"/>
                        <a:gd name="connsiteY3" fmla="*/ 532209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82600 w 1945261"/>
                        <a:gd name="connsiteY16" fmla="*/ 532208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25573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317719 w 1945261"/>
                        <a:gd name="connsiteY15" fmla="*/ 3771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686297 h 792318"/>
                        <a:gd name="connsiteX1" fmla="*/ 1368432 w 1945261"/>
                        <a:gd name="connsiteY1" fmla="*/ 729233 h 792318"/>
                        <a:gd name="connsiteX2" fmla="*/ 1443535 w 1945261"/>
                        <a:gd name="connsiteY2" fmla="*/ 582724 h 792318"/>
                        <a:gd name="connsiteX3" fmla="*/ 1609355 w 1945261"/>
                        <a:gd name="connsiteY3" fmla="*/ 575071 h 792318"/>
                        <a:gd name="connsiteX4" fmla="*/ 1645661 w 1945261"/>
                        <a:gd name="connsiteY4" fmla="*/ 410448 h 792318"/>
                        <a:gd name="connsiteX5" fmla="*/ 1812421 w 1945261"/>
                        <a:gd name="connsiteY5" fmla="*/ 398471 h 792318"/>
                        <a:gd name="connsiteX6" fmla="*/ 1838597 w 1945261"/>
                        <a:gd name="connsiteY6" fmla="*/ 289335 h 792318"/>
                        <a:gd name="connsiteX7" fmla="*/ 1944044 w 1945261"/>
                        <a:gd name="connsiteY7" fmla="*/ 261966 h 792318"/>
                        <a:gd name="connsiteX8" fmla="*/ 1945261 w 1945261"/>
                        <a:gd name="connsiteY8" fmla="*/ 259618 h 792318"/>
                        <a:gd name="connsiteX9" fmla="*/ 1338285 w 1945261"/>
                        <a:gd name="connsiteY9" fmla="*/ 0 h 792318"/>
                        <a:gd name="connsiteX10" fmla="*/ 956166 w 1945261"/>
                        <a:gd name="connsiteY10" fmla="*/ 252875 h 792318"/>
                        <a:gd name="connsiteX11" fmla="*/ 572744 w 1945261"/>
                        <a:gd name="connsiteY11" fmla="*/ 1980 h 792318"/>
                        <a:gd name="connsiteX12" fmla="*/ 0 w 1945261"/>
                        <a:gd name="connsiteY12" fmla="*/ 250468 h 792318"/>
                        <a:gd name="connsiteX13" fmla="*/ 85984 w 1945261"/>
                        <a:gd name="connsiteY13" fmla="*/ 267302 h 792318"/>
                        <a:gd name="connsiteX14" fmla="*/ 150959 w 1945261"/>
                        <a:gd name="connsiteY14" fmla="*/ 398470 h 792318"/>
                        <a:gd name="connsiteX15" fmla="*/ 284382 w 1945261"/>
                        <a:gd name="connsiteY15" fmla="*/ 415210 h 792318"/>
                        <a:gd name="connsiteX16" fmla="*/ 349263 w 1945261"/>
                        <a:gd name="connsiteY16" fmla="*/ 536971 h 792318"/>
                        <a:gd name="connsiteX17" fmla="*/ 500797 w 1945261"/>
                        <a:gd name="connsiteY17" fmla="*/ 558910 h 792318"/>
                        <a:gd name="connsiteX18" fmla="*/ 547323 w 1945261"/>
                        <a:gd name="connsiteY18" fmla="*/ 710182 h 792318"/>
                        <a:gd name="connsiteX19" fmla="*/ 739876 w 1945261"/>
                        <a:gd name="connsiteY19" fmla="*/ 657721 h 792318"/>
                        <a:gd name="connsiteX20" fmla="*/ 824226 w 1945261"/>
                        <a:gd name="connsiteY20" fmla="*/ 787535 h 792318"/>
                        <a:gd name="connsiteX21" fmla="*/ 977216 w 1945261"/>
                        <a:gd name="connsiteY21" fmla="*/ 696453 h 792318"/>
                        <a:gd name="connsiteX22" fmla="*/ 1101631 w 1945261"/>
                        <a:gd name="connsiteY22" fmla="*/ 792297 h 792318"/>
                        <a:gd name="connsiteX23" fmla="*/ 1205031 w 1945261"/>
                        <a:gd name="connsiteY23" fmla="*/ 686297 h 792318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50959 w 1945261"/>
                        <a:gd name="connsiteY13" fmla="*/ 429266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49263 w 1945261"/>
                        <a:gd name="connsiteY15" fmla="*/ 567767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29267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45661 w 1945261"/>
                        <a:gd name="connsiteY4" fmla="*/ 4412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84382 w 1945261"/>
                        <a:gd name="connsiteY14" fmla="*/ 446006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47323 w 1945261"/>
                        <a:gd name="connsiteY17" fmla="*/ 740978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4"/>
                        <a:gd name="connsiteX1" fmla="*/ 1368432 w 1945261"/>
                        <a:gd name="connsiteY1" fmla="*/ 760029 h 823114"/>
                        <a:gd name="connsiteX2" fmla="*/ 1443535 w 1945261"/>
                        <a:gd name="connsiteY2" fmla="*/ 613520 h 823114"/>
                        <a:gd name="connsiteX3" fmla="*/ 1609355 w 1945261"/>
                        <a:gd name="connsiteY3" fmla="*/ 605867 h 823114"/>
                        <a:gd name="connsiteX4" fmla="*/ 1655186 w 1945261"/>
                        <a:gd name="connsiteY4" fmla="*/ 479344 h 823114"/>
                        <a:gd name="connsiteX5" fmla="*/ 1812421 w 1945261"/>
                        <a:gd name="connsiteY5" fmla="*/ 472129 h 823114"/>
                        <a:gd name="connsiteX6" fmla="*/ 1838597 w 1945261"/>
                        <a:gd name="connsiteY6" fmla="*/ 320131 h 823114"/>
                        <a:gd name="connsiteX7" fmla="*/ 1944044 w 1945261"/>
                        <a:gd name="connsiteY7" fmla="*/ 292762 h 823114"/>
                        <a:gd name="connsiteX8" fmla="*/ 1945261 w 1945261"/>
                        <a:gd name="connsiteY8" fmla="*/ 290414 h 823114"/>
                        <a:gd name="connsiteX9" fmla="*/ 1338285 w 1945261"/>
                        <a:gd name="connsiteY9" fmla="*/ 30796 h 823114"/>
                        <a:gd name="connsiteX10" fmla="*/ 572744 w 1945261"/>
                        <a:gd name="connsiteY10" fmla="*/ 32776 h 823114"/>
                        <a:gd name="connsiteX11" fmla="*/ 0 w 1945261"/>
                        <a:gd name="connsiteY11" fmla="*/ 281264 h 823114"/>
                        <a:gd name="connsiteX12" fmla="*/ 85984 w 1945261"/>
                        <a:gd name="connsiteY12" fmla="*/ 298098 h 823114"/>
                        <a:gd name="connsiteX13" fmla="*/ 127146 w 1945261"/>
                        <a:gd name="connsiteY13" fmla="*/ 462603 h 823114"/>
                        <a:gd name="connsiteX14" fmla="*/ 279620 w 1945261"/>
                        <a:gd name="connsiteY14" fmla="*/ 469818 h 823114"/>
                        <a:gd name="connsiteX15" fmla="*/ 325451 w 1945261"/>
                        <a:gd name="connsiteY15" fmla="*/ 601104 h 823114"/>
                        <a:gd name="connsiteX16" fmla="*/ 500797 w 1945261"/>
                        <a:gd name="connsiteY16" fmla="*/ 589706 h 823114"/>
                        <a:gd name="connsiteX17" fmla="*/ 576672 w 1945261"/>
                        <a:gd name="connsiteY17" fmla="*/ 690314 h 823114"/>
                        <a:gd name="connsiteX18" fmla="*/ 739876 w 1945261"/>
                        <a:gd name="connsiteY18" fmla="*/ 688517 h 823114"/>
                        <a:gd name="connsiteX19" fmla="*/ 824226 w 1945261"/>
                        <a:gd name="connsiteY19" fmla="*/ 818331 h 823114"/>
                        <a:gd name="connsiteX20" fmla="*/ 977216 w 1945261"/>
                        <a:gd name="connsiteY20" fmla="*/ 727249 h 823114"/>
                        <a:gd name="connsiteX21" fmla="*/ 1101631 w 1945261"/>
                        <a:gd name="connsiteY21" fmla="*/ 823093 h 823114"/>
                        <a:gd name="connsiteX22" fmla="*/ 1205031 w 1945261"/>
                        <a:gd name="connsiteY22" fmla="*/ 717093 h 823114"/>
                        <a:gd name="connsiteX0" fmla="*/ 1205031 w 1945261"/>
                        <a:gd name="connsiteY0" fmla="*/ 717093 h 823118"/>
                        <a:gd name="connsiteX1" fmla="*/ 1368432 w 1945261"/>
                        <a:gd name="connsiteY1" fmla="*/ 760029 h 823118"/>
                        <a:gd name="connsiteX2" fmla="*/ 1443535 w 1945261"/>
                        <a:gd name="connsiteY2" fmla="*/ 613520 h 823118"/>
                        <a:gd name="connsiteX3" fmla="*/ 1609355 w 1945261"/>
                        <a:gd name="connsiteY3" fmla="*/ 605867 h 823118"/>
                        <a:gd name="connsiteX4" fmla="*/ 1655186 w 1945261"/>
                        <a:gd name="connsiteY4" fmla="*/ 479344 h 823118"/>
                        <a:gd name="connsiteX5" fmla="*/ 1812421 w 1945261"/>
                        <a:gd name="connsiteY5" fmla="*/ 472129 h 823118"/>
                        <a:gd name="connsiteX6" fmla="*/ 1838597 w 1945261"/>
                        <a:gd name="connsiteY6" fmla="*/ 320131 h 823118"/>
                        <a:gd name="connsiteX7" fmla="*/ 1944044 w 1945261"/>
                        <a:gd name="connsiteY7" fmla="*/ 292762 h 823118"/>
                        <a:gd name="connsiteX8" fmla="*/ 1945261 w 1945261"/>
                        <a:gd name="connsiteY8" fmla="*/ 290414 h 823118"/>
                        <a:gd name="connsiteX9" fmla="*/ 1338285 w 1945261"/>
                        <a:gd name="connsiteY9" fmla="*/ 30796 h 823118"/>
                        <a:gd name="connsiteX10" fmla="*/ 572744 w 1945261"/>
                        <a:gd name="connsiteY10" fmla="*/ 32776 h 823118"/>
                        <a:gd name="connsiteX11" fmla="*/ 0 w 1945261"/>
                        <a:gd name="connsiteY11" fmla="*/ 281264 h 823118"/>
                        <a:gd name="connsiteX12" fmla="*/ 85984 w 1945261"/>
                        <a:gd name="connsiteY12" fmla="*/ 298098 h 823118"/>
                        <a:gd name="connsiteX13" fmla="*/ 127146 w 1945261"/>
                        <a:gd name="connsiteY13" fmla="*/ 462603 h 823118"/>
                        <a:gd name="connsiteX14" fmla="*/ 279620 w 1945261"/>
                        <a:gd name="connsiteY14" fmla="*/ 469818 h 823118"/>
                        <a:gd name="connsiteX15" fmla="*/ 325451 w 1945261"/>
                        <a:gd name="connsiteY15" fmla="*/ 601104 h 823118"/>
                        <a:gd name="connsiteX16" fmla="*/ 500797 w 1945261"/>
                        <a:gd name="connsiteY16" fmla="*/ 589706 h 823118"/>
                        <a:gd name="connsiteX17" fmla="*/ 576672 w 1945261"/>
                        <a:gd name="connsiteY17" fmla="*/ 690314 h 823118"/>
                        <a:gd name="connsiteX18" fmla="*/ 739876 w 1945261"/>
                        <a:gd name="connsiteY18" fmla="*/ 688517 h 823118"/>
                        <a:gd name="connsiteX19" fmla="*/ 846238 w 1945261"/>
                        <a:gd name="connsiteY19" fmla="*/ 737729 h 823118"/>
                        <a:gd name="connsiteX20" fmla="*/ 977216 w 1945261"/>
                        <a:gd name="connsiteY20" fmla="*/ 727249 h 823118"/>
                        <a:gd name="connsiteX21" fmla="*/ 1101631 w 1945261"/>
                        <a:gd name="connsiteY21" fmla="*/ 823093 h 823118"/>
                        <a:gd name="connsiteX22" fmla="*/ 1205031 w 1945261"/>
                        <a:gd name="connsiteY22" fmla="*/ 717093 h 823118"/>
                        <a:gd name="connsiteX0" fmla="*/ 1205031 w 1945261"/>
                        <a:gd name="connsiteY0" fmla="*/ 717093 h 762658"/>
                        <a:gd name="connsiteX1" fmla="*/ 1368432 w 1945261"/>
                        <a:gd name="connsiteY1" fmla="*/ 760029 h 762658"/>
                        <a:gd name="connsiteX2" fmla="*/ 1443535 w 1945261"/>
                        <a:gd name="connsiteY2" fmla="*/ 613520 h 762658"/>
                        <a:gd name="connsiteX3" fmla="*/ 1609355 w 1945261"/>
                        <a:gd name="connsiteY3" fmla="*/ 605867 h 762658"/>
                        <a:gd name="connsiteX4" fmla="*/ 1655186 w 1945261"/>
                        <a:gd name="connsiteY4" fmla="*/ 479344 h 762658"/>
                        <a:gd name="connsiteX5" fmla="*/ 1812421 w 1945261"/>
                        <a:gd name="connsiteY5" fmla="*/ 472129 h 762658"/>
                        <a:gd name="connsiteX6" fmla="*/ 1838597 w 1945261"/>
                        <a:gd name="connsiteY6" fmla="*/ 320131 h 762658"/>
                        <a:gd name="connsiteX7" fmla="*/ 1944044 w 1945261"/>
                        <a:gd name="connsiteY7" fmla="*/ 292762 h 762658"/>
                        <a:gd name="connsiteX8" fmla="*/ 1945261 w 1945261"/>
                        <a:gd name="connsiteY8" fmla="*/ 290414 h 762658"/>
                        <a:gd name="connsiteX9" fmla="*/ 1338285 w 1945261"/>
                        <a:gd name="connsiteY9" fmla="*/ 30796 h 762658"/>
                        <a:gd name="connsiteX10" fmla="*/ 572744 w 1945261"/>
                        <a:gd name="connsiteY10" fmla="*/ 32776 h 762658"/>
                        <a:gd name="connsiteX11" fmla="*/ 0 w 1945261"/>
                        <a:gd name="connsiteY11" fmla="*/ 281264 h 762658"/>
                        <a:gd name="connsiteX12" fmla="*/ 85984 w 1945261"/>
                        <a:gd name="connsiteY12" fmla="*/ 298098 h 762658"/>
                        <a:gd name="connsiteX13" fmla="*/ 127146 w 1945261"/>
                        <a:gd name="connsiteY13" fmla="*/ 462603 h 762658"/>
                        <a:gd name="connsiteX14" fmla="*/ 279620 w 1945261"/>
                        <a:gd name="connsiteY14" fmla="*/ 469818 h 762658"/>
                        <a:gd name="connsiteX15" fmla="*/ 325451 w 1945261"/>
                        <a:gd name="connsiteY15" fmla="*/ 601104 h 762658"/>
                        <a:gd name="connsiteX16" fmla="*/ 500797 w 1945261"/>
                        <a:gd name="connsiteY16" fmla="*/ 589706 h 762658"/>
                        <a:gd name="connsiteX17" fmla="*/ 576672 w 1945261"/>
                        <a:gd name="connsiteY17" fmla="*/ 690314 h 762658"/>
                        <a:gd name="connsiteX18" fmla="*/ 739876 w 1945261"/>
                        <a:gd name="connsiteY18" fmla="*/ 688517 h 762658"/>
                        <a:gd name="connsiteX19" fmla="*/ 846238 w 1945261"/>
                        <a:gd name="connsiteY19" fmla="*/ 737729 h 762658"/>
                        <a:gd name="connsiteX20" fmla="*/ 977216 w 1945261"/>
                        <a:gd name="connsiteY20" fmla="*/ 727249 h 762658"/>
                        <a:gd name="connsiteX21" fmla="*/ 1075952 w 1945261"/>
                        <a:gd name="connsiteY21" fmla="*/ 740187 h 762658"/>
                        <a:gd name="connsiteX22" fmla="*/ 1205031 w 1945261"/>
                        <a:gd name="connsiteY22" fmla="*/ 717093 h 762658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609355 w 1945261"/>
                        <a:gd name="connsiteY3" fmla="*/ 605867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812421 w 1945261"/>
                        <a:gd name="connsiteY5" fmla="*/ 472129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601104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76672 w 1945261"/>
                        <a:gd name="connsiteY17" fmla="*/ 69031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25451 w 1945261"/>
                        <a:gd name="connsiteY15" fmla="*/ 55504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27146 w 1945261"/>
                        <a:gd name="connsiteY13" fmla="*/ 462603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205031 w 1945261"/>
                        <a:gd name="connsiteY0" fmla="*/ 717093 h 740326"/>
                        <a:gd name="connsiteX1" fmla="*/ 1364764 w 1945261"/>
                        <a:gd name="connsiteY1" fmla="*/ 700154 h 740326"/>
                        <a:gd name="connsiteX2" fmla="*/ 1443535 w 1945261"/>
                        <a:gd name="connsiteY2" fmla="*/ 613520 h 740326"/>
                        <a:gd name="connsiteX3" fmla="*/ 1591012 w 1945261"/>
                        <a:gd name="connsiteY3" fmla="*/ 573625 h 740326"/>
                        <a:gd name="connsiteX4" fmla="*/ 1655186 w 1945261"/>
                        <a:gd name="connsiteY4" fmla="*/ 479344 h 740326"/>
                        <a:gd name="connsiteX5" fmla="*/ 1790409 w 1945261"/>
                        <a:gd name="connsiteY5" fmla="*/ 414556 h 740326"/>
                        <a:gd name="connsiteX6" fmla="*/ 1838597 w 1945261"/>
                        <a:gd name="connsiteY6" fmla="*/ 320131 h 740326"/>
                        <a:gd name="connsiteX7" fmla="*/ 1944044 w 1945261"/>
                        <a:gd name="connsiteY7" fmla="*/ 292762 h 740326"/>
                        <a:gd name="connsiteX8" fmla="*/ 1945261 w 1945261"/>
                        <a:gd name="connsiteY8" fmla="*/ 290414 h 740326"/>
                        <a:gd name="connsiteX9" fmla="*/ 1338285 w 1945261"/>
                        <a:gd name="connsiteY9" fmla="*/ 30796 h 740326"/>
                        <a:gd name="connsiteX10" fmla="*/ 572744 w 1945261"/>
                        <a:gd name="connsiteY10" fmla="*/ 32776 h 740326"/>
                        <a:gd name="connsiteX11" fmla="*/ 0 w 1945261"/>
                        <a:gd name="connsiteY11" fmla="*/ 281264 h 740326"/>
                        <a:gd name="connsiteX12" fmla="*/ 85984 w 1945261"/>
                        <a:gd name="connsiteY12" fmla="*/ 298098 h 740326"/>
                        <a:gd name="connsiteX13" fmla="*/ 130814 w 1945261"/>
                        <a:gd name="connsiteY13" fmla="*/ 432665 h 740326"/>
                        <a:gd name="connsiteX14" fmla="*/ 279620 w 1945261"/>
                        <a:gd name="connsiteY14" fmla="*/ 469818 h 740326"/>
                        <a:gd name="connsiteX15" fmla="*/ 332789 w 1945261"/>
                        <a:gd name="connsiteY15" fmla="*/ 571165 h 740326"/>
                        <a:gd name="connsiteX16" fmla="*/ 500797 w 1945261"/>
                        <a:gd name="connsiteY16" fmla="*/ 589706 h 740326"/>
                        <a:gd name="connsiteX17" fmla="*/ 584010 w 1945261"/>
                        <a:gd name="connsiteY17" fmla="*/ 667284 h 740326"/>
                        <a:gd name="connsiteX18" fmla="*/ 739876 w 1945261"/>
                        <a:gd name="connsiteY18" fmla="*/ 688517 h 740326"/>
                        <a:gd name="connsiteX19" fmla="*/ 846238 w 1945261"/>
                        <a:gd name="connsiteY19" fmla="*/ 737729 h 740326"/>
                        <a:gd name="connsiteX20" fmla="*/ 977216 w 1945261"/>
                        <a:gd name="connsiteY20" fmla="*/ 727249 h 740326"/>
                        <a:gd name="connsiteX21" fmla="*/ 1075952 w 1945261"/>
                        <a:gd name="connsiteY21" fmla="*/ 740187 h 740326"/>
                        <a:gd name="connsiteX22" fmla="*/ 1205031 w 1945261"/>
                        <a:gd name="connsiteY22" fmla="*/ 717093 h 740326"/>
                        <a:gd name="connsiteX0" fmla="*/ 1119047 w 1859277"/>
                        <a:gd name="connsiteY0" fmla="*/ 717093 h 740326"/>
                        <a:gd name="connsiteX1" fmla="*/ 1278780 w 1859277"/>
                        <a:gd name="connsiteY1" fmla="*/ 700154 h 740326"/>
                        <a:gd name="connsiteX2" fmla="*/ 1357551 w 1859277"/>
                        <a:gd name="connsiteY2" fmla="*/ 613520 h 740326"/>
                        <a:gd name="connsiteX3" fmla="*/ 1505028 w 1859277"/>
                        <a:gd name="connsiteY3" fmla="*/ 573625 h 740326"/>
                        <a:gd name="connsiteX4" fmla="*/ 1569202 w 1859277"/>
                        <a:gd name="connsiteY4" fmla="*/ 479344 h 740326"/>
                        <a:gd name="connsiteX5" fmla="*/ 1704425 w 1859277"/>
                        <a:gd name="connsiteY5" fmla="*/ 414556 h 740326"/>
                        <a:gd name="connsiteX6" fmla="*/ 1752613 w 1859277"/>
                        <a:gd name="connsiteY6" fmla="*/ 320131 h 740326"/>
                        <a:gd name="connsiteX7" fmla="*/ 1858060 w 1859277"/>
                        <a:gd name="connsiteY7" fmla="*/ 292762 h 740326"/>
                        <a:gd name="connsiteX8" fmla="*/ 1859277 w 1859277"/>
                        <a:gd name="connsiteY8" fmla="*/ 290414 h 740326"/>
                        <a:gd name="connsiteX9" fmla="*/ 1252301 w 1859277"/>
                        <a:gd name="connsiteY9" fmla="*/ 30796 h 740326"/>
                        <a:gd name="connsiteX10" fmla="*/ 486760 w 1859277"/>
                        <a:gd name="connsiteY10" fmla="*/ 32776 h 740326"/>
                        <a:gd name="connsiteX11" fmla="*/ 0 w 1859277"/>
                        <a:gd name="connsiteY11" fmla="*/ 298098 h 740326"/>
                        <a:gd name="connsiteX12" fmla="*/ 44830 w 1859277"/>
                        <a:gd name="connsiteY12" fmla="*/ 432665 h 740326"/>
                        <a:gd name="connsiteX13" fmla="*/ 193636 w 1859277"/>
                        <a:gd name="connsiteY13" fmla="*/ 469818 h 740326"/>
                        <a:gd name="connsiteX14" fmla="*/ 246805 w 1859277"/>
                        <a:gd name="connsiteY14" fmla="*/ 571165 h 740326"/>
                        <a:gd name="connsiteX15" fmla="*/ 414813 w 1859277"/>
                        <a:gd name="connsiteY15" fmla="*/ 589706 h 740326"/>
                        <a:gd name="connsiteX16" fmla="*/ 498026 w 1859277"/>
                        <a:gd name="connsiteY16" fmla="*/ 667284 h 740326"/>
                        <a:gd name="connsiteX17" fmla="*/ 653892 w 1859277"/>
                        <a:gd name="connsiteY17" fmla="*/ 688517 h 740326"/>
                        <a:gd name="connsiteX18" fmla="*/ 760254 w 1859277"/>
                        <a:gd name="connsiteY18" fmla="*/ 737729 h 740326"/>
                        <a:gd name="connsiteX19" fmla="*/ 891232 w 1859277"/>
                        <a:gd name="connsiteY19" fmla="*/ 727249 h 740326"/>
                        <a:gd name="connsiteX20" fmla="*/ 989968 w 1859277"/>
                        <a:gd name="connsiteY20" fmla="*/ 740187 h 740326"/>
                        <a:gd name="connsiteX21" fmla="*/ 1119047 w 1859277"/>
                        <a:gd name="connsiteY21" fmla="*/ 717093 h 740326"/>
                        <a:gd name="connsiteX0" fmla="*/ 1119047 w 1858060"/>
                        <a:gd name="connsiteY0" fmla="*/ 717093 h 740326"/>
                        <a:gd name="connsiteX1" fmla="*/ 1278780 w 1858060"/>
                        <a:gd name="connsiteY1" fmla="*/ 700154 h 740326"/>
                        <a:gd name="connsiteX2" fmla="*/ 1357551 w 1858060"/>
                        <a:gd name="connsiteY2" fmla="*/ 613520 h 740326"/>
                        <a:gd name="connsiteX3" fmla="*/ 1505028 w 1858060"/>
                        <a:gd name="connsiteY3" fmla="*/ 573625 h 740326"/>
                        <a:gd name="connsiteX4" fmla="*/ 1569202 w 1858060"/>
                        <a:gd name="connsiteY4" fmla="*/ 479344 h 740326"/>
                        <a:gd name="connsiteX5" fmla="*/ 1704425 w 1858060"/>
                        <a:gd name="connsiteY5" fmla="*/ 414556 h 740326"/>
                        <a:gd name="connsiteX6" fmla="*/ 1752613 w 1858060"/>
                        <a:gd name="connsiteY6" fmla="*/ 320131 h 740326"/>
                        <a:gd name="connsiteX7" fmla="*/ 1858060 w 1858060"/>
                        <a:gd name="connsiteY7" fmla="*/ 292762 h 740326"/>
                        <a:gd name="connsiteX8" fmla="*/ 1252301 w 1858060"/>
                        <a:gd name="connsiteY8" fmla="*/ 30796 h 740326"/>
                        <a:gd name="connsiteX9" fmla="*/ 486760 w 1858060"/>
                        <a:gd name="connsiteY9" fmla="*/ 32776 h 740326"/>
                        <a:gd name="connsiteX10" fmla="*/ 0 w 1858060"/>
                        <a:gd name="connsiteY10" fmla="*/ 298098 h 740326"/>
                        <a:gd name="connsiteX11" fmla="*/ 44830 w 1858060"/>
                        <a:gd name="connsiteY11" fmla="*/ 432665 h 740326"/>
                        <a:gd name="connsiteX12" fmla="*/ 193636 w 1858060"/>
                        <a:gd name="connsiteY12" fmla="*/ 469818 h 740326"/>
                        <a:gd name="connsiteX13" fmla="*/ 246805 w 1858060"/>
                        <a:gd name="connsiteY13" fmla="*/ 571165 h 740326"/>
                        <a:gd name="connsiteX14" fmla="*/ 414813 w 1858060"/>
                        <a:gd name="connsiteY14" fmla="*/ 589706 h 740326"/>
                        <a:gd name="connsiteX15" fmla="*/ 498026 w 1858060"/>
                        <a:gd name="connsiteY15" fmla="*/ 667284 h 740326"/>
                        <a:gd name="connsiteX16" fmla="*/ 653892 w 1858060"/>
                        <a:gd name="connsiteY16" fmla="*/ 688517 h 740326"/>
                        <a:gd name="connsiteX17" fmla="*/ 760254 w 1858060"/>
                        <a:gd name="connsiteY17" fmla="*/ 737729 h 740326"/>
                        <a:gd name="connsiteX18" fmla="*/ 891232 w 1858060"/>
                        <a:gd name="connsiteY18" fmla="*/ 727249 h 740326"/>
                        <a:gd name="connsiteX19" fmla="*/ 989968 w 1858060"/>
                        <a:gd name="connsiteY19" fmla="*/ 740187 h 740326"/>
                        <a:gd name="connsiteX20" fmla="*/ 1119047 w 1858060"/>
                        <a:gd name="connsiteY20" fmla="*/ 717093 h 740326"/>
                        <a:gd name="connsiteX0" fmla="*/ 1119047 w 1752613"/>
                        <a:gd name="connsiteY0" fmla="*/ 717093 h 740326"/>
                        <a:gd name="connsiteX1" fmla="*/ 1278780 w 1752613"/>
                        <a:gd name="connsiteY1" fmla="*/ 700154 h 740326"/>
                        <a:gd name="connsiteX2" fmla="*/ 1357551 w 1752613"/>
                        <a:gd name="connsiteY2" fmla="*/ 613520 h 740326"/>
                        <a:gd name="connsiteX3" fmla="*/ 1505028 w 1752613"/>
                        <a:gd name="connsiteY3" fmla="*/ 573625 h 740326"/>
                        <a:gd name="connsiteX4" fmla="*/ 1569202 w 1752613"/>
                        <a:gd name="connsiteY4" fmla="*/ 479344 h 740326"/>
                        <a:gd name="connsiteX5" fmla="*/ 1704425 w 1752613"/>
                        <a:gd name="connsiteY5" fmla="*/ 414556 h 740326"/>
                        <a:gd name="connsiteX6" fmla="*/ 1752613 w 1752613"/>
                        <a:gd name="connsiteY6" fmla="*/ 320131 h 740326"/>
                        <a:gd name="connsiteX7" fmla="*/ 1252301 w 1752613"/>
                        <a:gd name="connsiteY7" fmla="*/ 30796 h 740326"/>
                        <a:gd name="connsiteX8" fmla="*/ 486760 w 1752613"/>
                        <a:gd name="connsiteY8" fmla="*/ 32776 h 740326"/>
                        <a:gd name="connsiteX9" fmla="*/ 0 w 1752613"/>
                        <a:gd name="connsiteY9" fmla="*/ 298098 h 740326"/>
                        <a:gd name="connsiteX10" fmla="*/ 44830 w 1752613"/>
                        <a:gd name="connsiteY10" fmla="*/ 432665 h 740326"/>
                        <a:gd name="connsiteX11" fmla="*/ 193636 w 1752613"/>
                        <a:gd name="connsiteY11" fmla="*/ 469818 h 740326"/>
                        <a:gd name="connsiteX12" fmla="*/ 246805 w 1752613"/>
                        <a:gd name="connsiteY12" fmla="*/ 571165 h 740326"/>
                        <a:gd name="connsiteX13" fmla="*/ 414813 w 1752613"/>
                        <a:gd name="connsiteY13" fmla="*/ 589706 h 740326"/>
                        <a:gd name="connsiteX14" fmla="*/ 498026 w 1752613"/>
                        <a:gd name="connsiteY14" fmla="*/ 667284 h 740326"/>
                        <a:gd name="connsiteX15" fmla="*/ 653892 w 1752613"/>
                        <a:gd name="connsiteY15" fmla="*/ 688517 h 740326"/>
                        <a:gd name="connsiteX16" fmla="*/ 760254 w 1752613"/>
                        <a:gd name="connsiteY16" fmla="*/ 737729 h 740326"/>
                        <a:gd name="connsiteX17" fmla="*/ 891232 w 1752613"/>
                        <a:gd name="connsiteY17" fmla="*/ 727249 h 740326"/>
                        <a:gd name="connsiteX18" fmla="*/ 989968 w 1752613"/>
                        <a:gd name="connsiteY18" fmla="*/ 740187 h 740326"/>
                        <a:gd name="connsiteX19" fmla="*/ 1119047 w 1752613"/>
                        <a:gd name="connsiteY19" fmla="*/ 717093 h 740326"/>
                        <a:gd name="connsiteX0" fmla="*/ 1108040 w 1752613"/>
                        <a:gd name="connsiteY0" fmla="*/ 684852 h 741722"/>
                        <a:gd name="connsiteX1" fmla="*/ 1278780 w 1752613"/>
                        <a:gd name="connsiteY1" fmla="*/ 700154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1722"/>
                        <a:gd name="connsiteX1" fmla="*/ 1282448 w 1752613"/>
                        <a:gd name="connsiteY1" fmla="*/ 686337 h 741722"/>
                        <a:gd name="connsiteX2" fmla="*/ 1357551 w 1752613"/>
                        <a:gd name="connsiteY2" fmla="*/ 613520 h 741722"/>
                        <a:gd name="connsiteX3" fmla="*/ 1505028 w 1752613"/>
                        <a:gd name="connsiteY3" fmla="*/ 573625 h 741722"/>
                        <a:gd name="connsiteX4" fmla="*/ 1569202 w 1752613"/>
                        <a:gd name="connsiteY4" fmla="*/ 479344 h 741722"/>
                        <a:gd name="connsiteX5" fmla="*/ 1704425 w 1752613"/>
                        <a:gd name="connsiteY5" fmla="*/ 414556 h 741722"/>
                        <a:gd name="connsiteX6" fmla="*/ 1752613 w 1752613"/>
                        <a:gd name="connsiteY6" fmla="*/ 320131 h 741722"/>
                        <a:gd name="connsiteX7" fmla="*/ 1252301 w 1752613"/>
                        <a:gd name="connsiteY7" fmla="*/ 30796 h 741722"/>
                        <a:gd name="connsiteX8" fmla="*/ 486760 w 1752613"/>
                        <a:gd name="connsiteY8" fmla="*/ 32776 h 741722"/>
                        <a:gd name="connsiteX9" fmla="*/ 0 w 1752613"/>
                        <a:gd name="connsiteY9" fmla="*/ 298098 h 741722"/>
                        <a:gd name="connsiteX10" fmla="*/ 44830 w 1752613"/>
                        <a:gd name="connsiteY10" fmla="*/ 432665 h 741722"/>
                        <a:gd name="connsiteX11" fmla="*/ 193636 w 1752613"/>
                        <a:gd name="connsiteY11" fmla="*/ 469818 h 741722"/>
                        <a:gd name="connsiteX12" fmla="*/ 246805 w 1752613"/>
                        <a:gd name="connsiteY12" fmla="*/ 571165 h 741722"/>
                        <a:gd name="connsiteX13" fmla="*/ 414813 w 1752613"/>
                        <a:gd name="connsiteY13" fmla="*/ 589706 h 741722"/>
                        <a:gd name="connsiteX14" fmla="*/ 498026 w 1752613"/>
                        <a:gd name="connsiteY14" fmla="*/ 667284 h 741722"/>
                        <a:gd name="connsiteX15" fmla="*/ 653892 w 1752613"/>
                        <a:gd name="connsiteY15" fmla="*/ 688517 h 741722"/>
                        <a:gd name="connsiteX16" fmla="*/ 760254 w 1752613"/>
                        <a:gd name="connsiteY16" fmla="*/ 737729 h 741722"/>
                        <a:gd name="connsiteX17" fmla="*/ 891232 w 1752613"/>
                        <a:gd name="connsiteY17" fmla="*/ 727249 h 741722"/>
                        <a:gd name="connsiteX18" fmla="*/ 989968 w 1752613"/>
                        <a:gd name="connsiteY18" fmla="*/ 740187 h 741722"/>
                        <a:gd name="connsiteX19" fmla="*/ 1108040 w 1752613"/>
                        <a:gd name="connsiteY19" fmla="*/ 684852 h 741722"/>
                        <a:gd name="connsiteX0" fmla="*/ 1108040 w 1752613"/>
                        <a:gd name="connsiteY0" fmla="*/ 684852 h 740377"/>
                        <a:gd name="connsiteX1" fmla="*/ 1282448 w 1752613"/>
                        <a:gd name="connsiteY1" fmla="*/ 686337 h 740377"/>
                        <a:gd name="connsiteX2" fmla="*/ 1357551 w 1752613"/>
                        <a:gd name="connsiteY2" fmla="*/ 613520 h 740377"/>
                        <a:gd name="connsiteX3" fmla="*/ 1505028 w 1752613"/>
                        <a:gd name="connsiteY3" fmla="*/ 573625 h 740377"/>
                        <a:gd name="connsiteX4" fmla="*/ 1569202 w 1752613"/>
                        <a:gd name="connsiteY4" fmla="*/ 479344 h 740377"/>
                        <a:gd name="connsiteX5" fmla="*/ 1704425 w 1752613"/>
                        <a:gd name="connsiteY5" fmla="*/ 414556 h 740377"/>
                        <a:gd name="connsiteX6" fmla="*/ 1752613 w 1752613"/>
                        <a:gd name="connsiteY6" fmla="*/ 320131 h 740377"/>
                        <a:gd name="connsiteX7" fmla="*/ 1252301 w 1752613"/>
                        <a:gd name="connsiteY7" fmla="*/ 30796 h 740377"/>
                        <a:gd name="connsiteX8" fmla="*/ 486760 w 1752613"/>
                        <a:gd name="connsiteY8" fmla="*/ 32776 h 740377"/>
                        <a:gd name="connsiteX9" fmla="*/ 0 w 1752613"/>
                        <a:gd name="connsiteY9" fmla="*/ 298098 h 740377"/>
                        <a:gd name="connsiteX10" fmla="*/ 44830 w 1752613"/>
                        <a:gd name="connsiteY10" fmla="*/ 432665 h 740377"/>
                        <a:gd name="connsiteX11" fmla="*/ 193636 w 1752613"/>
                        <a:gd name="connsiteY11" fmla="*/ 469818 h 740377"/>
                        <a:gd name="connsiteX12" fmla="*/ 246805 w 1752613"/>
                        <a:gd name="connsiteY12" fmla="*/ 571165 h 740377"/>
                        <a:gd name="connsiteX13" fmla="*/ 414813 w 1752613"/>
                        <a:gd name="connsiteY13" fmla="*/ 589706 h 740377"/>
                        <a:gd name="connsiteX14" fmla="*/ 498026 w 1752613"/>
                        <a:gd name="connsiteY14" fmla="*/ 667284 h 740377"/>
                        <a:gd name="connsiteX15" fmla="*/ 653892 w 1752613"/>
                        <a:gd name="connsiteY15" fmla="*/ 688517 h 740377"/>
                        <a:gd name="connsiteX16" fmla="*/ 760254 w 1752613"/>
                        <a:gd name="connsiteY16" fmla="*/ 737729 h 740377"/>
                        <a:gd name="connsiteX17" fmla="*/ 887563 w 1752613"/>
                        <a:gd name="connsiteY17" fmla="*/ 704220 h 740377"/>
                        <a:gd name="connsiteX18" fmla="*/ 989968 w 1752613"/>
                        <a:gd name="connsiteY18" fmla="*/ 740187 h 740377"/>
                        <a:gd name="connsiteX19" fmla="*/ 1108040 w 1752613"/>
                        <a:gd name="connsiteY19" fmla="*/ 684852 h 740377"/>
                        <a:gd name="connsiteX0" fmla="*/ 1108040 w 1752613"/>
                        <a:gd name="connsiteY0" fmla="*/ 684852 h 740385"/>
                        <a:gd name="connsiteX1" fmla="*/ 1282448 w 1752613"/>
                        <a:gd name="connsiteY1" fmla="*/ 686337 h 740385"/>
                        <a:gd name="connsiteX2" fmla="*/ 1357551 w 1752613"/>
                        <a:gd name="connsiteY2" fmla="*/ 613520 h 740385"/>
                        <a:gd name="connsiteX3" fmla="*/ 1505028 w 1752613"/>
                        <a:gd name="connsiteY3" fmla="*/ 573625 h 740385"/>
                        <a:gd name="connsiteX4" fmla="*/ 1569202 w 1752613"/>
                        <a:gd name="connsiteY4" fmla="*/ 479344 h 740385"/>
                        <a:gd name="connsiteX5" fmla="*/ 1704425 w 1752613"/>
                        <a:gd name="connsiteY5" fmla="*/ 414556 h 740385"/>
                        <a:gd name="connsiteX6" fmla="*/ 1752613 w 1752613"/>
                        <a:gd name="connsiteY6" fmla="*/ 320131 h 740385"/>
                        <a:gd name="connsiteX7" fmla="*/ 1252301 w 1752613"/>
                        <a:gd name="connsiteY7" fmla="*/ 30796 h 740385"/>
                        <a:gd name="connsiteX8" fmla="*/ 486760 w 1752613"/>
                        <a:gd name="connsiteY8" fmla="*/ 32776 h 740385"/>
                        <a:gd name="connsiteX9" fmla="*/ 0 w 1752613"/>
                        <a:gd name="connsiteY9" fmla="*/ 298098 h 740385"/>
                        <a:gd name="connsiteX10" fmla="*/ 44830 w 1752613"/>
                        <a:gd name="connsiteY10" fmla="*/ 432665 h 740385"/>
                        <a:gd name="connsiteX11" fmla="*/ 193636 w 1752613"/>
                        <a:gd name="connsiteY11" fmla="*/ 469818 h 740385"/>
                        <a:gd name="connsiteX12" fmla="*/ 246805 w 1752613"/>
                        <a:gd name="connsiteY12" fmla="*/ 571165 h 740385"/>
                        <a:gd name="connsiteX13" fmla="*/ 414813 w 1752613"/>
                        <a:gd name="connsiteY13" fmla="*/ 589706 h 740385"/>
                        <a:gd name="connsiteX14" fmla="*/ 498026 w 1752613"/>
                        <a:gd name="connsiteY14" fmla="*/ 667284 h 740385"/>
                        <a:gd name="connsiteX15" fmla="*/ 653892 w 1752613"/>
                        <a:gd name="connsiteY15" fmla="*/ 688517 h 740385"/>
                        <a:gd name="connsiteX16" fmla="*/ 752916 w 1752613"/>
                        <a:gd name="connsiteY16" fmla="*/ 728517 h 740385"/>
                        <a:gd name="connsiteX17" fmla="*/ 887563 w 1752613"/>
                        <a:gd name="connsiteY17" fmla="*/ 704220 h 740385"/>
                        <a:gd name="connsiteX18" fmla="*/ 989968 w 1752613"/>
                        <a:gd name="connsiteY18" fmla="*/ 740187 h 740385"/>
                        <a:gd name="connsiteX19" fmla="*/ 1108040 w 1752613"/>
                        <a:gd name="connsiteY19" fmla="*/ 684852 h 740385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57551 w 1752613"/>
                        <a:gd name="connsiteY2" fmla="*/ 613520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8933"/>
                        <a:gd name="connsiteX1" fmla="*/ 1282448 w 1752613"/>
                        <a:gd name="connsiteY1" fmla="*/ 686337 h 728933"/>
                        <a:gd name="connsiteX2" fmla="*/ 1361219 w 1752613"/>
                        <a:gd name="connsiteY2" fmla="*/ 599702 h 728933"/>
                        <a:gd name="connsiteX3" fmla="*/ 1505028 w 1752613"/>
                        <a:gd name="connsiteY3" fmla="*/ 573625 h 728933"/>
                        <a:gd name="connsiteX4" fmla="*/ 1569202 w 1752613"/>
                        <a:gd name="connsiteY4" fmla="*/ 479344 h 728933"/>
                        <a:gd name="connsiteX5" fmla="*/ 1704425 w 1752613"/>
                        <a:gd name="connsiteY5" fmla="*/ 414556 h 728933"/>
                        <a:gd name="connsiteX6" fmla="*/ 1752613 w 1752613"/>
                        <a:gd name="connsiteY6" fmla="*/ 320131 h 728933"/>
                        <a:gd name="connsiteX7" fmla="*/ 1252301 w 1752613"/>
                        <a:gd name="connsiteY7" fmla="*/ 30796 h 728933"/>
                        <a:gd name="connsiteX8" fmla="*/ 486760 w 1752613"/>
                        <a:gd name="connsiteY8" fmla="*/ 32776 h 728933"/>
                        <a:gd name="connsiteX9" fmla="*/ 0 w 1752613"/>
                        <a:gd name="connsiteY9" fmla="*/ 298098 h 728933"/>
                        <a:gd name="connsiteX10" fmla="*/ 44830 w 1752613"/>
                        <a:gd name="connsiteY10" fmla="*/ 432665 h 728933"/>
                        <a:gd name="connsiteX11" fmla="*/ 193636 w 1752613"/>
                        <a:gd name="connsiteY11" fmla="*/ 469818 h 728933"/>
                        <a:gd name="connsiteX12" fmla="*/ 246805 w 1752613"/>
                        <a:gd name="connsiteY12" fmla="*/ 571165 h 728933"/>
                        <a:gd name="connsiteX13" fmla="*/ 414813 w 1752613"/>
                        <a:gd name="connsiteY13" fmla="*/ 589706 h 728933"/>
                        <a:gd name="connsiteX14" fmla="*/ 498026 w 1752613"/>
                        <a:gd name="connsiteY14" fmla="*/ 667284 h 728933"/>
                        <a:gd name="connsiteX15" fmla="*/ 653892 w 1752613"/>
                        <a:gd name="connsiteY15" fmla="*/ 688517 h 728933"/>
                        <a:gd name="connsiteX16" fmla="*/ 752916 w 1752613"/>
                        <a:gd name="connsiteY16" fmla="*/ 728517 h 728933"/>
                        <a:gd name="connsiteX17" fmla="*/ 887563 w 1752613"/>
                        <a:gd name="connsiteY17" fmla="*/ 704220 h 728933"/>
                        <a:gd name="connsiteX18" fmla="*/ 1004642 w 1752613"/>
                        <a:gd name="connsiteY18" fmla="*/ 728671 h 728933"/>
                        <a:gd name="connsiteX19" fmla="*/ 1108040 w 1752613"/>
                        <a:gd name="connsiteY19" fmla="*/ 684852 h 728933"/>
                        <a:gd name="connsiteX0" fmla="*/ 1108040 w 1752613"/>
                        <a:gd name="connsiteY0" fmla="*/ 684852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08040 w 1752613"/>
                        <a:gd name="connsiteY19" fmla="*/ 684852 h 729406"/>
                        <a:gd name="connsiteX0" fmla="*/ 1122715 w 1752613"/>
                        <a:gd name="connsiteY0" fmla="*/ 666429 h 729522"/>
                        <a:gd name="connsiteX1" fmla="*/ 1282448 w 1752613"/>
                        <a:gd name="connsiteY1" fmla="*/ 686337 h 729522"/>
                        <a:gd name="connsiteX2" fmla="*/ 1361219 w 1752613"/>
                        <a:gd name="connsiteY2" fmla="*/ 599702 h 729522"/>
                        <a:gd name="connsiteX3" fmla="*/ 1505028 w 1752613"/>
                        <a:gd name="connsiteY3" fmla="*/ 573625 h 729522"/>
                        <a:gd name="connsiteX4" fmla="*/ 1569202 w 1752613"/>
                        <a:gd name="connsiteY4" fmla="*/ 479344 h 729522"/>
                        <a:gd name="connsiteX5" fmla="*/ 1704425 w 1752613"/>
                        <a:gd name="connsiteY5" fmla="*/ 414556 h 729522"/>
                        <a:gd name="connsiteX6" fmla="*/ 1752613 w 1752613"/>
                        <a:gd name="connsiteY6" fmla="*/ 320131 h 729522"/>
                        <a:gd name="connsiteX7" fmla="*/ 1252301 w 1752613"/>
                        <a:gd name="connsiteY7" fmla="*/ 30796 h 729522"/>
                        <a:gd name="connsiteX8" fmla="*/ 486760 w 1752613"/>
                        <a:gd name="connsiteY8" fmla="*/ 32776 h 729522"/>
                        <a:gd name="connsiteX9" fmla="*/ 0 w 1752613"/>
                        <a:gd name="connsiteY9" fmla="*/ 298098 h 729522"/>
                        <a:gd name="connsiteX10" fmla="*/ 44830 w 1752613"/>
                        <a:gd name="connsiteY10" fmla="*/ 432665 h 729522"/>
                        <a:gd name="connsiteX11" fmla="*/ 193636 w 1752613"/>
                        <a:gd name="connsiteY11" fmla="*/ 469818 h 729522"/>
                        <a:gd name="connsiteX12" fmla="*/ 246805 w 1752613"/>
                        <a:gd name="connsiteY12" fmla="*/ 571165 h 729522"/>
                        <a:gd name="connsiteX13" fmla="*/ 414813 w 1752613"/>
                        <a:gd name="connsiteY13" fmla="*/ 589706 h 729522"/>
                        <a:gd name="connsiteX14" fmla="*/ 498026 w 1752613"/>
                        <a:gd name="connsiteY14" fmla="*/ 667284 h 729522"/>
                        <a:gd name="connsiteX15" fmla="*/ 639217 w 1752613"/>
                        <a:gd name="connsiteY15" fmla="*/ 665488 h 729522"/>
                        <a:gd name="connsiteX16" fmla="*/ 752916 w 1752613"/>
                        <a:gd name="connsiteY16" fmla="*/ 728517 h 729522"/>
                        <a:gd name="connsiteX17" fmla="*/ 887563 w 1752613"/>
                        <a:gd name="connsiteY17" fmla="*/ 704220 h 729522"/>
                        <a:gd name="connsiteX18" fmla="*/ 1004642 w 1752613"/>
                        <a:gd name="connsiteY18" fmla="*/ 728671 h 729522"/>
                        <a:gd name="connsiteX19" fmla="*/ 1122715 w 1752613"/>
                        <a:gd name="connsiteY19" fmla="*/ 666429 h 729522"/>
                        <a:gd name="connsiteX0" fmla="*/ 1119047 w 1752613"/>
                        <a:gd name="connsiteY0" fmla="*/ 680247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9047 w 1752613"/>
                        <a:gd name="connsiteY19" fmla="*/ 680247 h 729406"/>
                        <a:gd name="connsiteX0" fmla="*/ 1133721 w 1752613"/>
                        <a:gd name="connsiteY0" fmla="*/ 650309 h 730205"/>
                        <a:gd name="connsiteX1" fmla="*/ 1282448 w 1752613"/>
                        <a:gd name="connsiteY1" fmla="*/ 686337 h 730205"/>
                        <a:gd name="connsiteX2" fmla="*/ 1361219 w 1752613"/>
                        <a:gd name="connsiteY2" fmla="*/ 599702 h 730205"/>
                        <a:gd name="connsiteX3" fmla="*/ 1505028 w 1752613"/>
                        <a:gd name="connsiteY3" fmla="*/ 573625 h 730205"/>
                        <a:gd name="connsiteX4" fmla="*/ 1569202 w 1752613"/>
                        <a:gd name="connsiteY4" fmla="*/ 479344 h 730205"/>
                        <a:gd name="connsiteX5" fmla="*/ 1704425 w 1752613"/>
                        <a:gd name="connsiteY5" fmla="*/ 414556 h 730205"/>
                        <a:gd name="connsiteX6" fmla="*/ 1752613 w 1752613"/>
                        <a:gd name="connsiteY6" fmla="*/ 320131 h 730205"/>
                        <a:gd name="connsiteX7" fmla="*/ 1252301 w 1752613"/>
                        <a:gd name="connsiteY7" fmla="*/ 30796 h 730205"/>
                        <a:gd name="connsiteX8" fmla="*/ 486760 w 1752613"/>
                        <a:gd name="connsiteY8" fmla="*/ 32776 h 730205"/>
                        <a:gd name="connsiteX9" fmla="*/ 0 w 1752613"/>
                        <a:gd name="connsiteY9" fmla="*/ 298098 h 730205"/>
                        <a:gd name="connsiteX10" fmla="*/ 44830 w 1752613"/>
                        <a:gd name="connsiteY10" fmla="*/ 432665 h 730205"/>
                        <a:gd name="connsiteX11" fmla="*/ 193636 w 1752613"/>
                        <a:gd name="connsiteY11" fmla="*/ 469818 h 730205"/>
                        <a:gd name="connsiteX12" fmla="*/ 246805 w 1752613"/>
                        <a:gd name="connsiteY12" fmla="*/ 571165 h 730205"/>
                        <a:gd name="connsiteX13" fmla="*/ 414813 w 1752613"/>
                        <a:gd name="connsiteY13" fmla="*/ 589706 h 730205"/>
                        <a:gd name="connsiteX14" fmla="*/ 498026 w 1752613"/>
                        <a:gd name="connsiteY14" fmla="*/ 667284 h 730205"/>
                        <a:gd name="connsiteX15" fmla="*/ 639217 w 1752613"/>
                        <a:gd name="connsiteY15" fmla="*/ 665488 h 730205"/>
                        <a:gd name="connsiteX16" fmla="*/ 752916 w 1752613"/>
                        <a:gd name="connsiteY16" fmla="*/ 728517 h 730205"/>
                        <a:gd name="connsiteX17" fmla="*/ 887563 w 1752613"/>
                        <a:gd name="connsiteY17" fmla="*/ 704220 h 730205"/>
                        <a:gd name="connsiteX18" fmla="*/ 1004642 w 1752613"/>
                        <a:gd name="connsiteY18" fmla="*/ 728671 h 730205"/>
                        <a:gd name="connsiteX19" fmla="*/ 1133721 w 1752613"/>
                        <a:gd name="connsiteY19" fmla="*/ 650309 h 730205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  <a:gd name="connsiteX0" fmla="*/ 1115378 w 1752613"/>
                        <a:gd name="connsiteY0" fmla="*/ 682551 h 729406"/>
                        <a:gd name="connsiteX1" fmla="*/ 1282448 w 1752613"/>
                        <a:gd name="connsiteY1" fmla="*/ 686337 h 729406"/>
                        <a:gd name="connsiteX2" fmla="*/ 1361219 w 1752613"/>
                        <a:gd name="connsiteY2" fmla="*/ 599702 h 729406"/>
                        <a:gd name="connsiteX3" fmla="*/ 1505028 w 1752613"/>
                        <a:gd name="connsiteY3" fmla="*/ 573625 h 729406"/>
                        <a:gd name="connsiteX4" fmla="*/ 1569202 w 1752613"/>
                        <a:gd name="connsiteY4" fmla="*/ 479344 h 729406"/>
                        <a:gd name="connsiteX5" fmla="*/ 1704425 w 1752613"/>
                        <a:gd name="connsiteY5" fmla="*/ 414556 h 729406"/>
                        <a:gd name="connsiteX6" fmla="*/ 1752613 w 1752613"/>
                        <a:gd name="connsiteY6" fmla="*/ 320131 h 729406"/>
                        <a:gd name="connsiteX7" fmla="*/ 1252301 w 1752613"/>
                        <a:gd name="connsiteY7" fmla="*/ 30796 h 729406"/>
                        <a:gd name="connsiteX8" fmla="*/ 486760 w 1752613"/>
                        <a:gd name="connsiteY8" fmla="*/ 32776 h 729406"/>
                        <a:gd name="connsiteX9" fmla="*/ 0 w 1752613"/>
                        <a:gd name="connsiteY9" fmla="*/ 298098 h 729406"/>
                        <a:gd name="connsiteX10" fmla="*/ 44830 w 1752613"/>
                        <a:gd name="connsiteY10" fmla="*/ 432665 h 729406"/>
                        <a:gd name="connsiteX11" fmla="*/ 193636 w 1752613"/>
                        <a:gd name="connsiteY11" fmla="*/ 469818 h 729406"/>
                        <a:gd name="connsiteX12" fmla="*/ 246805 w 1752613"/>
                        <a:gd name="connsiteY12" fmla="*/ 571165 h 729406"/>
                        <a:gd name="connsiteX13" fmla="*/ 414813 w 1752613"/>
                        <a:gd name="connsiteY13" fmla="*/ 589706 h 729406"/>
                        <a:gd name="connsiteX14" fmla="*/ 498026 w 1752613"/>
                        <a:gd name="connsiteY14" fmla="*/ 667284 h 729406"/>
                        <a:gd name="connsiteX15" fmla="*/ 639217 w 1752613"/>
                        <a:gd name="connsiteY15" fmla="*/ 665488 h 729406"/>
                        <a:gd name="connsiteX16" fmla="*/ 752916 w 1752613"/>
                        <a:gd name="connsiteY16" fmla="*/ 728517 h 729406"/>
                        <a:gd name="connsiteX17" fmla="*/ 887563 w 1752613"/>
                        <a:gd name="connsiteY17" fmla="*/ 704220 h 729406"/>
                        <a:gd name="connsiteX18" fmla="*/ 1004642 w 1752613"/>
                        <a:gd name="connsiteY18" fmla="*/ 728671 h 729406"/>
                        <a:gd name="connsiteX19" fmla="*/ 1115378 w 1752613"/>
                        <a:gd name="connsiteY19" fmla="*/ 682551 h 7294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752613" h="729406">
                          <a:moveTo>
                            <a:pt x="1115378" y="682551"/>
                          </a:moveTo>
                          <a:cubicBezTo>
                            <a:pt x="1194558" y="668865"/>
                            <a:pt x="1241475" y="700145"/>
                            <a:pt x="1282448" y="686337"/>
                          </a:cubicBezTo>
                          <a:cubicBezTo>
                            <a:pt x="1323422" y="672529"/>
                            <a:pt x="1324122" y="618487"/>
                            <a:pt x="1361219" y="599702"/>
                          </a:cubicBezTo>
                          <a:cubicBezTo>
                            <a:pt x="1398316" y="580917"/>
                            <a:pt x="1470364" y="593685"/>
                            <a:pt x="1505028" y="573625"/>
                          </a:cubicBezTo>
                          <a:cubicBezTo>
                            <a:pt x="1539692" y="553565"/>
                            <a:pt x="1535969" y="505856"/>
                            <a:pt x="1569202" y="479344"/>
                          </a:cubicBezTo>
                          <a:cubicBezTo>
                            <a:pt x="1602435" y="452833"/>
                            <a:pt x="1673856" y="441092"/>
                            <a:pt x="1704425" y="414556"/>
                          </a:cubicBezTo>
                          <a:cubicBezTo>
                            <a:pt x="1734994" y="388020"/>
                            <a:pt x="1713267" y="360351"/>
                            <a:pt x="1752613" y="320131"/>
                          </a:cubicBezTo>
                          <a:lnTo>
                            <a:pt x="1252301" y="30796"/>
                          </a:lnTo>
                          <a:cubicBezTo>
                            <a:pt x="1023548" y="-12144"/>
                            <a:pt x="709808" y="-8969"/>
                            <a:pt x="486760" y="32776"/>
                          </a:cubicBezTo>
                          <a:lnTo>
                            <a:pt x="0" y="298098"/>
                          </a:lnTo>
                          <a:cubicBezTo>
                            <a:pt x="46275" y="330848"/>
                            <a:pt x="12557" y="404045"/>
                            <a:pt x="44830" y="432665"/>
                          </a:cubicBezTo>
                          <a:cubicBezTo>
                            <a:pt x="77103" y="461285"/>
                            <a:pt x="159974" y="446735"/>
                            <a:pt x="193636" y="469818"/>
                          </a:cubicBezTo>
                          <a:cubicBezTo>
                            <a:pt x="227298" y="492901"/>
                            <a:pt x="209942" y="551184"/>
                            <a:pt x="246805" y="571165"/>
                          </a:cubicBezTo>
                          <a:cubicBezTo>
                            <a:pt x="283668" y="591146"/>
                            <a:pt x="372943" y="573686"/>
                            <a:pt x="414813" y="589706"/>
                          </a:cubicBezTo>
                          <a:cubicBezTo>
                            <a:pt x="456683" y="605726"/>
                            <a:pt x="460625" y="654654"/>
                            <a:pt x="498026" y="667284"/>
                          </a:cubicBezTo>
                          <a:cubicBezTo>
                            <a:pt x="535427" y="679914"/>
                            <a:pt x="596735" y="655283"/>
                            <a:pt x="639217" y="665488"/>
                          </a:cubicBezTo>
                          <a:cubicBezTo>
                            <a:pt x="681699" y="675693"/>
                            <a:pt x="711525" y="722062"/>
                            <a:pt x="752916" y="728517"/>
                          </a:cubicBezTo>
                          <a:cubicBezTo>
                            <a:pt x="794307" y="734972"/>
                            <a:pt x="845609" y="704194"/>
                            <a:pt x="887563" y="704220"/>
                          </a:cubicBezTo>
                          <a:cubicBezTo>
                            <a:pt x="929517" y="704246"/>
                            <a:pt x="966673" y="732283"/>
                            <a:pt x="1004642" y="728671"/>
                          </a:cubicBezTo>
                          <a:cubicBezTo>
                            <a:pt x="1042611" y="725060"/>
                            <a:pt x="1036198" y="696237"/>
                            <a:pt x="1115378" y="682551"/>
                          </a:cubicBezTo>
                          <a:close/>
                        </a:path>
                      </a:pathLst>
                    </a:custGeom>
                    <a:grpFill/>
                    <a:ln w="1905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  <a:extLst>
                        <a:ext uri="{C807C97D-BFC1-408E-A445-0C87EB9F89A2}">
                          <ask:lineSketchStyleProps xmlns:ask="http://schemas.microsoft.com/office/drawing/2018/sketchyshapes" sd="2207232534">
                            <a:custGeom>
                              <a:avLst/>
                              <a:gdLst>
                                <a:gd name="connsiteX0" fmla="*/ 100635 w 158130"/>
                                <a:gd name="connsiteY0" fmla="*/ 89000 h 95110"/>
                                <a:gd name="connsiteX1" fmla="*/ 115709 w 158130"/>
                                <a:gd name="connsiteY1" fmla="*/ 89494 h 95110"/>
                                <a:gd name="connsiteX2" fmla="*/ 122816 w 158130"/>
                                <a:gd name="connsiteY2" fmla="*/ 78197 h 95110"/>
                                <a:gd name="connsiteX3" fmla="*/ 135791 w 158130"/>
                                <a:gd name="connsiteY3" fmla="*/ 74797 h 95110"/>
                                <a:gd name="connsiteX4" fmla="*/ 141581 w 158130"/>
                                <a:gd name="connsiteY4" fmla="*/ 62503 h 95110"/>
                                <a:gd name="connsiteX5" fmla="*/ 153782 w 158130"/>
                                <a:gd name="connsiteY5" fmla="*/ 54055 h 95110"/>
                                <a:gd name="connsiteX6" fmla="*/ 158130 w 158130"/>
                                <a:gd name="connsiteY6" fmla="*/ 41743 h 95110"/>
                                <a:gd name="connsiteX7" fmla="*/ 112989 w 158130"/>
                                <a:gd name="connsiteY7" fmla="*/ 4015 h 95110"/>
                                <a:gd name="connsiteX8" fmla="*/ 43918 w 158130"/>
                                <a:gd name="connsiteY8" fmla="*/ 4273 h 95110"/>
                                <a:gd name="connsiteX9" fmla="*/ 0 w 158130"/>
                                <a:gd name="connsiteY9" fmla="*/ 38870 h 95110"/>
                                <a:gd name="connsiteX10" fmla="*/ 4044 w 158130"/>
                                <a:gd name="connsiteY10" fmla="*/ 56416 h 95110"/>
                                <a:gd name="connsiteX11" fmla="*/ 17470 w 158130"/>
                                <a:gd name="connsiteY11" fmla="*/ 61261 h 95110"/>
                                <a:gd name="connsiteX12" fmla="*/ 22268 w 158130"/>
                                <a:gd name="connsiteY12" fmla="*/ 74476 h 95110"/>
                                <a:gd name="connsiteX13" fmla="*/ 37426 w 158130"/>
                                <a:gd name="connsiteY13" fmla="*/ 76893 h 95110"/>
                                <a:gd name="connsiteX14" fmla="*/ 44934 w 158130"/>
                                <a:gd name="connsiteY14" fmla="*/ 87009 h 95110"/>
                                <a:gd name="connsiteX15" fmla="*/ 57673 w 158130"/>
                                <a:gd name="connsiteY15" fmla="*/ 86775 h 95110"/>
                                <a:gd name="connsiteX16" fmla="*/ 67932 w 158130"/>
                                <a:gd name="connsiteY16" fmla="*/ 94994 h 95110"/>
                                <a:gd name="connsiteX17" fmla="*/ 80080 w 158130"/>
                                <a:gd name="connsiteY17" fmla="*/ 91825 h 95110"/>
                                <a:gd name="connsiteX18" fmla="*/ 90644 w 158130"/>
                                <a:gd name="connsiteY18" fmla="*/ 95014 h 95110"/>
                                <a:gd name="connsiteX19" fmla="*/ 100635 w 158130"/>
                                <a:gd name="connsiteY19" fmla="*/ 89000 h 9511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158130" h="95110" fill="none" extrusionOk="0">
                                  <a:moveTo>
                                    <a:pt x="100635" y="89000"/>
                                  </a:moveTo>
                                  <a:cubicBezTo>
                                    <a:pt x="107470" y="86482"/>
                                    <a:pt x="111948" y="91525"/>
                                    <a:pt x="115709" y="89494"/>
                                  </a:cubicBezTo>
                                  <a:cubicBezTo>
                                    <a:pt x="119418" y="88565"/>
                                    <a:pt x="119283" y="79924"/>
                                    <a:pt x="122816" y="78197"/>
                                  </a:cubicBezTo>
                                  <a:cubicBezTo>
                                    <a:pt x="125563" y="75418"/>
                                    <a:pt x="132419" y="77846"/>
                                    <a:pt x="135791" y="74797"/>
                                  </a:cubicBezTo>
                                  <a:cubicBezTo>
                                    <a:pt x="138538" y="73052"/>
                                    <a:pt x="137902" y="66647"/>
                                    <a:pt x="141581" y="62503"/>
                                  </a:cubicBezTo>
                                  <a:cubicBezTo>
                                    <a:pt x="144970" y="59035"/>
                                    <a:pt x="150426" y="57168"/>
                                    <a:pt x="153782" y="54055"/>
                                  </a:cubicBezTo>
                                  <a:cubicBezTo>
                                    <a:pt x="156410" y="49756"/>
                                    <a:pt x="153919" y="46648"/>
                                    <a:pt x="158130" y="41743"/>
                                  </a:cubicBezTo>
                                  <a:cubicBezTo>
                                    <a:pt x="137319" y="21833"/>
                                    <a:pt x="122881" y="11536"/>
                                    <a:pt x="112989" y="4015"/>
                                  </a:cubicBezTo>
                                  <a:cubicBezTo>
                                    <a:pt x="91284" y="3481"/>
                                    <a:pt x="63017" y="-2129"/>
                                    <a:pt x="43918" y="4273"/>
                                  </a:cubicBezTo>
                                  <a:cubicBezTo>
                                    <a:pt x="25193" y="18817"/>
                                    <a:pt x="18945" y="27303"/>
                                    <a:pt x="0" y="38870"/>
                                  </a:cubicBezTo>
                                  <a:cubicBezTo>
                                    <a:pt x="4182" y="43523"/>
                                    <a:pt x="1043" y="52534"/>
                                    <a:pt x="4044" y="56416"/>
                                  </a:cubicBezTo>
                                  <a:cubicBezTo>
                                    <a:pt x="7120" y="60341"/>
                                    <a:pt x="15139" y="58263"/>
                                    <a:pt x="17470" y="61261"/>
                                  </a:cubicBezTo>
                                  <a:cubicBezTo>
                                    <a:pt x="20002" y="64306"/>
                                    <a:pt x="19339" y="71453"/>
                                    <a:pt x="22268" y="74476"/>
                                  </a:cubicBezTo>
                                  <a:cubicBezTo>
                                    <a:pt x="25822" y="76325"/>
                                    <a:pt x="33617" y="74666"/>
                                    <a:pt x="37426" y="76893"/>
                                  </a:cubicBezTo>
                                  <a:cubicBezTo>
                                    <a:pt x="40371" y="78972"/>
                                    <a:pt x="41870" y="85045"/>
                                    <a:pt x="44934" y="87009"/>
                                  </a:cubicBezTo>
                                  <a:cubicBezTo>
                                    <a:pt x="48433" y="89054"/>
                                    <a:pt x="53093" y="85239"/>
                                    <a:pt x="57673" y="86775"/>
                                  </a:cubicBezTo>
                                  <a:cubicBezTo>
                                    <a:pt x="61689" y="87587"/>
                                    <a:pt x="64322" y="93906"/>
                                    <a:pt x="67932" y="94994"/>
                                  </a:cubicBezTo>
                                  <a:cubicBezTo>
                                    <a:pt x="71787" y="96088"/>
                                    <a:pt x="76147" y="91773"/>
                                    <a:pt x="80080" y="91825"/>
                                  </a:cubicBezTo>
                                  <a:cubicBezTo>
                                    <a:pt x="84337" y="91985"/>
                                    <a:pt x="87434" y="96069"/>
                                    <a:pt x="90644" y="95014"/>
                                  </a:cubicBezTo>
                                  <a:cubicBezTo>
                                    <a:pt x="93564" y="94960"/>
                                    <a:pt x="93556" y="90584"/>
                                    <a:pt x="100635" y="89000"/>
                                  </a:cubicBezTo>
                                  <a:close/>
                                </a:path>
                                <a:path w="158130" h="95110" stroke="0" extrusionOk="0">
                                  <a:moveTo>
                                    <a:pt x="100635" y="89000"/>
                                  </a:moveTo>
                                  <a:cubicBezTo>
                                    <a:pt x="107447" y="87930"/>
                                    <a:pt x="111649" y="91176"/>
                                    <a:pt x="115709" y="89494"/>
                                  </a:cubicBezTo>
                                  <a:cubicBezTo>
                                    <a:pt x="119381" y="87201"/>
                                    <a:pt x="119276" y="80174"/>
                                    <a:pt x="122816" y="78197"/>
                                  </a:cubicBezTo>
                                  <a:cubicBezTo>
                                    <a:pt x="126330" y="75726"/>
                                    <a:pt x="132896" y="77717"/>
                                    <a:pt x="135791" y="74797"/>
                                  </a:cubicBezTo>
                                  <a:cubicBezTo>
                                    <a:pt x="139200" y="72291"/>
                                    <a:pt x="138658" y="65430"/>
                                    <a:pt x="141581" y="62503"/>
                                  </a:cubicBezTo>
                                  <a:cubicBezTo>
                                    <a:pt x="145162" y="58675"/>
                                    <a:pt x="150948" y="57706"/>
                                    <a:pt x="153782" y="54055"/>
                                  </a:cubicBezTo>
                                  <a:cubicBezTo>
                                    <a:pt x="156631" y="50808"/>
                                    <a:pt x="155464" y="46665"/>
                                    <a:pt x="158130" y="41743"/>
                                  </a:cubicBezTo>
                                  <a:cubicBezTo>
                                    <a:pt x="142577" y="27983"/>
                                    <a:pt x="129213" y="16266"/>
                                    <a:pt x="112989" y="4015"/>
                                  </a:cubicBezTo>
                                  <a:cubicBezTo>
                                    <a:pt x="93483" y="776"/>
                                    <a:pt x="66832" y="-2863"/>
                                    <a:pt x="43918" y="4273"/>
                                  </a:cubicBezTo>
                                  <a:cubicBezTo>
                                    <a:pt x="26073" y="19002"/>
                                    <a:pt x="11589" y="32533"/>
                                    <a:pt x="0" y="38870"/>
                                  </a:cubicBezTo>
                                  <a:cubicBezTo>
                                    <a:pt x="4178" y="42738"/>
                                    <a:pt x="1674" y="52902"/>
                                    <a:pt x="4044" y="56416"/>
                                  </a:cubicBezTo>
                                  <a:cubicBezTo>
                                    <a:pt x="6523" y="60279"/>
                                    <a:pt x="14156" y="58274"/>
                                    <a:pt x="17470" y="61261"/>
                                  </a:cubicBezTo>
                                  <a:cubicBezTo>
                                    <a:pt x="20790" y="64215"/>
                                    <a:pt x="18925" y="71362"/>
                                    <a:pt x="22268" y="74476"/>
                                  </a:cubicBezTo>
                                  <a:cubicBezTo>
                                    <a:pt x="26197" y="76762"/>
                                    <a:pt x="33508" y="75729"/>
                                    <a:pt x="37426" y="76893"/>
                                  </a:cubicBezTo>
                                  <a:cubicBezTo>
                                    <a:pt x="41195" y="79478"/>
                                    <a:pt x="42006" y="86168"/>
                                    <a:pt x="44934" y="87009"/>
                                  </a:cubicBezTo>
                                  <a:cubicBezTo>
                                    <a:pt x="47939" y="87731"/>
                                    <a:pt x="54016" y="85014"/>
                                    <a:pt x="57673" y="86775"/>
                                  </a:cubicBezTo>
                                  <a:cubicBezTo>
                                    <a:pt x="61143" y="88222"/>
                                    <a:pt x="64186" y="94343"/>
                                    <a:pt x="67932" y="94994"/>
                                  </a:cubicBezTo>
                                  <a:cubicBezTo>
                                    <a:pt x="71638" y="95464"/>
                                    <a:pt x="75579" y="91665"/>
                                    <a:pt x="80080" y="91825"/>
                                  </a:cubicBezTo>
                                  <a:cubicBezTo>
                                    <a:pt x="83855" y="91923"/>
                                    <a:pt x="87600" y="95760"/>
                                    <a:pt x="90644" y="95014"/>
                                  </a:cubicBezTo>
                                  <a:cubicBezTo>
                                    <a:pt x="94404" y="94524"/>
                                    <a:pt x="94203" y="91285"/>
                                    <a:pt x="100635" y="89000"/>
                                  </a:cubicBezTo>
                                  <a:close/>
                                </a:path>
                              </a:pathLst>
                            </a:custGeom>
                            <ask:type>
                              <ask:lineSketchNone/>
                            </ask:type>
                          </ask:lineSketchStyleProps>
                        </a:ext>
                      </a:extLst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449" name="グループ化 448">
              <a:extLst>
                <a:ext uri="{FF2B5EF4-FFF2-40B4-BE49-F238E27FC236}">
                  <a16:creationId xmlns:a16="http://schemas.microsoft.com/office/drawing/2014/main" id="{47099A88-256B-4ADD-9A7C-E7133DA82565}"/>
                </a:ext>
              </a:extLst>
            </p:cNvPr>
            <p:cNvGrpSpPr/>
            <p:nvPr/>
          </p:nvGrpSpPr>
          <p:grpSpPr>
            <a:xfrm>
              <a:off x="5146560" y="1506308"/>
              <a:ext cx="2086765" cy="1737223"/>
              <a:chOff x="7441187" y="260630"/>
              <a:chExt cx="2370717" cy="1973612"/>
            </a:xfrm>
          </p:grpSpPr>
          <p:grpSp>
            <p:nvGrpSpPr>
              <p:cNvPr id="450" name="グループ化 449">
                <a:extLst>
                  <a:ext uri="{FF2B5EF4-FFF2-40B4-BE49-F238E27FC236}">
                    <a16:creationId xmlns:a16="http://schemas.microsoft.com/office/drawing/2014/main" id="{C5447505-3F5B-4049-9912-566A8010E782}"/>
                  </a:ext>
                </a:extLst>
              </p:cNvPr>
              <p:cNvGrpSpPr/>
              <p:nvPr/>
            </p:nvGrpSpPr>
            <p:grpSpPr>
              <a:xfrm>
                <a:off x="8531315" y="641353"/>
                <a:ext cx="1280589" cy="1592889"/>
                <a:chOff x="7580536" y="118457"/>
                <a:chExt cx="1700966" cy="2115785"/>
              </a:xfrm>
            </p:grpSpPr>
            <p:grpSp>
              <p:nvGrpSpPr>
                <p:cNvPr id="484" name="グループ化 483">
                  <a:extLst>
                    <a:ext uri="{FF2B5EF4-FFF2-40B4-BE49-F238E27FC236}">
                      <a16:creationId xmlns:a16="http://schemas.microsoft.com/office/drawing/2014/main" id="{82C2FABF-5025-42A7-A004-97048B163501}"/>
                    </a:ext>
                  </a:extLst>
                </p:cNvPr>
                <p:cNvGrpSpPr/>
                <p:nvPr/>
              </p:nvGrpSpPr>
              <p:grpSpPr>
                <a:xfrm>
                  <a:off x="7580536" y="759786"/>
                  <a:ext cx="1153340" cy="1474456"/>
                  <a:chOff x="-2094547" y="186620"/>
                  <a:chExt cx="2018086" cy="2579967"/>
                </a:xfrm>
              </p:grpSpPr>
              <p:sp>
                <p:nvSpPr>
                  <p:cNvPr id="513" name="フリーフォーム: 図形 512">
                    <a:extLst>
                      <a:ext uri="{FF2B5EF4-FFF2-40B4-BE49-F238E27FC236}">
                        <a16:creationId xmlns:a16="http://schemas.microsoft.com/office/drawing/2014/main" id="{E2461A7C-B434-4F88-B43D-1F26235CFA54}"/>
                      </a:ext>
                    </a:extLst>
                  </p:cNvPr>
                  <p:cNvSpPr/>
                  <p:nvPr/>
                </p:nvSpPr>
                <p:spPr>
                  <a:xfrm>
                    <a:off x="-2094547" y="186620"/>
                    <a:ext cx="2018086" cy="2579967"/>
                  </a:xfrm>
                  <a:custGeom>
                    <a:avLst/>
                    <a:gdLst>
                      <a:gd name="connsiteX0" fmla="*/ 2785516 w 2847425"/>
                      <a:gd name="connsiteY0" fmla="*/ 0 h 3640213"/>
                      <a:gd name="connsiteX1" fmla="*/ 2847425 w 2847425"/>
                      <a:gd name="connsiteY1" fmla="*/ 148391 h 3640213"/>
                      <a:gd name="connsiteX2" fmla="*/ 159291 w 2847425"/>
                      <a:gd name="connsiteY2" fmla="*/ 3640213 h 3640213"/>
                      <a:gd name="connsiteX3" fmla="*/ 0 w 2847425"/>
                      <a:gd name="connsiteY3" fmla="*/ 3618318 h 3640213"/>
                      <a:gd name="connsiteX4" fmla="*/ 2785516 w 2847425"/>
                      <a:gd name="connsiteY4" fmla="*/ 0 h 364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7425" h="3640213">
                        <a:moveTo>
                          <a:pt x="2785516" y="0"/>
                        </a:moveTo>
                        <a:lnTo>
                          <a:pt x="2847425" y="148391"/>
                        </a:lnTo>
                        <a:cubicBezTo>
                          <a:pt x="1396042" y="753902"/>
                          <a:pt x="373442" y="2082235"/>
                          <a:pt x="159291" y="3640213"/>
                        </a:cubicBezTo>
                        <a:lnTo>
                          <a:pt x="0" y="3618318"/>
                        </a:lnTo>
                        <a:cubicBezTo>
                          <a:pt x="221910" y="2003900"/>
                          <a:pt x="1281555" y="627447"/>
                          <a:pt x="2785516" y="0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975358114">
                          <a:custGeom>
                            <a:avLst/>
                            <a:gdLst>
                              <a:gd name="connsiteX0" fmla="*/ 1974208 w 2018086"/>
                              <a:gd name="connsiteY0" fmla="*/ 0 h 2579967"/>
                              <a:gd name="connsiteX1" fmla="*/ 2018086 w 2018086"/>
                              <a:gd name="connsiteY1" fmla="*/ 105170 h 2579967"/>
                              <a:gd name="connsiteX2" fmla="*/ 112896 w 2018086"/>
                              <a:gd name="connsiteY2" fmla="*/ 2579967 h 2579967"/>
                              <a:gd name="connsiteX3" fmla="*/ 0 w 2018086"/>
                              <a:gd name="connsiteY3" fmla="*/ 2564449 h 2579967"/>
                              <a:gd name="connsiteX4" fmla="*/ 1974208 w 2018086"/>
                              <a:gd name="connsiteY4" fmla="*/ 0 h 2579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018086" h="2579967" fill="none" extrusionOk="0">
                                <a:moveTo>
                                  <a:pt x="1974208" y="0"/>
                                </a:moveTo>
                                <a:cubicBezTo>
                                  <a:pt x="1987479" y="19664"/>
                                  <a:pt x="2003719" y="71130"/>
                                  <a:pt x="2018086" y="105170"/>
                                </a:cubicBezTo>
                                <a:cubicBezTo>
                                  <a:pt x="841418" y="557966"/>
                                  <a:pt x="204723" y="1521667"/>
                                  <a:pt x="112896" y="2579967"/>
                                </a:cubicBezTo>
                                <a:cubicBezTo>
                                  <a:pt x="82578" y="2581480"/>
                                  <a:pt x="50971" y="2576498"/>
                                  <a:pt x="0" y="2564449"/>
                                </a:cubicBezTo>
                                <a:cubicBezTo>
                                  <a:pt x="356758" y="1478767"/>
                                  <a:pt x="747535" y="411736"/>
                                  <a:pt x="1974208" y="0"/>
                                </a:cubicBezTo>
                                <a:close/>
                              </a:path>
                              <a:path w="2018086" h="2579967" stroke="0" extrusionOk="0">
                                <a:moveTo>
                                  <a:pt x="1974208" y="0"/>
                                </a:moveTo>
                                <a:cubicBezTo>
                                  <a:pt x="1984301" y="35638"/>
                                  <a:pt x="2006068" y="77953"/>
                                  <a:pt x="2018086" y="105170"/>
                                </a:cubicBezTo>
                                <a:cubicBezTo>
                                  <a:pt x="1021686" y="379004"/>
                                  <a:pt x="481894" y="1417390"/>
                                  <a:pt x="112896" y="2579967"/>
                                </a:cubicBezTo>
                                <a:cubicBezTo>
                                  <a:pt x="88353" y="2572498"/>
                                  <a:pt x="33511" y="2564586"/>
                                  <a:pt x="0" y="2564449"/>
                                </a:cubicBezTo>
                                <a:cubicBezTo>
                                  <a:pt x="172851" y="1566942"/>
                                  <a:pt x="1003880" y="439324"/>
                                  <a:pt x="1974208" y="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14" name="楕円 3">
                    <a:extLst>
                      <a:ext uri="{FF2B5EF4-FFF2-40B4-BE49-F238E27FC236}">
                        <a16:creationId xmlns:a16="http://schemas.microsoft.com/office/drawing/2014/main" id="{1BB2F1F9-73C6-4A37-A65D-B87602E1C726}"/>
                      </a:ext>
                    </a:extLst>
                  </p:cNvPr>
                  <p:cNvSpPr/>
                  <p:nvPr/>
                </p:nvSpPr>
                <p:spPr>
                  <a:xfrm rot="14400000">
                    <a:off x="-2109190" y="60838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593357970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37452" y="61331"/>
                                  <a:pt x="185120" y="1918"/>
                                  <a:pt x="376323" y="0"/>
                                </a:cubicBezTo>
                                <a:cubicBezTo>
                                  <a:pt x="584393" y="-4379"/>
                                  <a:pt x="889316" y="31633"/>
                                  <a:pt x="979140" y="101228"/>
                                </a:cubicBezTo>
                                <a:cubicBezTo>
                                  <a:pt x="931503" y="179374"/>
                                  <a:pt x="622255" y="211306"/>
                                  <a:pt x="376323" y="202456"/>
                                </a:cubicBezTo>
                                <a:cubicBezTo>
                                  <a:pt x="163421" y="203790"/>
                                  <a:pt x="3336" y="151103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6577" y="11119"/>
                                  <a:pt x="144889" y="-5609"/>
                                  <a:pt x="376323" y="0"/>
                                </a:cubicBezTo>
                                <a:cubicBezTo>
                                  <a:pt x="586498" y="337"/>
                                  <a:pt x="865336" y="43807"/>
                                  <a:pt x="979140" y="101228"/>
                                </a:cubicBezTo>
                                <a:cubicBezTo>
                                  <a:pt x="914853" y="193817"/>
                                  <a:pt x="611868" y="159458"/>
                                  <a:pt x="376323" y="202456"/>
                                </a:cubicBezTo>
                                <a:cubicBezTo>
                                  <a:pt x="168753" y="198586"/>
                                  <a:pt x="3162" y="144835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15" name="楕円 3">
                    <a:extLst>
                      <a:ext uri="{FF2B5EF4-FFF2-40B4-BE49-F238E27FC236}">
                        <a16:creationId xmlns:a16="http://schemas.microsoft.com/office/drawing/2014/main" id="{561E14A8-DA5E-4D9B-AD1C-85A635D3E5AB}"/>
                      </a:ext>
                    </a:extLst>
                  </p:cNvPr>
                  <p:cNvSpPr/>
                  <p:nvPr/>
                </p:nvSpPr>
                <p:spPr>
                  <a:xfrm rot="900000">
                    <a:off x="-1578627" y="154930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427431448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8400" y="21055"/>
                                  <a:pt x="205122" y="3279"/>
                                  <a:pt x="376323" y="0"/>
                                </a:cubicBezTo>
                                <a:cubicBezTo>
                                  <a:pt x="584913" y="4080"/>
                                  <a:pt x="900777" y="63066"/>
                                  <a:pt x="979140" y="101228"/>
                                </a:cubicBezTo>
                                <a:cubicBezTo>
                                  <a:pt x="883536" y="137888"/>
                                  <a:pt x="567785" y="183093"/>
                                  <a:pt x="376323" y="202456"/>
                                </a:cubicBezTo>
                                <a:cubicBezTo>
                                  <a:pt x="164552" y="196928"/>
                                  <a:pt x="3007" y="151899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3613" y="19069"/>
                                  <a:pt x="178831" y="-10354"/>
                                  <a:pt x="376323" y="0"/>
                                </a:cubicBezTo>
                                <a:cubicBezTo>
                                  <a:pt x="578938" y="3637"/>
                                  <a:pt x="892748" y="60666"/>
                                  <a:pt x="979140" y="101228"/>
                                </a:cubicBezTo>
                                <a:cubicBezTo>
                                  <a:pt x="869706" y="158794"/>
                                  <a:pt x="566276" y="225010"/>
                                  <a:pt x="376323" y="202456"/>
                                </a:cubicBezTo>
                                <a:cubicBezTo>
                                  <a:pt x="167295" y="212180"/>
                                  <a:pt x="-12289" y="160840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85" name="グループ化 484">
                  <a:extLst>
                    <a:ext uri="{FF2B5EF4-FFF2-40B4-BE49-F238E27FC236}">
                      <a16:creationId xmlns:a16="http://schemas.microsoft.com/office/drawing/2014/main" id="{3E1E2800-3828-4DF1-B2F3-09D536E09CA9}"/>
                    </a:ext>
                  </a:extLst>
                </p:cNvPr>
                <p:cNvGrpSpPr/>
                <p:nvPr/>
              </p:nvGrpSpPr>
              <p:grpSpPr>
                <a:xfrm>
                  <a:off x="8129959" y="118457"/>
                  <a:ext cx="1151543" cy="1296551"/>
                  <a:chOff x="4180333" y="2935198"/>
                  <a:chExt cx="1720465" cy="1937115"/>
                </a:xfrm>
                <a:solidFill>
                  <a:srgbClr val="FFB9B9"/>
                </a:solidFill>
              </p:grpSpPr>
              <p:sp>
                <p:nvSpPr>
                  <p:cNvPr id="486" name="フリーフォーム: 図形 485">
                    <a:extLst>
                      <a:ext uri="{FF2B5EF4-FFF2-40B4-BE49-F238E27FC236}">
                        <a16:creationId xmlns:a16="http://schemas.microsoft.com/office/drawing/2014/main" id="{AE2813FD-8058-45AD-8523-BB5BE8908283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286627" y="2935198"/>
                    <a:ext cx="1507818" cy="90690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330939325">
                          <a:custGeom>
                            <a:avLst/>
                            <a:gdLst>
                              <a:gd name="connsiteX0" fmla="*/ 959588 w 1507818"/>
                              <a:gd name="connsiteY0" fmla="*/ 848648 h 906906"/>
                              <a:gd name="connsiteX1" fmla="*/ 1103322 w 1507818"/>
                              <a:gd name="connsiteY1" fmla="*/ 853356 h 906906"/>
                              <a:gd name="connsiteX2" fmla="*/ 1171091 w 1507818"/>
                              <a:gd name="connsiteY2" fmla="*/ 745638 h 906906"/>
                              <a:gd name="connsiteX3" fmla="*/ 1294814 w 1507818"/>
                              <a:gd name="connsiteY3" fmla="*/ 713215 h 906906"/>
                              <a:gd name="connsiteX4" fmla="*/ 1350024 w 1507818"/>
                              <a:gd name="connsiteY4" fmla="*/ 595991 h 906906"/>
                              <a:gd name="connsiteX5" fmla="*/ 1466360 w 1507818"/>
                              <a:gd name="connsiteY5" fmla="*/ 515437 h 906906"/>
                              <a:gd name="connsiteX6" fmla="*/ 1507818 w 1507818"/>
                              <a:gd name="connsiteY6" fmla="*/ 398034 h 906906"/>
                              <a:gd name="connsiteX7" fmla="*/ 1077386 w 1507818"/>
                              <a:gd name="connsiteY7" fmla="*/ 38290 h 906906"/>
                              <a:gd name="connsiteX8" fmla="*/ 418772 w 1507818"/>
                              <a:gd name="connsiteY8" fmla="*/ 40751 h 906906"/>
                              <a:gd name="connsiteX9" fmla="*/ 0 w 1507818"/>
                              <a:gd name="connsiteY9" fmla="*/ 370639 h 906906"/>
                              <a:gd name="connsiteX10" fmla="*/ 38568 w 1507818"/>
                              <a:gd name="connsiteY10" fmla="*/ 537953 h 906906"/>
                              <a:gd name="connsiteX11" fmla="*/ 166590 w 1507818"/>
                              <a:gd name="connsiteY11" fmla="*/ 584147 h 906906"/>
                              <a:gd name="connsiteX12" fmla="*/ 212332 w 1507818"/>
                              <a:gd name="connsiteY12" fmla="*/ 710157 h 906906"/>
                              <a:gd name="connsiteX13" fmla="*/ 356874 w 1507818"/>
                              <a:gd name="connsiteY13" fmla="*/ 733210 h 906906"/>
                              <a:gd name="connsiteX14" fmla="*/ 428464 w 1507818"/>
                              <a:gd name="connsiteY14" fmla="*/ 829666 h 906906"/>
                              <a:gd name="connsiteX15" fmla="*/ 549934 w 1507818"/>
                              <a:gd name="connsiteY15" fmla="*/ 827433 h 906906"/>
                              <a:gd name="connsiteX16" fmla="*/ 647752 w 1507818"/>
                              <a:gd name="connsiteY16" fmla="*/ 905800 h 906906"/>
                              <a:gd name="connsiteX17" fmla="*/ 763593 w 1507818"/>
                              <a:gd name="connsiteY17" fmla="*/ 875591 h 906906"/>
                              <a:gd name="connsiteX18" fmla="*/ 864319 w 1507818"/>
                              <a:gd name="connsiteY18" fmla="*/ 905992 h 906906"/>
                              <a:gd name="connsiteX19" fmla="*/ 959588 w 1507818"/>
                              <a:gd name="connsiteY19" fmla="*/ 848648 h 9069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6" fill="none" extrusionOk="0">
                                <a:moveTo>
                                  <a:pt x="959588" y="848648"/>
                                </a:moveTo>
                                <a:cubicBezTo>
                                  <a:pt x="1028235" y="837099"/>
                                  <a:pt x="1066707" y="869814"/>
                                  <a:pt x="1103322" y="853356"/>
                                </a:cubicBezTo>
                                <a:cubicBezTo>
                                  <a:pt x="1137098" y="833839"/>
                                  <a:pt x="1141062" y="772705"/>
                                  <a:pt x="1171091" y="745638"/>
                                </a:cubicBezTo>
                                <a:cubicBezTo>
                                  <a:pt x="1205298" y="718453"/>
                                  <a:pt x="1271898" y="735622"/>
                                  <a:pt x="1294814" y="713215"/>
                                </a:cubicBezTo>
                                <a:cubicBezTo>
                                  <a:pt x="1325113" y="697728"/>
                                  <a:pt x="1315788" y="627931"/>
                                  <a:pt x="1350024" y="595991"/>
                                </a:cubicBezTo>
                                <a:cubicBezTo>
                                  <a:pt x="1378967" y="564875"/>
                                  <a:pt x="1442950" y="548367"/>
                                  <a:pt x="1466360" y="515437"/>
                                </a:cubicBezTo>
                                <a:cubicBezTo>
                                  <a:pt x="1501525" y="480009"/>
                                  <a:pt x="1466566" y="452465"/>
                                  <a:pt x="1507818" y="398034"/>
                                </a:cubicBezTo>
                                <a:cubicBezTo>
                                  <a:pt x="1332064" y="268458"/>
                                  <a:pt x="1199732" y="114493"/>
                                  <a:pt x="1077386" y="38290"/>
                                </a:cubicBezTo>
                                <a:cubicBezTo>
                                  <a:pt x="904162" y="-3139"/>
                                  <a:pt x="617230" y="-9780"/>
                                  <a:pt x="418772" y="40751"/>
                                </a:cubicBezTo>
                                <a:cubicBezTo>
                                  <a:pt x="236515" y="194472"/>
                                  <a:pt x="140674" y="231169"/>
                                  <a:pt x="0" y="370639"/>
                                </a:cubicBezTo>
                                <a:cubicBezTo>
                                  <a:pt x="29975" y="413456"/>
                                  <a:pt x="8127" y="499648"/>
                                  <a:pt x="38568" y="537953"/>
                                </a:cubicBezTo>
                                <a:cubicBezTo>
                                  <a:pt x="61536" y="574952"/>
                                  <a:pt x="140441" y="558848"/>
                                  <a:pt x="166590" y="584147"/>
                                </a:cubicBezTo>
                                <a:cubicBezTo>
                                  <a:pt x="194492" y="606508"/>
                                  <a:pt x="187795" y="687008"/>
                                  <a:pt x="212332" y="710157"/>
                                </a:cubicBezTo>
                                <a:cubicBezTo>
                                  <a:pt x="241683" y="735906"/>
                                  <a:pt x="317259" y="705579"/>
                                  <a:pt x="356874" y="733210"/>
                                </a:cubicBezTo>
                                <a:cubicBezTo>
                                  <a:pt x="385328" y="751686"/>
                                  <a:pt x="396948" y="810199"/>
                                  <a:pt x="428464" y="829666"/>
                                </a:cubicBezTo>
                                <a:cubicBezTo>
                                  <a:pt x="456256" y="851840"/>
                                  <a:pt x="504747" y="814274"/>
                                  <a:pt x="549934" y="827433"/>
                                </a:cubicBezTo>
                                <a:cubicBezTo>
                                  <a:pt x="589401" y="843178"/>
                                  <a:pt x="610324" y="888855"/>
                                  <a:pt x="647752" y="905800"/>
                                </a:cubicBezTo>
                                <a:cubicBezTo>
                                  <a:pt x="683254" y="920608"/>
                                  <a:pt x="731649" y="874502"/>
                                  <a:pt x="763593" y="875591"/>
                                </a:cubicBezTo>
                                <a:cubicBezTo>
                                  <a:pt x="800003" y="874318"/>
                                  <a:pt x="832428" y="912988"/>
                                  <a:pt x="864319" y="905992"/>
                                </a:cubicBezTo>
                                <a:cubicBezTo>
                                  <a:pt x="899725" y="904229"/>
                                  <a:pt x="883808" y="863859"/>
                                  <a:pt x="959588" y="848648"/>
                                </a:cubicBezTo>
                                <a:close/>
                              </a:path>
                              <a:path w="1507818" h="906906" stroke="0" extrusionOk="0">
                                <a:moveTo>
                                  <a:pt x="959588" y="848648"/>
                                </a:moveTo>
                                <a:cubicBezTo>
                                  <a:pt x="1031856" y="828423"/>
                                  <a:pt x="1073129" y="869762"/>
                                  <a:pt x="1103322" y="853356"/>
                                </a:cubicBezTo>
                                <a:cubicBezTo>
                                  <a:pt x="1136166" y="828452"/>
                                  <a:pt x="1140292" y="769619"/>
                                  <a:pt x="1171091" y="745638"/>
                                </a:cubicBezTo>
                                <a:cubicBezTo>
                                  <a:pt x="1209646" y="727567"/>
                                  <a:pt x="1259035" y="732928"/>
                                  <a:pt x="1294814" y="713215"/>
                                </a:cubicBezTo>
                                <a:cubicBezTo>
                                  <a:pt x="1332436" y="689017"/>
                                  <a:pt x="1320535" y="629998"/>
                                  <a:pt x="1350024" y="595991"/>
                                </a:cubicBezTo>
                                <a:cubicBezTo>
                                  <a:pt x="1375303" y="568413"/>
                                  <a:pt x="1446507" y="551727"/>
                                  <a:pt x="1466360" y="515437"/>
                                </a:cubicBezTo>
                                <a:cubicBezTo>
                                  <a:pt x="1492551" y="481084"/>
                                  <a:pt x="1475388" y="456235"/>
                                  <a:pt x="1507818" y="398034"/>
                                </a:cubicBezTo>
                                <a:cubicBezTo>
                                  <a:pt x="1315538" y="201552"/>
                                  <a:pt x="1283281" y="211145"/>
                                  <a:pt x="1077386" y="38290"/>
                                </a:cubicBezTo>
                                <a:cubicBezTo>
                                  <a:pt x="889796" y="-13963"/>
                                  <a:pt x="604087" y="-12725"/>
                                  <a:pt x="418772" y="40751"/>
                                </a:cubicBezTo>
                                <a:cubicBezTo>
                                  <a:pt x="280765" y="164846"/>
                                  <a:pt x="156829" y="272230"/>
                                  <a:pt x="0" y="370639"/>
                                </a:cubicBezTo>
                                <a:cubicBezTo>
                                  <a:pt x="37081" y="414341"/>
                                  <a:pt x="14236" y="502956"/>
                                  <a:pt x="38568" y="537953"/>
                                </a:cubicBezTo>
                                <a:cubicBezTo>
                                  <a:pt x="71978" y="577628"/>
                                  <a:pt x="127668" y="556003"/>
                                  <a:pt x="166590" y="584147"/>
                                </a:cubicBezTo>
                                <a:cubicBezTo>
                                  <a:pt x="199381" y="608741"/>
                                  <a:pt x="180038" y="692651"/>
                                  <a:pt x="212332" y="710157"/>
                                </a:cubicBezTo>
                                <a:cubicBezTo>
                                  <a:pt x="250825" y="733871"/>
                                  <a:pt x="320929" y="703087"/>
                                  <a:pt x="356874" y="733210"/>
                                </a:cubicBezTo>
                                <a:cubicBezTo>
                                  <a:pt x="397062" y="752951"/>
                                  <a:pt x="394669" y="815505"/>
                                  <a:pt x="428464" y="829666"/>
                                </a:cubicBezTo>
                                <a:cubicBezTo>
                                  <a:pt x="462937" y="837027"/>
                                  <a:pt x="521588" y="818007"/>
                                  <a:pt x="549934" y="827433"/>
                                </a:cubicBezTo>
                                <a:cubicBezTo>
                                  <a:pt x="582878" y="846015"/>
                                  <a:pt x="608685" y="900564"/>
                                  <a:pt x="647752" y="905800"/>
                                </a:cubicBezTo>
                                <a:cubicBezTo>
                                  <a:pt x="685780" y="918590"/>
                                  <a:pt x="724341" y="876210"/>
                                  <a:pt x="763593" y="875591"/>
                                </a:cubicBezTo>
                                <a:cubicBezTo>
                                  <a:pt x="801051" y="876722"/>
                                  <a:pt x="836053" y="909170"/>
                                  <a:pt x="864319" y="905992"/>
                                </a:cubicBezTo>
                                <a:cubicBezTo>
                                  <a:pt x="894256" y="903655"/>
                                  <a:pt x="894424" y="860560"/>
                                  <a:pt x="959588" y="84864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7" name="フリーフォーム: 図形 486">
                    <a:extLst>
                      <a:ext uri="{FF2B5EF4-FFF2-40B4-BE49-F238E27FC236}">
                        <a16:creationId xmlns:a16="http://schemas.microsoft.com/office/drawing/2014/main" id="{78E078E0-6562-4656-9C2A-9F11D4FD9E65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3879878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824780210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27150" y="839691"/>
                                  <a:pt x="1068506" y="873784"/>
                                  <a:pt x="1103322" y="853357"/>
                                </a:cubicBezTo>
                                <a:cubicBezTo>
                                  <a:pt x="1139605" y="836216"/>
                                  <a:pt x="1143402" y="770253"/>
                                  <a:pt x="1171091" y="745639"/>
                                </a:cubicBezTo>
                                <a:cubicBezTo>
                                  <a:pt x="1194277" y="720254"/>
                                  <a:pt x="1262972" y="737937"/>
                                  <a:pt x="1294814" y="713216"/>
                                </a:cubicBezTo>
                                <a:cubicBezTo>
                                  <a:pt x="1327061" y="689120"/>
                                  <a:pt x="1325392" y="637220"/>
                                  <a:pt x="1350024" y="595992"/>
                                </a:cubicBezTo>
                                <a:cubicBezTo>
                                  <a:pt x="1378875" y="571784"/>
                                  <a:pt x="1442466" y="541773"/>
                                  <a:pt x="1466360" y="515438"/>
                                </a:cubicBezTo>
                                <a:cubicBezTo>
                                  <a:pt x="1491454" y="485350"/>
                                  <a:pt x="1469238" y="447473"/>
                                  <a:pt x="1507818" y="398034"/>
                                </a:cubicBezTo>
                                <a:cubicBezTo>
                                  <a:pt x="1318687" y="241993"/>
                                  <a:pt x="1261077" y="197063"/>
                                  <a:pt x="1077386" y="38290"/>
                                </a:cubicBezTo>
                                <a:cubicBezTo>
                                  <a:pt x="894941" y="-17950"/>
                                  <a:pt x="571960" y="-14553"/>
                                  <a:pt x="418772" y="40752"/>
                                </a:cubicBezTo>
                                <a:cubicBezTo>
                                  <a:pt x="218572" y="177805"/>
                                  <a:pt x="193826" y="244219"/>
                                  <a:pt x="0" y="370640"/>
                                </a:cubicBezTo>
                                <a:cubicBezTo>
                                  <a:pt x="38205" y="415429"/>
                                  <a:pt x="16835" y="508471"/>
                                  <a:pt x="38568" y="537954"/>
                                </a:cubicBezTo>
                                <a:cubicBezTo>
                                  <a:pt x="64947" y="575085"/>
                                  <a:pt x="133159" y="555817"/>
                                  <a:pt x="166590" y="584148"/>
                                </a:cubicBezTo>
                                <a:cubicBezTo>
                                  <a:pt x="195387" y="613865"/>
                                  <a:pt x="171604" y="687376"/>
                                  <a:pt x="212332" y="710158"/>
                                </a:cubicBezTo>
                                <a:cubicBezTo>
                                  <a:pt x="235573" y="735566"/>
                                  <a:pt x="315112" y="706040"/>
                                  <a:pt x="356874" y="733210"/>
                                </a:cubicBezTo>
                                <a:cubicBezTo>
                                  <a:pt x="385393" y="748548"/>
                                  <a:pt x="396818" y="817319"/>
                                  <a:pt x="428464" y="829667"/>
                                </a:cubicBezTo>
                                <a:cubicBezTo>
                                  <a:pt x="459460" y="845625"/>
                                  <a:pt x="512710" y="815951"/>
                                  <a:pt x="549934" y="827434"/>
                                </a:cubicBezTo>
                                <a:cubicBezTo>
                                  <a:pt x="585748" y="837972"/>
                                  <a:pt x="603742" y="901071"/>
                                  <a:pt x="647752" y="905801"/>
                                </a:cubicBezTo>
                                <a:cubicBezTo>
                                  <a:pt x="679425" y="910618"/>
                                  <a:pt x="735228" y="876131"/>
                                  <a:pt x="763593" y="875591"/>
                                </a:cubicBezTo>
                                <a:cubicBezTo>
                                  <a:pt x="798736" y="882833"/>
                                  <a:pt x="834663" y="909398"/>
                                  <a:pt x="864319" y="905993"/>
                                </a:cubicBezTo>
                                <a:cubicBezTo>
                                  <a:pt x="901635" y="901183"/>
                                  <a:pt x="891029" y="866511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5743" y="832932"/>
                                  <a:pt x="1072716" y="872299"/>
                                  <a:pt x="1103322" y="853357"/>
                                </a:cubicBezTo>
                                <a:cubicBezTo>
                                  <a:pt x="1146038" y="837707"/>
                                  <a:pt x="1140037" y="769709"/>
                                  <a:pt x="1171091" y="745639"/>
                                </a:cubicBezTo>
                                <a:cubicBezTo>
                                  <a:pt x="1198191" y="715209"/>
                                  <a:pt x="1260943" y="739821"/>
                                  <a:pt x="1294814" y="713216"/>
                                </a:cubicBezTo>
                                <a:cubicBezTo>
                                  <a:pt x="1322287" y="689040"/>
                                  <a:pt x="1322691" y="627440"/>
                                  <a:pt x="1350024" y="595992"/>
                                </a:cubicBezTo>
                                <a:cubicBezTo>
                                  <a:pt x="1379980" y="569554"/>
                                  <a:pt x="1439335" y="554065"/>
                                  <a:pt x="1466360" y="515438"/>
                                </a:cubicBezTo>
                                <a:cubicBezTo>
                                  <a:pt x="1493994" y="477091"/>
                                  <a:pt x="1475829" y="446022"/>
                                  <a:pt x="1507818" y="398034"/>
                                </a:cubicBezTo>
                                <a:cubicBezTo>
                                  <a:pt x="1377670" y="273527"/>
                                  <a:pt x="1269325" y="216678"/>
                                  <a:pt x="1077386" y="38290"/>
                                </a:cubicBezTo>
                                <a:cubicBezTo>
                                  <a:pt x="877787" y="-38468"/>
                                  <a:pt x="629561" y="1989"/>
                                  <a:pt x="418772" y="40752"/>
                                </a:cubicBezTo>
                                <a:cubicBezTo>
                                  <a:pt x="274309" y="181791"/>
                                  <a:pt x="100224" y="281908"/>
                                  <a:pt x="0" y="370640"/>
                                </a:cubicBezTo>
                                <a:cubicBezTo>
                                  <a:pt x="36007" y="421375"/>
                                  <a:pt x="10141" y="498510"/>
                                  <a:pt x="38568" y="537954"/>
                                </a:cubicBezTo>
                                <a:cubicBezTo>
                                  <a:pt x="69492" y="575927"/>
                                  <a:pt x="133862" y="558545"/>
                                  <a:pt x="166590" y="584148"/>
                                </a:cubicBezTo>
                                <a:cubicBezTo>
                                  <a:pt x="190670" y="606445"/>
                                  <a:pt x="176181" y="685299"/>
                                  <a:pt x="212332" y="710158"/>
                                </a:cubicBezTo>
                                <a:cubicBezTo>
                                  <a:pt x="241011" y="732332"/>
                                  <a:pt x="319540" y="708133"/>
                                  <a:pt x="356874" y="733210"/>
                                </a:cubicBezTo>
                                <a:cubicBezTo>
                                  <a:pt x="390291" y="751329"/>
                                  <a:pt x="399863" y="814199"/>
                                  <a:pt x="428464" y="829667"/>
                                </a:cubicBezTo>
                                <a:cubicBezTo>
                                  <a:pt x="464887" y="844881"/>
                                  <a:pt x="512719" y="815816"/>
                                  <a:pt x="549934" y="827434"/>
                                </a:cubicBezTo>
                                <a:cubicBezTo>
                                  <a:pt x="587100" y="836840"/>
                                  <a:pt x="604904" y="903320"/>
                                  <a:pt x="647752" y="905801"/>
                                </a:cubicBezTo>
                                <a:cubicBezTo>
                                  <a:pt x="683867" y="915472"/>
                                  <a:pt x="729535" y="876094"/>
                                  <a:pt x="763593" y="875591"/>
                                </a:cubicBezTo>
                                <a:cubicBezTo>
                                  <a:pt x="798200" y="878342"/>
                                  <a:pt x="827575" y="912968"/>
                                  <a:pt x="864319" y="905993"/>
                                </a:cubicBezTo>
                                <a:cubicBezTo>
                                  <a:pt x="891606" y="905976"/>
                                  <a:pt x="892887" y="867614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8" name="フリーフォーム: 図形 487">
                    <a:extLst>
                      <a:ext uri="{FF2B5EF4-FFF2-40B4-BE49-F238E27FC236}">
                        <a16:creationId xmlns:a16="http://schemas.microsoft.com/office/drawing/2014/main" id="{115ECEC2-E766-4FFC-8905-FF9E8A22D13F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693376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751773011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27806" y="825266"/>
                                  <a:pt x="1066434" y="867380"/>
                                  <a:pt x="1103322" y="853357"/>
                                </a:cubicBezTo>
                                <a:cubicBezTo>
                                  <a:pt x="1139333" y="836738"/>
                                  <a:pt x="1131367" y="766109"/>
                                  <a:pt x="1171091" y="745639"/>
                                </a:cubicBezTo>
                                <a:cubicBezTo>
                                  <a:pt x="1200143" y="730186"/>
                                  <a:pt x="1267559" y="736790"/>
                                  <a:pt x="1294814" y="713216"/>
                                </a:cubicBezTo>
                                <a:cubicBezTo>
                                  <a:pt x="1327560" y="689741"/>
                                  <a:pt x="1321216" y="621524"/>
                                  <a:pt x="1350024" y="595992"/>
                                </a:cubicBezTo>
                                <a:cubicBezTo>
                                  <a:pt x="1381400" y="566918"/>
                                  <a:pt x="1432220" y="548060"/>
                                  <a:pt x="1466360" y="515438"/>
                                </a:cubicBezTo>
                                <a:cubicBezTo>
                                  <a:pt x="1492393" y="484555"/>
                                  <a:pt x="1475787" y="448973"/>
                                  <a:pt x="1507818" y="398034"/>
                                </a:cubicBezTo>
                                <a:cubicBezTo>
                                  <a:pt x="1381283" y="305736"/>
                                  <a:pt x="1211586" y="115209"/>
                                  <a:pt x="1077386" y="38290"/>
                                </a:cubicBezTo>
                                <a:cubicBezTo>
                                  <a:pt x="926423" y="-14409"/>
                                  <a:pt x="589992" y="1059"/>
                                  <a:pt x="418772" y="40752"/>
                                </a:cubicBezTo>
                                <a:cubicBezTo>
                                  <a:pt x="299568" y="144342"/>
                                  <a:pt x="112956" y="271554"/>
                                  <a:pt x="0" y="370640"/>
                                </a:cubicBezTo>
                                <a:cubicBezTo>
                                  <a:pt x="46249" y="410074"/>
                                  <a:pt x="2794" y="503539"/>
                                  <a:pt x="38568" y="537954"/>
                                </a:cubicBezTo>
                                <a:cubicBezTo>
                                  <a:pt x="71910" y="574660"/>
                                  <a:pt x="134090" y="547123"/>
                                  <a:pt x="166590" y="584148"/>
                                </a:cubicBezTo>
                                <a:cubicBezTo>
                                  <a:pt x="197806" y="618322"/>
                                  <a:pt x="181277" y="679785"/>
                                  <a:pt x="212332" y="710158"/>
                                </a:cubicBezTo>
                                <a:cubicBezTo>
                                  <a:pt x="248362" y="737331"/>
                                  <a:pt x="319730" y="713757"/>
                                  <a:pt x="356874" y="733210"/>
                                </a:cubicBezTo>
                                <a:cubicBezTo>
                                  <a:pt x="387633" y="749232"/>
                                  <a:pt x="400320" y="807092"/>
                                  <a:pt x="428464" y="829667"/>
                                </a:cubicBezTo>
                                <a:cubicBezTo>
                                  <a:pt x="462010" y="845348"/>
                                  <a:pt x="512556" y="821233"/>
                                  <a:pt x="549934" y="827434"/>
                                </a:cubicBezTo>
                                <a:cubicBezTo>
                                  <a:pt x="592215" y="843992"/>
                                  <a:pt x="613161" y="904268"/>
                                  <a:pt x="647752" y="905801"/>
                                </a:cubicBezTo>
                                <a:cubicBezTo>
                                  <a:pt x="689045" y="917796"/>
                                  <a:pt x="732805" y="875683"/>
                                  <a:pt x="763593" y="875591"/>
                                </a:cubicBezTo>
                                <a:cubicBezTo>
                                  <a:pt x="799799" y="871279"/>
                                  <a:pt x="835677" y="912893"/>
                                  <a:pt x="864319" y="905993"/>
                                </a:cubicBezTo>
                                <a:cubicBezTo>
                                  <a:pt x="895329" y="896842"/>
                                  <a:pt x="886477" y="862942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2121" y="831379"/>
                                  <a:pt x="1072939" y="866084"/>
                                  <a:pt x="1103322" y="853357"/>
                                </a:cubicBezTo>
                                <a:cubicBezTo>
                                  <a:pt x="1143223" y="837090"/>
                                  <a:pt x="1133884" y="766587"/>
                                  <a:pt x="1171091" y="745639"/>
                                </a:cubicBezTo>
                                <a:cubicBezTo>
                                  <a:pt x="1201005" y="730365"/>
                                  <a:pt x="1264107" y="737613"/>
                                  <a:pt x="1294814" y="713216"/>
                                </a:cubicBezTo>
                                <a:cubicBezTo>
                                  <a:pt x="1331158" y="687882"/>
                                  <a:pt x="1319301" y="622447"/>
                                  <a:pt x="1350024" y="595992"/>
                                </a:cubicBezTo>
                                <a:cubicBezTo>
                                  <a:pt x="1379946" y="567437"/>
                                  <a:pt x="1442362" y="548840"/>
                                  <a:pt x="1466360" y="515438"/>
                                </a:cubicBezTo>
                                <a:cubicBezTo>
                                  <a:pt x="1498609" y="483063"/>
                                  <a:pt x="1482475" y="451031"/>
                                  <a:pt x="1507818" y="398034"/>
                                </a:cubicBezTo>
                                <a:cubicBezTo>
                                  <a:pt x="1304589" y="263696"/>
                                  <a:pt x="1171152" y="138390"/>
                                  <a:pt x="1077386" y="38290"/>
                                </a:cubicBezTo>
                                <a:cubicBezTo>
                                  <a:pt x="894061" y="3827"/>
                                  <a:pt x="600247" y="-19914"/>
                                  <a:pt x="418772" y="40752"/>
                                </a:cubicBezTo>
                                <a:cubicBezTo>
                                  <a:pt x="332906" y="132265"/>
                                  <a:pt x="115330" y="302129"/>
                                  <a:pt x="0" y="370640"/>
                                </a:cubicBezTo>
                                <a:cubicBezTo>
                                  <a:pt x="46955" y="413212"/>
                                  <a:pt x="15065" y="494539"/>
                                  <a:pt x="38568" y="537954"/>
                                </a:cubicBezTo>
                                <a:cubicBezTo>
                                  <a:pt x="62312" y="582128"/>
                                  <a:pt x="134747" y="555004"/>
                                  <a:pt x="166590" y="584148"/>
                                </a:cubicBezTo>
                                <a:cubicBezTo>
                                  <a:pt x="195982" y="612020"/>
                                  <a:pt x="182264" y="681034"/>
                                  <a:pt x="212332" y="710158"/>
                                </a:cubicBezTo>
                                <a:cubicBezTo>
                                  <a:pt x="249058" y="732019"/>
                                  <a:pt x="314268" y="713167"/>
                                  <a:pt x="356874" y="733210"/>
                                </a:cubicBezTo>
                                <a:cubicBezTo>
                                  <a:pt x="389659" y="751959"/>
                                  <a:pt x="398724" y="809376"/>
                                  <a:pt x="428464" y="829667"/>
                                </a:cubicBezTo>
                                <a:cubicBezTo>
                                  <a:pt x="462017" y="843757"/>
                                  <a:pt x="512360" y="817868"/>
                                  <a:pt x="549934" y="827434"/>
                                </a:cubicBezTo>
                                <a:cubicBezTo>
                                  <a:pt x="581294" y="839017"/>
                                  <a:pt x="605298" y="895274"/>
                                  <a:pt x="647752" y="905801"/>
                                </a:cubicBezTo>
                                <a:cubicBezTo>
                                  <a:pt x="681371" y="918057"/>
                                  <a:pt x="727311" y="879417"/>
                                  <a:pt x="763593" y="875591"/>
                                </a:cubicBezTo>
                                <a:cubicBezTo>
                                  <a:pt x="794661" y="879003"/>
                                  <a:pt x="830497" y="917689"/>
                                  <a:pt x="864319" y="905993"/>
                                </a:cubicBezTo>
                                <a:cubicBezTo>
                                  <a:pt x="898349" y="893384"/>
                                  <a:pt x="886813" y="866332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9" name="フリーフォーム: 図形 488">
                    <a:extLst>
                      <a:ext uri="{FF2B5EF4-FFF2-40B4-BE49-F238E27FC236}">
                        <a16:creationId xmlns:a16="http://schemas.microsoft.com/office/drawing/2014/main" id="{D7326677-40C0-4626-A9D7-B5BFFDC66534}"/>
                      </a:ext>
                    </a:extLst>
                  </p:cNvPr>
                  <p:cNvSpPr/>
                  <p:nvPr/>
                </p:nvSpPr>
                <p:spPr>
                  <a:xfrm rot="12600000" flipH="1">
                    <a:off x="4618379" y="3138680"/>
                    <a:ext cx="1282419" cy="77133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842125470">
                          <a:custGeom>
                            <a:avLst/>
                            <a:gdLst>
                              <a:gd name="connsiteX0" fmla="*/ 816142 w 1282419"/>
                              <a:gd name="connsiteY0" fmla="*/ 721786 h 771335"/>
                              <a:gd name="connsiteX1" fmla="*/ 938390 w 1282419"/>
                              <a:gd name="connsiteY1" fmla="*/ 725790 h 771335"/>
                              <a:gd name="connsiteX2" fmla="*/ 996028 w 1282419"/>
                              <a:gd name="connsiteY2" fmla="*/ 634175 h 771335"/>
                              <a:gd name="connsiteX3" fmla="*/ 1101256 w 1282419"/>
                              <a:gd name="connsiteY3" fmla="*/ 606599 h 771335"/>
                              <a:gd name="connsiteX4" fmla="*/ 1148213 w 1282419"/>
                              <a:gd name="connsiteY4" fmla="*/ 506898 h 771335"/>
                              <a:gd name="connsiteX5" fmla="*/ 1247158 w 1282419"/>
                              <a:gd name="connsiteY5" fmla="*/ 438386 h 771335"/>
                              <a:gd name="connsiteX6" fmla="*/ 1282419 w 1282419"/>
                              <a:gd name="connsiteY6" fmla="*/ 338533 h 771335"/>
                              <a:gd name="connsiteX7" fmla="*/ 916331 w 1282419"/>
                              <a:gd name="connsiteY7" fmla="*/ 32566 h 771335"/>
                              <a:gd name="connsiteX8" fmla="*/ 356171 w 1282419"/>
                              <a:gd name="connsiteY8" fmla="*/ 34660 h 771335"/>
                              <a:gd name="connsiteX9" fmla="*/ 0 w 1282419"/>
                              <a:gd name="connsiteY9" fmla="*/ 315233 h 771335"/>
                              <a:gd name="connsiteX10" fmla="*/ 32802 w 1282419"/>
                              <a:gd name="connsiteY10" fmla="*/ 457536 h 771335"/>
                              <a:gd name="connsiteX11" fmla="*/ 141687 w 1282419"/>
                              <a:gd name="connsiteY11" fmla="*/ 496824 h 771335"/>
                              <a:gd name="connsiteX12" fmla="*/ 180591 w 1282419"/>
                              <a:gd name="connsiteY12" fmla="*/ 603997 h 771335"/>
                              <a:gd name="connsiteX13" fmla="*/ 303526 w 1282419"/>
                              <a:gd name="connsiteY13" fmla="*/ 623604 h 771335"/>
                              <a:gd name="connsiteX14" fmla="*/ 364414 w 1282419"/>
                              <a:gd name="connsiteY14" fmla="*/ 705641 h 771335"/>
                              <a:gd name="connsiteX15" fmla="*/ 467726 w 1282419"/>
                              <a:gd name="connsiteY15" fmla="*/ 703742 h 771335"/>
                              <a:gd name="connsiteX16" fmla="*/ 550922 w 1282419"/>
                              <a:gd name="connsiteY16" fmla="*/ 770394 h 771335"/>
                              <a:gd name="connsiteX17" fmla="*/ 649446 w 1282419"/>
                              <a:gd name="connsiteY17" fmla="*/ 744701 h 771335"/>
                              <a:gd name="connsiteX18" fmla="*/ 735114 w 1282419"/>
                              <a:gd name="connsiteY18" fmla="*/ 770557 h 771335"/>
                              <a:gd name="connsiteX19" fmla="*/ 816142 w 1282419"/>
                              <a:gd name="connsiteY19" fmla="*/ 721786 h 77133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9" h="771335" fill="none" extrusionOk="0">
                                <a:moveTo>
                                  <a:pt x="816142" y="721786"/>
                                </a:moveTo>
                                <a:cubicBezTo>
                                  <a:pt x="872674" y="706306"/>
                                  <a:pt x="908299" y="738804"/>
                                  <a:pt x="938390" y="725790"/>
                                </a:cubicBezTo>
                                <a:cubicBezTo>
                                  <a:pt x="963597" y="718071"/>
                                  <a:pt x="970488" y="655153"/>
                                  <a:pt x="996028" y="634175"/>
                                </a:cubicBezTo>
                                <a:cubicBezTo>
                                  <a:pt x="1025794" y="616379"/>
                                  <a:pt x="1076871" y="626861"/>
                                  <a:pt x="1101256" y="606599"/>
                                </a:cubicBezTo>
                                <a:cubicBezTo>
                                  <a:pt x="1126123" y="582444"/>
                                  <a:pt x="1117878" y="536502"/>
                                  <a:pt x="1148213" y="506898"/>
                                </a:cubicBezTo>
                                <a:cubicBezTo>
                                  <a:pt x="1174111" y="480820"/>
                                  <a:pt x="1220362" y="468889"/>
                                  <a:pt x="1247158" y="438386"/>
                                </a:cubicBezTo>
                                <a:cubicBezTo>
                                  <a:pt x="1270199" y="412700"/>
                                  <a:pt x="1257499" y="377803"/>
                                  <a:pt x="1282419" y="338533"/>
                                </a:cubicBezTo>
                                <a:cubicBezTo>
                                  <a:pt x="1177899" y="275594"/>
                                  <a:pt x="1021659" y="122596"/>
                                  <a:pt x="916331" y="32566"/>
                                </a:cubicBezTo>
                                <a:cubicBezTo>
                                  <a:pt x="716692" y="-36642"/>
                                  <a:pt x="551972" y="16713"/>
                                  <a:pt x="356171" y="34660"/>
                                </a:cubicBezTo>
                                <a:cubicBezTo>
                                  <a:pt x="206382" y="125008"/>
                                  <a:pt x="159296" y="202906"/>
                                  <a:pt x="0" y="315233"/>
                                </a:cubicBezTo>
                                <a:cubicBezTo>
                                  <a:pt x="27590" y="355588"/>
                                  <a:pt x="787" y="431882"/>
                                  <a:pt x="32802" y="457536"/>
                                </a:cubicBezTo>
                                <a:cubicBezTo>
                                  <a:pt x="61619" y="487337"/>
                                  <a:pt x="111210" y="477604"/>
                                  <a:pt x="141687" y="496824"/>
                                </a:cubicBezTo>
                                <a:cubicBezTo>
                                  <a:pt x="168082" y="522035"/>
                                  <a:pt x="148444" y="584431"/>
                                  <a:pt x="180591" y="603997"/>
                                </a:cubicBezTo>
                                <a:cubicBezTo>
                                  <a:pt x="208748" y="627934"/>
                                  <a:pt x="270621" y="614061"/>
                                  <a:pt x="303526" y="623604"/>
                                </a:cubicBezTo>
                                <a:cubicBezTo>
                                  <a:pt x="329149" y="641936"/>
                                  <a:pt x="339330" y="690255"/>
                                  <a:pt x="364414" y="705641"/>
                                </a:cubicBezTo>
                                <a:cubicBezTo>
                                  <a:pt x="393137" y="718097"/>
                                  <a:pt x="442366" y="688314"/>
                                  <a:pt x="467726" y="703742"/>
                                </a:cubicBezTo>
                                <a:cubicBezTo>
                                  <a:pt x="498723" y="722232"/>
                                  <a:pt x="516252" y="760240"/>
                                  <a:pt x="550922" y="770394"/>
                                </a:cubicBezTo>
                                <a:cubicBezTo>
                                  <a:pt x="582750" y="778930"/>
                                  <a:pt x="623476" y="746911"/>
                                  <a:pt x="649446" y="744701"/>
                                </a:cubicBezTo>
                                <a:cubicBezTo>
                                  <a:pt x="684556" y="745242"/>
                                  <a:pt x="712634" y="773041"/>
                                  <a:pt x="735114" y="770557"/>
                                </a:cubicBezTo>
                                <a:cubicBezTo>
                                  <a:pt x="764388" y="767279"/>
                                  <a:pt x="759689" y="732186"/>
                                  <a:pt x="816142" y="721786"/>
                                </a:cubicBezTo>
                                <a:close/>
                              </a:path>
                              <a:path w="1282419" h="771335" stroke="0" extrusionOk="0">
                                <a:moveTo>
                                  <a:pt x="816142" y="721786"/>
                                </a:moveTo>
                                <a:cubicBezTo>
                                  <a:pt x="873889" y="714183"/>
                                  <a:pt x="909557" y="742854"/>
                                  <a:pt x="938390" y="725790"/>
                                </a:cubicBezTo>
                                <a:cubicBezTo>
                                  <a:pt x="974949" y="710978"/>
                                  <a:pt x="975390" y="654294"/>
                                  <a:pt x="996028" y="634175"/>
                                </a:cubicBezTo>
                                <a:cubicBezTo>
                                  <a:pt x="1016531" y="609509"/>
                                  <a:pt x="1074627" y="630055"/>
                                  <a:pt x="1101256" y="606599"/>
                                </a:cubicBezTo>
                                <a:cubicBezTo>
                                  <a:pt x="1131168" y="585324"/>
                                  <a:pt x="1122560" y="534567"/>
                                  <a:pt x="1148213" y="506898"/>
                                </a:cubicBezTo>
                                <a:cubicBezTo>
                                  <a:pt x="1177470" y="477309"/>
                                  <a:pt x="1218266" y="465180"/>
                                  <a:pt x="1247158" y="438386"/>
                                </a:cubicBezTo>
                                <a:cubicBezTo>
                                  <a:pt x="1275874" y="411606"/>
                                  <a:pt x="1251879" y="388073"/>
                                  <a:pt x="1282419" y="338533"/>
                                </a:cubicBezTo>
                                <a:cubicBezTo>
                                  <a:pt x="1187826" y="258389"/>
                                  <a:pt x="1020777" y="113973"/>
                                  <a:pt x="916331" y="32566"/>
                                </a:cubicBezTo>
                                <a:cubicBezTo>
                                  <a:pt x="753250" y="-20213"/>
                                  <a:pt x="528738" y="2538"/>
                                  <a:pt x="356171" y="34660"/>
                                </a:cubicBezTo>
                                <a:cubicBezTo>
                                  <a:pt x="223150" y="134631"/>
                                  <a:pt x="128138" y="230120"/>
                                  <a:pt x="0" y="315233"/>
                                </a:cubicBezTo>
                                <a:cubicBezTo>
                                  <a:pt x="35458" y="348203"/>
                                  <a:pt x="7465" y="424939"/>
                                  <a:pt x="32802" y="457536"/>
                                </a:cubicBezTo>
                                <a:cubicBezTo>
                                  <a:pt x="62088" y="489259"/>
                                  <a:pt x="109166" y="468956"/>
                                  <a:pt x="141687" y="496824"/>
                                </a:cubicBezTo>
                                <a:cubicBezTo>
                                  <a:pt x="163433" y="523319"/>
                                  <a:pt x="152972" y="574812"/>
                                  <a:pt x="180591" y="603997"/>
                                </a:cubicBezTo>
                                <a:cubicBezTo>
                                  <a:pt x="199892" y="624835"/>
                                  <a:pt x="273548" y="609399"/>
                                  <a:pt x="303526" y="623604"/>
                                </a:cubicBezTo>
                                <a:cubicBezTo>
                                  <a:pt x="333745" y="641243"/>
                                  <a:pt x="333904" y="688529"/>
                                  <a:pt x="364414" y="705641"/>
                                </a:cubicBezTo>
                                <a:cubicBezTo>
                                  <a:pt x="394394" y="722750"/>
                                  <a:pt x="436931" y="694511"/>
                                  <a:pt x="467726" y="703742"/>
                                </a:cubicBezTo>
                                <a:cubicBezTo>
                                  <a:pt x="503331" y="718610"/>
                                  <a:pt x="520210" y="767554"/>
                                  <a:pt x="550922" y="770394"/>
                                </a:cubicBezTo>
                                <a:cubicBezTo>
                                  <a:pt x="581756" y="778115"/>
                                  <a:pt x="622943" y="738766"/>
                                  <a:pt x="649446" y="744701"/>
                                </a:cubicBezTo>
                                <a:cubicBezTo>
                                  <a:pt x="683856" y="743259"/>
                                  <a:pt x="710927" y="773267"/>
                                  <a:pt x="735114" y="770557"/>
                                </a:cubicBezTo>
                                <a:cubicBezTo>
                                  <a:pt x="767548" y="761626"/>
                                  <a:pt x="756714" y="735101"/>
                                  <a:pt x="816142" y="72178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0" name="フリーフォーム: 図形 489">
                    <a:extLst>
                      <a:ext uri="{FF2B5EF4-FFF2-40B4-BE49-F238E27FC236}">
                        <a16:creationId xmlns:a16="http://schemas.microsoft.com/office/drawing/2014/main" id="{7CA22BEC-13B7-48B9-8AB7-818F56B8BF72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4008450" y="3503217"/>
                    <a:ext cx="1282418" cy="77133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68995615">
                          <a:custGeom>
                            <a:avLst/>
                            <a:gdLst>
                              <a:gd name="connsiteX0" fmla="*/ 816141 w 1282418"/>
                              <a:gd name="connsiteY0" fmla="*/ 721787 h 771336"/>
                              <a:gd name="connsiteX1" fmla="*/ 938389 w 1282418"/>
                              <a:gd name="connsiteY1" fmla="*/ 725791 h 771336"/>
                              <a:gd name="connsiteX2" fmla="*/ 996028 w 1282418"/>
                              <a:gd name="connsiteY2" fmla="*/ 634175 h 771336"/>
                              <a:gd name="connsiteX3" fmla="*/ 1101255 w 1282418"/>
                              <a:gd name="connsiteY3" fmla="*/ 606599 h 771336"/>
                              <a:gd name="connsiteX4" fmla="*/ 1148212 w 1282418"/>
                              <a:gd name="connsiteY4" fmla="*/ 506899 h 771336"/>
                              <a:gd name="connsiteX5" fmla="*/ 1247157 w 1282418"/>
                              <a:gd name="connsiteY5" fmla="*/ 438386 h 771336"/>
                              <a:gd name="connsiteX6" fmla="*/ 1282418 w 1282418"/>
                              <a:gd name="connsiteY6" fmla="*/ 338533 h 771336"/>
                              <a:gd name="connsiteX7" fmla="*/ 916330 w 1282418"/>
                              <a:gd name="connsiteY7" fmla="*/ 32566 h 771336"/>
                              <a:gd name="connsiteX8" fmla="*/ 356170 w 1282418"/>
                              <a:gd name="connsiteY8" fmla="*/ 34660 h 771336"/>
                              <a:gd name="connsiteX9" fmla="*/ 0 w 1282418"/>
                              <a:gd name="connsiteY9" fmla="*/ 315234 h 771336"/>
                              <a:gd name="connsiteX10" fmla="*/ 32802 w 1282418"/>
                              <a:gd name="connsiteY10" fmla="*/ 457536 h 771336"/>
                              <a:gd name="connsiteX11" fmla="*/ 141686 w 1282418"/>
                              <a:gd name="connsiteY11" fmla="*/ 496825 h 771336"/>
                              <a:gd name="connsiteX12" fmla="*/ 180591 w 1282418"/>
                              <a:gd name="connsiteY12" fmla="*/ 603998 h 771336"/>
                              <a:gd name="connsiteX13" fmla="*/ 303526 w 1282418"/>
                              <a:gd name="connsiteY13" fmla="*/ 623605 h 771336"/>
                              <a:gd name="connsiteX14" fmla="*/ 364414 w 1282418"/>
                              <a:gd name="connsiteY14" fmla="*/ 705642 h 771336"/>
                              <a:gd name="connsiteX15" fmla="*/ 467726 w 1282418"/>
                              <a:gd name="connsiteY15" fmla="*/ 703743 h 771336"/>
                              <a:gd name="connsiteX16" fmla="*/ 550921 w 1282418"/>
                              <a:gd name="connsiteY16" fmla="*/ 770395 h 771336"/>
                              <a:gd name="connsiteX17" fmla="*/ 649445 w 1282418"/>
                              <a:gd name="connsiteY17" fmla="*/ 744702 h 771336"/>
                              <a:gd name="connsiteX18" fmla="*/ 735114 w 1282418"/>
                              <a:gd name="connsiteY18" fmla="*/ 770558 h 771336"/>
                              <a:gd name="connsiteX19" fmla="*/ 816141 w 1282418"/>
                              <a:gd name="connsiteY19" fmla="*/ 721787 h 7713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8" h="771336" fill="none" extrusionOk="0">
                                <a:moveTo>
                                  <a:pt x="816141" y="721787"/>
                                </a:moveTo>
                                <a:cubicBezTo>
                                  <a:pt x="874570" y="710480"/>
                                  <a:pt x="907982" y="739478"/>
                                  <a:pt x="938389" y="725791"/>
                                </a:cubicBezTo>
                                <a:cubicBezTo>
                                  <a:pt x="972647" y="715922"/>
                                  <a:pt x="969281" y="655012"/>
                                  <a:pt x="996028" y="634175"/>
                                </a:cubicBezTo>
                                <a:cubicBezTo>
                                  <a:pt x="1028685" y="614184"/>
                                  <a:pt x="1073113" y="628838"/>
                                  <a:pt x="1101255" y="606599"/>
                                </a:cubicBezTo>
                                <a:cubicBezTo>
                                  <a:pt x="1127725" y="584000"/>
                                  <a:pt x="1121565" y="534223"/>
                                  <a:pt x="1148212" y="506899"/>
                                </a:cubicBezTo>
                                <a:cubicBezTo>
                                  <a:pt x="1164397" y="477409"/>
                                  <a:pt x="1227817" y="472099"/>
                                  <a:pt x="1247157" y="438386"/>
                                </a:cubicBezTo>
                                <a:cubicBezTo>
                                  <a:pt x="1273719" y="416183"/>
                                  <a:pt x="1253187" y="379037"/>
                                  <a:pt x="1282418" y="338533"/>
                                </a:cubicBezTo>
                                <a:cubicBezTo>
                                  <a:pt x="1149596" y="253641"/>
                                  <a:pt x="1042205" y="158103"/>
                                  <a:pt x="916330" y="32566"/>
                                </a:cubicBezTo>
                                <a:cubicBezTo>
                                  <a:pt x="773987" y="-31699"/>
                                  <a:pt x="506748" y="-5189"/>
                                  <a:pt x="356170" y="34660"/>
                                </a:cubicBezTo>
                                <a:cubicBezTo>
                                  <a:pt x="246760" y="143954"/>
                                  <a:pt x="117296" y="210673"/>
                                  <a:pt x="0" y="315234"/>
                                </a:cubicBezTo>
                                <a:cubicBezTo>
                                  <a:pt x="35762" y="345168"/>
                                  <a:pt x="627" y="430865"/>
                                  <a:pt x="32802" y="457536"/>
                                </a:cubicBezTo>
                                <a:cubicBezTo>
                                  <a:pt x="56658" y="484927"/>
                                  <a:pt x="122271" y="475605"/>
                                  <a:pt x="141686" y="496825"/>
                                </a:cubicBezTo>
                                <a:cubicBezTo>
                                  <a:pt x="168827" y="520455"/>
                                  <a:pt x="156921" y="589412"/>
                                  <a:pt x="180591" y="603998"/>
                                </a:cubicBezTo>
                                <a:cubicBezTo>
                                  <a:pt x="210599" y="622740"/>
                                  <a:pt x="274740" y="605833"/>
                                  <a:pt x="303526" y="623605"/>
                                </a:cubicBezTo>
                                <a:cubicBezTo>
                                  <a:pt x="338261" y="643205"/>
                                  <a:pt x="340579" y="688184"/>
                                  <a:pt x="364414" y="705642"/>
                                </a:cubicBezTo>
                                <a:cubicBezTo>
                                  <a:pt x="386293" y="718295"/>
                                  <a:pt x="437397" y="693122"/>
                                  <a:pt x="467726" y="703743"/>
                                </a:cubicBezTo>
                                <a:cubicBezTo>
                                  <a:pt x="500219" y="713696"/>
                                  <a:pt x="522791" y="765097"/>
                                  <a:pt x="550921" y="770395"/>
                                </a:cubicBezTo>
                                <a:cubicBezTo>
                                  <a:pt x="578109" y="770633"/>
                                  <a:pt x="620362" y="745474"/>
                                  <a:pt x="649445" y="744702"/>
                                </a:cubicBezTo>
                                <a:cubicBezTo>
                                  <a:pt x="675139" y="743474"/>
                                  <a:pt x="701656" y="772446"/>
                                  <a:pt x="735114" y="770558"/>
                                </a:cubicBezTo>
                                <a:cubicBezTo>
                                  <a:pt x="762739" y="765004"/>
                                  <a:pt x="756991" y="738374"/>
                                  <a:pt x="816141" y="721787"/>
                                </a:cubicBezTo>
                                <a:close/>
                              </a:path>
                              <a:path w="1282418" h="771336" stroke="0" extrusionOk="0">
                                <a:moveTo>
                                  <a:pt x="816141" y="721787"/>
                                </a:moveTo>
                                <a:cubicBezTo>
                                  <a:pt x="873838" y="700557"/>
                                  <a:pt x="908946" y="743429"/>
                                  <a:pt x="938389" y="725791"/>
                                </a:cubicBezTo>
                                <a:cubicBezTo>
                                  <a:pt x="969215" y="713523"/>
                                  <a:pt x="970051" y="650636"/>
                                  <a:pt x="996028" y="634175"/>
                                </a:cubicBezTo>
                                <a:cubicBezTo>
                                  <a:pt x="1021507" y="612123"/>
                                  <a:pt x="1075731" y="629966"/>
                                  <a:pt x="1101255" y="606599"/>
                                </a:cubicBezTo>
                                <a:cubicBezTo>
                                  <a:pt x="1131733" y="579997"/>
                                  <a:pt x="1128010" y="535048"/>
                                  <a:pt x="1148212" y="506899"/>
                                </a:cubicBezTo>
                                <a:cubicBezTo>
                                  <a:pt x="1170667" y="482389"/>
                                  <a:pt x="1230285" y="460726"/>
                                  <a:pt x="1247157" y="438386"/>
                                </a:cubicBezTo>
                                <a:cubicBezTo>
                                  <a:pt x="1272227" y="412958"/>
                                  <a:pt x="1254392" y="386628"/>
                                  <a:pt x="1282418" y="338533"/>
                                </a:cubicBezTo>
                                <a:cubicBezTo>
                                  <a:pt x="1154052" y="213297"/>
                                  <a:pt x="1023741" y="97289"/>
                                  <a:pt x="916330" y="32566"/>
                                </a:cubicBezTo>
                                <a:cubicBezTo>
                                  <a:pt x="737596" y="-14104"/>
                                  <a:pt x="543721" y="-4090"/>
                                  <a:pt x="356170" y="34660"/>
                                </a:cubicBezTo>
                                <a:cubicBezTo>
                                  <a:pt x="233312" y="148341"/>
                                  <a:pt x="150979" y="190299"/>
                                  <a:pt x="0" y="315234"/>
                                </a:cubicBezTo>
                                <a:cubicBezTo>
                                  <a:pt x="37427" y="342027"/>
                                  <a:pt x="10996" y="424798"/>
                                  <a:pt x="32802" y="457536"/>
                                </a:cubicBezTo>
                                <a:cubicBezTo>
                                  <a:pt x="57161" y="483504"/>
                                  <a:pt x="115447" y="469059"/>
                                  <a:pt x="141686" y="496825"/>
                                </a:cubicBezTo>
                                <a:cubicBezTo>
                                  <a:pt x="164475" y="526088"/>
                                  <a:pt x="151106" y="575810"/>
                                  <a:pt x="180591" y="603998"/>
                                </a:cubicBezTo>
                                <a:cubicBezTo>
                                  <a:pt x="204364" y="619876"/>
                                  <a:pt x="276222" y="606973"/>
                                  <a:pt x="303526" y="623605"/>
                                </a:cubicBezTo>
                                <a:cubicBezTo>
                                  <a:pt x="332910" y="638772"/>
                                  <a:pt x="337646" y="699075"/>
                                  <a:pt x="364414" y="705642"/>
                                </a:cubicBezTo>
                                <a:cubicBezTo>
                                  <a:pt x="399299" y="720666"/>
                                  <a:pt x="437204" y="691544"/>
                                  <a:pt x="467726" y="703743"/>
                                </a:cubicBezTo>
                                <a:cubicBezTo>
                                  <a:pt x="499653" y="714517"/>
                                  <a:pt x="520354" y="759073"/>
                                  <a:pt x="550921" y="770395"/>
                                </a:cubicBezTo>
                                <a:cubicBezTo>
                                  <a:pt x="579627" y="770623"/>
                                  <a:pt x="621181" y="747825"/>
                                  <a:pt x="649445" y="744702"/>
                                </a:cubicBezTo>
                                <a:cubicBezTo>
                                  <a:pt x="685143" y="742163"/>
                                  <a:pt x="706104" y="775439"/>
                                  <a:pt x="735114" y="770558"/>
                                </a:cubicBezTo>
                                <a:cubicBezTo>
                                  <a:pt x="757790" y="772396"/>
                                  <a:pt x="759018" y="737476"/>
                                  <a:pt x="816141" y="721787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1" name="フリーフォーム: 図形 490">
                    <a:extLst>
                      <a:ext uri="{FF2B5EF4-FFF2-40B4-BE49-F238E27FC236}">
                        <a16:creationId xmlns:a16="http://schemas.microsoft.com/office/drawing/2014/main" id="{88935AE0-4347-4AE9-ADE4-8F60DDABC0D0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07645" y="3849162"/>
                    <a:ext cx="1282418" cy="77133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145988824">
                          <a:custGeom>
                            <a:avLst/>
                            <a:gdLst>
                              <a:gd name="connsiteX0" fmla="*/ 816141 w 1282418"/>
                              <a:gd name="connsiteY0" fmla="*/ 721787 h 771336"/>
                              <a:gd name="connsiteX1" fmla="*/ 938389 w 1282418"/>
                              <a:gd name="connsiteY1" fmla="*/ 725791 h 771336"/>
                              <a:gd name="connsiteX2" fmla="*/ 996028 w 1282418"/>
                              <a:gd name="connsiteY2" fmla="*/ 634175 h 771336"/>
                              <a:gd name="connsiteX3" fmla="*/ 1101255 w 1282418"/>
                              <a:gd name="connsiteY3" fmla="*/ 606599 h 771336"/>
                              <a:gd name="connsiteX4" fmla="*/ 1148212 w 1282418"/>
                              <a:gd name="connsiteY4" fmla="*/ 506899 h 771336"/>
                              <a:gd name="connsiteX5" fmla="*/ 1247157 w 1282418"/>
                              <a:gd name="connsiteY5" fmla="*/ 438386 h 771336"/>
                              <a:gd name="connsiteX6" fmla="*/ 1282418 w 1282418"/>
                              <a:gd name="connsiteY6" fmla="*/ 338533 h 771336"/>
                              <a:gd name="connsiteX7" fmla="*/ 916330 w 1282418"/>
                              <a:gd name="connsiteY7" fmla="*/ 32566 h 771336"/>
                              <a:gd name="connsiteX8" fmla="*/ 356170 w 1282418"/>
                              <a:gd name="connsiteY8" fmla="*/ 34660 h 771336"/>
                              <a:gd name="connsiteX9" fmla="*/ 0 w 1282418"/>
                              <a:gd name="connsiteY9" fmla="*/ 315234 h 771336"/>
                              <a:gd name="connsiteX10" fmla="*/ 32802 w 1282418"/>
                              <a:gd name="connsiteY10" fmla="*/ 457536 h 771336"/>
                              <a:gd name="connsiteX11" fmla="*/ 141686 w 1282418"/>
                              <a:gd name="connsiteY11" fmla="*/ 496825 h 771336"/>
                              <a:gd name="connsiteX12" fmla="*/ 180591 w 1282418"/>
                              <a:gd name="connsiteY12" fmla="*/ 603998 h 771336"/>
                              <a:gd name="connsiteX13" fmla="*/ 303526 w 1282418"/>
                              <a:gd name="connsiteY13" fmla="*/ 623605 h 771336"/>
                              <a:gd name="connsiteX14" fmla="*/ 364414 w 1282418"/>
                              <a:gd name="connsiteY14" fmla="*/ 705642 h 771336"/>
                              <a:gd name="connsiteX15" fmla="*/ 467726 w 1282418"/>
                              <a:gd name="connsiteY15" fmla="*/ 703743 h 771336"/>
                              <a:gd name="connsiteX16" fmla="*/ 550921 w 1282418"/>
                              <a:gd name="connsiteY16" fmla="*/ 770395 h 771336"/>
                              <a:gd name="connsiteX17" fmla="*/ 649445 w 1282418"/>
                              <a:gd name="connsiteY17" fmla="*/ 744702 h 771336"/>
                              <a:gd name="connsiteX18" fmla="*/ 735114 w 1282418"/>
                              <a:gd name="connsiteY18" fmla="*/ 770558 h 771336"/>
                              <a:gd name="connsiteX19" fmla="*/ 816141 w 1282418"/>
                              <a:gd name="connsiteY19" fmla="*/ 721787 h 7713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8" h="771336" fill="none" extrusionOk="0">
                                <a:moveTo>
                                  <a:pt x="816141" y="721787"/>
                                </a:moveTo>
                                <a:cubicBezTo>
                                  <a:pt x="881337" y="708427"/>
                                  <a:pt x="913858" y="739015"/>
                                  <a:pt x="938389" y="725791"/>
                                </a:cubicBezTo>
                                <a:cubicBezTo>
                                  <a:pt x="969896" y="713723"/>
                                  <a:pt x="975436" y="653480"/>
                                  <a:pt x="996028" y="634175"/>
                                </a:cubicBezTo>
                                <a:cubicBezTo>
                                  <a:pt x="1023869" y="613583"/>
                                  <a:pt x="1076674" y="627009"/>
                                  <a:pt x="1101255" y="606599"/>
                                </a:cubicBezTo>
                                <a:cubicBezTo>
                                  <a:pt x="1120240" y="591144"/>
                                  <a:pt x="1130806" y="539904"/>
                                  <a:pt x="1148212" y="506899"/>
                                </a:cubicBezTo>
                                <a:cubicBezTo>
                                  <a:pt x="1169017" y="477184"/>
                                  <a:pt x="1226004" y="465277"/>
                                  <a:pt x="1247157" y="438386"/>
                                </a:cubicBezTo>
                                <a:cubicBezTo>
                                  <a:pt x="1273207" y="414377"/>
                                  <a:pt x="1249756" y="380275"/>
                                  <a:pt x="1282418" y="338533"/>
                                </a:cubicBezTo>
                                <a:cubicBezTo>
                                  <a:pt x="1150427" y="247646"/>
                                  <a:pt x="1100665" y="180940"/>
                                  <a:pt x="916330" y="32566"/>
                                </a:cubicBezTo>
                                <a:cubicBezTo>
                                  <a:pt x="736265" y="-9962"/>
                                  <a:pt x="514476" y="9329"/>
                                  <a:pt x="356170" y="34660"/>
                                </a:cubicBezTo>
                                <a:cubicBezTo>
                                  <a:pt x="244402" y="132359"/>
                                  <a:pt x="104091" y="251410"/>
                                  <a:pt x="0" y="315234"/>
                                </a:cubicBezTo>
                                <a:cubicBezTo>
                                  <a:pt x="33064" y="357133"/>
                                  <a:pt x="4722" y="427293"/>
                                  <a:pt x="32802" y="457536"/>
                                </a:cubicBezTo>
                                <a:cubicBezTo>
                                  <a:pt x="62011" y="484246"/>
                                  <a:pt x="117866" y="472679"/>
                                  <a:pt x="141686" y="496825"/>
                                </a:cubicBezTo>
                                <a:cubicBezTo>
                                  <a:pt x="172758" y="517891"/>
                                  <a:pt x="152026" y="580523"/>
                                  <a:pt x="180591" y="603998"/>
                                </a:cubicBezTo>
                                <a:cubicBezTo>
                                  <a:pt x="202344" y="624383"/>
                                  <a:pt x="276692" y="604314"/>
                                  <a:pt x="303526" y="623605"/>
                                </a:cubicBezTo>
                                <a:cubicBezTo>
                                  <a:pt x="338104" y="642073"/>
                                  <a:pt x="339248" y="692900"/>
                                  <a:pt x="364414" y="705642"/>
                                </a:cubicBezTo>
                                <a:cubicBezTo>
                                  <a:pt x="392049" y="717812"/>
                                  <a:pt x="441502" y="690847"/>
                                  <a:pt x="467726" y="703743"/>
                                </a:cubicBezTo>
                                <a:cubicBezTo>
                                  <a:pt x="496634" y="721892"/>
                                  <a:pt x="515005" y="767613"/>
                                  <a:pt x="550921" y="770395"/>
                                </a:cubicBezTo>
                                <a:cubicBezTo>
                                  <a:pt x="581433" y="782508"/>
                                  <a:pt x="618763" y="743409"/>
                                  <a:pt x="649445" y="744702"/>
                                </a:cubicBezTo>
                                <a:cubicBezTo>
                                  <a:pt x="677982" y="744955"/>
                                  <a:pt x="705647" y="773216"/>
                                  <a:pt x="735114" y="770558"/>
                                </a:cubicBezTo>
                                <a:cubicBezTo>
                                  <a:pt x="767949" y="768332"/>
                                  <a:pt x="761853" y="740447"/>
                                  <a:pt x="816141" y="721787"/>
                                </a:cubicBezTo>
                                <a:close/>
                              </a:path>
                              <a:path w="1282418" h="771336" stroke="0" extrusionOk="0">
                                <a:moveTo>
                                  <a:pt x="816141" y="721787"/>
                                </a:moveTo>
                                <a:cubicBezTo>
                                  <a:pt x="876533" y="706349"/>
                                  <a:pt x="914365" y="746110"/>
                                  <a:pt x="938389" y="725791"/>
                                </a:cubicBezTo>
                                <a:cubicBezTo>
                                  <a:pt x="968826" y="715135"/>
                                  <a:pt x="969739" y="651922"/>
                                  <a:pt x="996028" y="634175"/>
                                </a:cubicBezTo>
                                <a:cubicBezTo>
                                  <a:pt x="1022549" y="617310"/>
                                  <a:pt x="1080755" y="625450"/>
                                  <a:pt x="1101255" y="606599"/>
                                </a:cubicBezTo>
                                <a:cubicBezTo>
                                  <a:pt x="1122670" y="582613"/>
                                  <a:pt x="1125433" y="527834"/>
                                  <a:pt x="1148212" y="506899"/>
                                </a:cubicBezTo>
                                <a:cubicBezTo>
                                  <a:pt x="1171734" y="480502"/>
                                  <a:pt x="1224540" y="465110"/>
                                  <a:pt x="1247157" y="438386"/>
                                </a:cubicBezTo>
                                <a:cubicBezTo>
                                  <a:pt x="1272711" y="414901"/>
                                  <a:pt x="1258072" y="380081"/>
                                  <a:pt x="1282418" y="338533"/>
                                </a:cubicBezTo>
                                <a:cubicBezTo>
                                  <a:pt x="1113123" y="211143"/>
                                  <a:pt x="1006639" y="121478"/>
                                  <a:pt x="916330" y="32566"/>
                                </a:cubicBezTo>
                                <a:cubicBezTo>
                                  <a:pt x="711861" y="-14428"/>
                                  <a:pt x="517823" y="19214"/>
                                  <a:pt x="356170" y="34660"/>
                                </a:cubicBezTo>
                                <a:cubicBezTo>
                                  <a:pt x="212254" y="154839"/>
                                  <a:pt x="143972" y="206744"/>
                                  <a:pt x="0" y="315234"/>
                                </a:cubicBezTo>
                                <a:cubicBezTo>
                                  <a:pt x="34884" y="348808"/>
                                  <a:pt x="17066" y="428299"/>
                                  <a:pt x="32802" y="457536"/>
                                </a:cubicBezTo>
                                <a:cubicBezTo>
                                  <a:pt x="60827" y="489284"/>
                                  <a:pt x="117242" y="471279"/>
                                  <a:pt x="141686" y="496825"/>
                                </a:cubicBezTo>
                                <a:cubicBezTo>
                                  <a:pt x="160776" y="515157"/>
                                  <a:pt x="153143" y="581682"/>
                                  <a:pt x="180591" y="603998"/>
                                </a:cubicBezTo>
                                <a:cubicBezTo>
                                  <a:pt x="215330" y="627099"/>
                                  <a:pt x="272277" y="604017"/>
                                  <a:pt x="303526" y="623605"/>
                                </a:cubicBezTo>
                                <a:cubicBezTo>
                                  <a:pt x="335338" y="638245"/>
                                  <a:pt x="338646" y="697401"/>
                                  <a:pt x="364414" y="705642"/>
                                </a:cubicBezTo>
                                <a:cubicBezTo>
                                  <a:pt x="396411" y="713538"/>
                                  <a:pt x="439618" y="689139"/>
                                  <a:pt x="467726" y="703743"/>
                                </a:cubicBezTo>
                                <a:cubicBezTo>
                                  <a:pt x="503806" y="717449"/>
                                  <a:pt x="526093" y="768027"/>
                                  <a:pt x="550921" y="770395"/>
                                </a:cubicBezTo>
                                <a:cubicBezTo>
                                  <a:pt x="580895" y="774414"/>
                                  <a:pt x="621592" y="749764"/>
                                  <a:pt x="649445" y="744702"/>
                                </a:cubicBezTo>
                                <a:cubicBezTo>
                                  <a:pt x="677256" y="745380"/>
                                  <a:pt x="704970" y="773513"/>
                                  <a:pt x="735114" y="770558"/>
                                </a:cubicBezTo>
                                <a:cubicBezTo>
                                  <a:pt x="763861" y="767638"/>
                                  <a:pt x="753970" y="734169"/>
                                  <a:pt x="816141" y="721787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2" name="フリーフォーム: 図形 491">
                    <a:extLst>
                      <a:ext uri="{FF2B5EF4-FFF2-40B4-BE49-F238E27FC236}">
                        <a16:creationId xmlns:a16="http://schemas.microsoft.com/office/drawing/2014/main" id="{4467E2A9-9C7E-4CCB-97B9-25BFDB5AA394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578475" y="3316831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115613777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20962" y="500624"/>
                                  <a:pt x="646067" y="524231"/>
                                  <a:pt x="668589" y="517115"/>
                                </a:cubicBezTo>
                                <a:cubicBezTo>
                                  <a:pt x="690204" y="504128"/>
                                  <a:pt x="694486" y="464979"/>
                                  <a:pt x="709655" y="451840"/>
                                </a:cubicBezTo>
                                <a:cubicBezTo>
                                  <a:pt x="731950" y="438599"/>
                                  <a:pt x="767576" y="445469"/>
                                  <a:pt x="784628" y="432193"/>
                                </a:cubicBezTo>
                                <a:cubicBezTo>
                                  <a:pt x="798506" y="417925"/>
                                  <a:pt x="804201" y="384253"/>
                                  <a:pt x="818084" y="361157"/>
                                </a:cubicBezTo>
                                <a:cubicBezTo>
                                  <a:pt x="840729" y="342449"/>
                                  <a:pt x="871981" y="331813"/>
                                  <a:pt x="888581" y="312343"/>
                                </a:cubicBezTo>
                                <a:cubicBezTo>
                                  <a:pt x="904161" y="295397"/>
                                  <a:pt x="894824" y="266325"/>
                                  <a:pt x="913704" y="241200"/>
                                </a:cubicBezTo>
                                <a:cubicBezTo>
                                  <a:pt x="811783" y="177181"/>
                                  <a:pt x="741449" y="86056"/>
                                  <a:pt x="652872" y="23202"/>
                                </a:cubicBezTo>
                                <a:cubicBezTo>
                                  <a:pt x="537330" y="-21855"/>
                                  <a:pt x="396143" y="-13179"/>
                                  <a:pt x="253766" y="24694"/>
                                </a:cubicBezTo>
                                <a:cubicBezTo>
                                  <a:pt x="178717" y="97946"/>
                                  <a:pt x="60278" y="172790"/>
                                  <a:pt x="0" y="224599"/>
                                </a:cubicBezTo>
                                <a:cubicBezTo>
                                  <a:pt x="24555" y="252375"/>
                                  <a:pt x="5417" y="303736"/>
                                  <a:pt x="23371" y="325987"/>
                                </a:cubicBezTo>
                                <a:cubicBezTo>
                                  <a:pt x="40589" y="345526"/>
                                  <a:pt x="84038" y="338157"/>
                                  <a:pt x="100949" y="353980"/>
                                </a:cubicBezTo>
                                <a:cubicBezTo>
                                  <a:pt x="119190" y="371494"/>
                                  <a:pt x="113268" y="418733"/>
                                  <a:pt x="128668" y="430339"/>
                                </a:cubicBezTo>
                                <a:cubicBezTo>
                                  <a:pt x="145458" y="448513"/>
                                  <a:pt x="192177" y="428463"/>
                                  <a:pt x="216257" y="444309"/>
                                </a:cubicBezTo>
                                <a:cubicBezTo>
                                  <a:pt x="237463" y="457591"/>
                                  <a:pt x="237808" y="497004"/>
                                  <a:pt x="259639" y="502759"/>
                                </a:cubicBezTo>
                                <a:cubicBezTo>
                                  <a:pt x="281913" y="515562"/>
                                  <a:pt x="312107" y="492048"/>
                                  <a:pt x="333248" y="501406"/>
                                </a:cubicBezTo>
                                <a:cubicBezTo>
                                  <a:pt x="356253" y="505383"/>
                                  <a:pt x="373775" y="548771"/>
                                  <a:pt x="392523" y="548895"/>
                                </a:cubicBezTo>
                                <a:cubicBezTo>
                                  <a:pt x="415996" y="551236"/>
                                  <a:pt x="436442" y="529944"/>
                                  <a:pt x="462720" y="530588"/>
                                </a:cubicBezTo>
                                <a:cubicBezTo>
                                  <a:pt x="484434" y="531503"/>
                                  <a:pt x="500445" y="549839"/>
                                  <a:pt x="523758" y="549011"/>
                                </a:cubicBezTo>
                                <a:cubicBezTo>
                                  <a:pt x="542956" y="542984"/>
                                  <a:pt x="537893" y="525279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6717" y="503053"/>
                                  <a:pt x="650973" y="530885"/>
                                  <a:pt x="668589" y="517115"/>
                                </a:cubicBezTo>
                                <a:cubicBezTo>
                                  <a:pt x="689698" y="506205"/>
                                  <a:pt x="689266" y="465196"/>
                                  <a:pt x="709655" y="451840"/>
                                </a:cubicBezTo>
                                <a:cubicBezTo>
                                  <a:pt x="726260" y="438474"/>
                                  <a:pt x="764787" y="445471"/>
                                  <a:pt x="784628" y="432193"/>
                                </a:cubicBezTo>
                                <a:cubicBezTo>
                                  <a:pt x="801436" y="415186"/>
                                  <a:pt x="802879" y="375359"/>
                                  <a:pt x="818084" y="361157"/>
                                </a:cubicBezTo>
                                <a:cubicBezTo>
                                  <a:pt x="833350" y="341646"/>
                                  <a:pt x="874806" y="327904"/>
                                  <a:pt x="888581" y="312343"/>
                                </a:cubicBezTo>
                                <a:cubicBezTo>
                                  <a:pt x="903853" y="286867"/>
                                  <a:pt x="893102" y="273240"/>
                                  <a:pt x="913704" y="241200"/>
                                </a:cubicBezTo>
                                <a:cubicBezTo>
                                  <a:pt x="853800" y="182451"/>
                                  <a:pt x="746501" y="106675"/>
                                  <a:pt x="652872" y="23202"/>
                                </a:cubicBezTo>
                                <a:cubicBezTo>
                                  <a:pt x="529087" y="-9839"/>
                                  <a:pt x="369889" y="21309"/>
                                  <a:pt x="253766" y="24694"/>
                                </a:cubicBezTo>
                                <a:cubicBezTo>
                                  <a:pt x="178964" y="64848"/>
                                  <a:pt x="111819" y="138569"/>
                                  <a:pt x="0" y="224599"/>
                                </a:cubicBezTo>
                                <a:cubicBezTo>
                                  <a:pt x="25514" y="244530"/>
                                  <a:pt x="4151" y="302877"/>
                                  <a:pt x="23371" y="325987"/>
                                </a:cubicBezTo>
                                <a:cubicBezTo>
                                  <a:pt x="42874" y="352623"/>
                                  <a:pt x="81211" y="332992"/>
                                  <a:pt x="100949" y="353980"/>
                                </a:cubicBezTo>
                                <a:cubicBezTo>
                                  <a:pt x="115570" y="370758"/>
                                  <a:pt x="108511" y="417180"/>
                                  <a:pt x="128668" y="430339"/>
                                </a:cubicBezTo>
                                <a:cubicBezTo>
                                  <a:pt x="142914" y="448837"/>
                                  <a:pt x="192519" y="428061"/>
                                  <a:pt x="216257" y="444309"/>
                                </a:cubicBezTo>
                                <a:cubicBezTo>
                                  <a:pt x="243145" y="457457"/>
                                  <a:pt x="235607" y="495043"/>
                                  <a:pt x="259639" y="502759"/>
                                </a:cubicBezTo>
                                <a:cubicBezTo>
                                  <a:pt x="277508" y="514552"/>
                                  <a:pt x="311337" y="498434"/>
                                  <a:pt x="333248" y="501406"/>
                                </a:cubicBezTo>
                                <a:cubicBezTo>
                                  <a:pt x="353409" y="505697"/>
                                  <a:pt x="373025" y="540997"/>
                                  <a:pt x="392523" y="548895"/>
                                </a:cubicBezTo>
                                <a:cubicBezTo>
                                  <a:pt x="412008" y="553021"/>
                                  <a:pt x="440113" y="530512"/>
                                  <a:pt x="462720" y="530588"/>
                                </a:cubicBezTo>
                                <a:cubicBezTo>
                                  <a:pt x="482414" y="529972"/>
                                  <a:pt x="501452" y="553416"/>
                                  <a:pt x="523758" y="549011"/>
                                </a:cubicBezTo>
                                <a:cubicBezTo>
                                  <a:pt x="547433" y="548637"/>
                                  <a:pt x="537152" y="523381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3" name="フリーフォーム: 図形 492">
                    <a:extLst>
                      <a:ext uri="{FF2B5EF4-FFF2-40B4-BE49-F238E27FC236}">
                        <a16:creationId xmlns:a16="http://schemas.microsoft.com/office/drawing/2014/main" id="{62B7C4AC-A598-4287-84EE-8518BCA8C142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4331994" y="3759044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643800443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20873" y="502003"/>
                                  <a:pt x="649892" y="523514"/>
                                  <a:pt x="668589" y="517115"/>
                                </a:cubicBezTo>
                                <a:cubicBezTo>
                                  <a:pt x="690451" y="506444"/>
                                  <a:pt x="691437" y="469778"/>
                                  <a:pt x="709655" y="451840"/>
                                </a:cubicBezTo>
                                <a:cubicBezTo>
                                  <a:pt x="730300" y="439103"/>
                                  <a:pt x="764540" y="443544"/>
                                  <a:pt x="784628" y="432193"/>
                                </a:cubicBezTo>
                                <a:cubicBezTo>
                                  <a:pt x="804441" y="416379"/>
                                  <a:pt x="799025" y="377445"/>
                                  <a:pt x="818084" y="361157"/>
                                </a:cubicBezTo>
                                <a:cubicBezTo>
                                  <a:pt x="830194" y="339619"/>
                                  <a:pt x="877370" y="332453"/>
                                  <a:pt x="888581" y="312343"/>
                                </a:cubicBezTo>
                                <a:cubicBezTo>
                                  <a:pt x="905190" y="292485"/>
                                  <a:pt x="890226" y="274103"/>
                                  <a:pt x="913704" y="241200"/>
                                </a:cubicBezTo>
                                <a:cubicBezTo>
                                  <a:pt x="852136" y="177721"/>
                                  <a:pt x="751755" y="92581"/>
                                  <a:pt x="652872" y="23202"/>
                                </a:cubicBezTo>
                                <a:cubicBezTo>
                                  <a:pt x="509109" y="1594"/>
                                  <a:pt x="368007" y="-18552"/>
                                  <a:pt x="253766" y="24694"/>
                                </a:cubicBezTo>
                                <a:cubicBezTo>
                                  <a:pt x="204146" y="75111"/>
                                  <a:pt x="119133" y="131397"/>
                                  <a:pt x="0" y="224599"/>
                                </a:cubicBezTo>
                                <a:cubicBezTo>
                                  <a:pt x="25104" y="251069"/>
                                  <a:pt x="7693" y="306048"/>
                                  <a:pt x="23371" y="325987"/>
                                </a:cubicBezTo>
                                <a:cubicBezTo>
                                  <a:pt x="40119" y="344392"/>
                                  <a:pt x="81838" y="330960"/>
                                  <a:pt x="100949" y="353980"/>
                                </a:cubicBezTo>
                                <a:cubicBezTo>
                                  <a:pt x="114841" y="374973"/>
                                  <a:pt x="112758" y="413925"/>
                                  <a:pt x="128668" y="430339"/>
                                </a:cubicBezTo>
                                <a:cubicBezTo>
                                  <a:pt x="146007" y="444093"/>
                                  <a:pt x="190989" y="431767"/>
                                  <a:pt x="216257" y="444309"/>
                                </a:cubicBezTo>
                                <a:cubicBezTo>
                                  <a:pt x="236464" y="454998"/>
                                  <a:pt x="241791" y="493453"/>
                                  <a:pt x="259639" y="502759"/>
                                </a:cubicBezTo>
                                <a:cubicBezTo>
                                  <a:pt x="281033" y="517744"/>
                                  <a:pt x="316579" y="495481"/>
                                  <a:pt x="333248" y="501406"/>
                                </a:cubicBezTo>
                                <a:cubicBezTo>
                                  <a:pt x="353819" y="510131"/>
                                  <a:pt x="369659" y="545559"/>
                                  <a:pt x="392523" y="548895"/>
                                </a:cubicBezTo>
                                <a:cubicBezTo>
                                  <a:pt x="413345" y="552130"/>
                                  <a:pt x="439746" y="532766"/>
                                  <a:pt x="462720" y="530588"/>
                                </a:cubicBezTo>
                                <a:cubicBezTo>
                                  <a:pt x="486949" y="526614"/>
                                  <a:pt x="502309" y="552835"/>
                                  <a:pt x="523758" y="549011"/>
                                </a:cubicBezTo>
                                <a:cubicBezTo>
                                  <a:pt x="546429" y="549116"/>
                                  <a:pt x="539209" y="527458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4724" y="500198"/>
                                  <a:pt x="647071" y="529909"/>
                                  <a:pt x="668589" y="517115"/>
                                </a:cubicBezTo>
                                <a:cubicBezTo>
                                  <a:pt x="690022" y="507677"/>
                                  <a:pt x="690432" y="471459"/>
                                  <a:pt x="709655" y="451840"/>
                                </a:cubicBezTo>
                                <a:cubicBezTo>
                                  <a:pt x="726575" y="435688"/>
                                  <a:pt x="764225" y="447869"/>
                                  <a:pt x="784628" y="432193"/>
                                </a:cubicBezTo>
                                <a:cubicBezTo>
                                  <a:pt x="800934" y="417991"/>
                                  <a:pt x="800557" y="382419"/>
                                  <a:pt x="818084" y="361157"/>
                                </a:cubicBezTo>
                                <a:cubicBezTo>
                                  <a:pt x="838367" y="338834"/>
                                  <a:pt x="872921" y="331104"/>
                                  <a:pt x="888581" y="312343"/>
                                </a:cubicBezTo>
                                <a:cubicBezTo>
                                  <a:pt x="899531" y="291000"/>
                                  <a:pt x="896429" y="267406"/>
                                  <a:pt x="913704" y="241200"/>
                                </a:cubicBezTo>
                                <a:cubicBezTo>
                                  <a:pt x="792520" y="121547"/>
                                  <a:pt x="737493" y="73730"/>
                                  <a:pt x="652872" y="23202"/>
                                </a:cubicBezTo>
                                <a:cubicBezTo>
                                  <a:pt x="524903" y="-4670"/>
                                  <a:pt x="388317" y="14916"/>
                                  <a:pt x="253766" y="24694"/>
                                </a:cubicBezTo>
                                <a:cubicBezTo>
                                  <a:pt x="144941" y="109734"/>
                                  <a:pt x="89058" y="155706"/>
                                  <a:pt x="0" y="224599"/>
                                </a:cubicBezTo>
                                <a:cubicBezTo>
                                  <a:pt x="23965" y="245878"/>
                                  <a:pt x="8016" y="309014"/>
                                  <a:pt x="23371" y="325987"/>
                                </a:cubicBezTo>
                                <a:cubicBezTo>
                                  <a:pt x="39382" y="349974"/>
                                  <a:pt x="82807" y="331228"/>
                                  <a:pt x="100949" y="353980"/>
                                </a:cubicBezTo>
                                <a:cubicBezTo>
                                  <a:pt x="116060" y="371267"/>
                                  <a:pt x="112679" y="417144"/>
                                  <a:pt x="128668" y="430339"/>
                                </a:cubicBezTo>
                                <a:cubicBezTo>
                                  <a:pt x="149201" y="446340"/>
                                  <a:pt x="193917" y="433600"/>
                                  <a:pt x="216257" y="444309"/>
                                </a:cubicBezTo>
                                <a:cubicBezTo>
                                  <a:pt x="239238" y="456529"/>
                                  <a:pt x="235479" y="492241"/>
                                  <a:pt x="259639" y="502759"/>
                                </a:cubicBezTo>
                                <a:cubicBezTo>
                                  <a:pt x="276354" y="509942"/>
                                  <a:pt x="310489" y="496208"/>
                                  <a:pt x="333248" y="501406"/>
                                </a:cubicBezTo>
                                <a:cubicBezTo>
                                  <a:pt x="355652" y="506326"/>
                                  <a:pt x="368365" y="543801"/>
                                  <a:pt x="392523" y="548895"/>
                                </a:cubicBezTo>
                                <a:cubicBezTo>
                                  <a:pt x="410817" y="552797"/>
                                  <a:pt x="442825" y="532108"/>
                                  <a:pt x="462720" y="530588"/>
                                </a:cubicBezTo>
                                <a:cubicBezTo>
                                  <a:pt x="484207" y="530217"/>
                                  <a:pt x="507601" y="549295"/>
                                  <a:pt x="523758" y="549011"/>
                                </a:cubicBezTo>
                                <a:cubicBezTo>
                                  <a:pt x="544570" y="547706"/>
                                  <a:pt x="540907" y="521976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4" name="フリーフォーム: 図形 493">
                    <a:extLst>
                      <a:ext uri="{FF2B5EF4-FFF2-40B4-BE49-F238E27FC236}">
                        <a16:creationId xmlns:a16="http://schemas.microsoft.com/office/drawing/2014/main" id="{F76DEE0C-D626-4C3C-A0F0-DCFD1826306A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824955" y="3759044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272388975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17516" y="503759"/>
                                  <a:pt x="643226" y="528168"/>
                                  <a:pt x="668589" y="517115"/>
                                </a:cubicBezTo>
                                <a:cubicBezTo>
                                  <a:pt x="691918" y="507610"/>
                                  <a:pt x="688433" y="467069"/>
                                  <a:pt x="709655" y="451840"/>
                                </a:cubicBezTo>
                                <a:cubicBezTo>
                                  <a:pt x="729174" y="433508"/>
                                  <a:pt x="763869" y="451261"/>
                                  <a:pt x="784628" y="432193"/>
                                </a:cubicBezTo>
                                <a:cubicBezTo>
                                  <a:pt x="805922" y="417840"/>
                                  <a:pt x="805483" y="382764"/>
                                  <a:pt x="818084" y="361157"/>
                                </a:cubicBezTo>
                                <a:cubicBezTo>
                                  <a:pt x="835393" y="343708"/>
                                  <a:pt x="871922" y="327807"/>
                                  <a:pt x="888581" y="312343"/>
                                </a:cubicBezTo>
                                <a:cubicBezTo>
                                  <a:pt x="902383" y="292550"/>
                                  <a:pt x="896585" y="270125"/>
                                  <a:pt x="913704" y="241200"/>
                                </a:cubicBezTo>
                                <a:cubicBezTo>
                                  <a:pt x="865418" y="189954"/>
                                  <a:pt x="754680" y="120282"/>
                                  <a:pt x="652872" y="23202"/>
                                </a:cubicBezTo>
                                <a:cubicBezTo>
                                  <a:pt x="524469" y="-21910"/>
                                  <a:pt x="379147" y="12792"/>
                                  <a:pt x="253766" y="24694"/>
                                </a:cubicBezTo>
                                <a:cubicBezTo>
                                  <a:pt x="199378" y="64658"/>
                                  <a:pt x="54624" y="183428"/>
                                  <a:pt x="0" y="224599"/>
                                </a:cubicBezTo>
                                <a:cubicBezTo>
                                  <a:pt x="26722" y="243612"/>
                                  <a:pt x="5114" y="305438"/>
                                  <a:pt x="23371" y="325987"/>
                                </a:cubicBezTo>
                                <a:cubicBezTo>
                                  <a:pt x="39525" y="349301"/>
                                  <a:pt x="82055" y="333353"/>
                                  <a:pt x="100949" y="353980"/>
                                </a:cubicBezTo>
                                <a:cubicBezTo>
                                  <a:pt x="119241" y="369507"/>
                                  <a:pt x="105665" y="412951"/>
                                  <a:pt x="128668" y="430339"/>
                                </a:cubicBezTo>
                                <a:cubicBezTo>
                                  <a:pt x="150798" y="448382"/>
                                  <a:pt x="196648" y="428310"/>
                                  <a:pt x="216257" y="444309"/>
                                </a:cubicBezTo>
                                <a:cubicBezTo>
                                  <a:pt x="238124" y="451648"/>
                                  <a:pt x="241861" y="492641"/>
                                  <a:pt x="259639" y="502759"/>
                                </a:cubicBezTo>
                                <a:cubicBezTo>
                                  <a:pt x="279092" y="510874"/>
                                  <a:pt x="311374" y="496882"/>
                                  <a:pt x="333248" y="501406"/>
                                </a:cubicBezTo>
                                <a:cubicBezTo>
                                  <a:pt x="355489" y="507397"/>
                                  <a:pt x="370971" y="546390"/>
                                  <a:pt x="392523" y="548895"/>
                                </a:cubicBezTo>
                                <a:cubicBezTo>
                                  <a:pt x="412272" y="557601"/>
                                  <a:pt x="444554" y="532403"/>
                                  <a:pt x="462720" y="530588"/>
                                </a:cubicBezTo>
                                <a:cubicBezTo>
                                  <a:pt x="485636" y="526205"/>
                                  <a:pt x="506089" y="552904"/>
                                  <a:pt x="523758" y="549011"/>
                                </a:cubicBezTo>
                                <a:cubicBezTo>
                                  <a:pt x="545068" y="544937"/>
                                  <a:pt x="543270" y="524221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3831" y="504641"/>
                                  <a:pt x="650030" y="525693"/>
                                  <a:pt x="668589" y="517115"/>
                                </a:cubicBezTo>
                                <a:cubicBezTo>
                                  <a:pt x="688496" y="506334"/>
                                  <a:pt x="690830" y="466408"/>
                                  <a:pt x="709655" y="451840"/>
                                </a:cubicBezTo>
                                <a:cubicBezTo>
                                  <a:pt x="728489" y="436065"/>
                                  <a:pt x="764403" y="447329"/>
                                  <a:pt x="784628" y="432193"/>
                                </a:cubicBezTo>
                                <a:cubicBezTo>
                                  <a:pt x="806455" y="416672"/>
                                  <a:pt x="804515" y="376500"/>
                                  <a:pt x="818084" y="361157"/>
                                </a:cubicBezTo>
                                <a:cubicBezTo>
                                  <a:pt x="839340" y="339646"/>
                                  <a:pt x="868628" y="334565"/>
                                  <a:pt x="888581" y="312343"/>
                                </a:cubicBezTo>
                                <a:cubicBezTo>
                                  <a:pt x="905572" y="291100"/>
                                  <a:pt x="896285" y="270210"/>
                                  <a:pt x="913704" y="241200"/>
                                </a:cubicBezTo>
                                <a:cubicBezTo>
                                  <a:pt x="791138" y="152341"/>
                                  <a:pt x="754819" y="110577"/>
                                  <a:pt x="652872" y="23202"/>
                                </a:cubicBezTo>
                                <a:cubicBezTo>
                                  <a:pt x="515851" y="3194"/>
                                  <a:pt x="380517" y="-11844"/>
                                  <a:pt x="253766" y="24694"/>
                                </a:cubicBezTo>
                                <a:cubicBezTo>
                                  <a:pt x="120393" y="115988"/>
                                  <a:pt x="73502" y="169541"/>
                                  <a:pt x="0" y="224599"/>
                                </a:cubicBezTo>
                                <a:cubicBezTo>
                                  <a:pt x="22577" y="250033"/>
                                  <a:pt x="11406" y="306899"/>
                                  <a:pt x="23371" y="325987"/>
                                </a:cubicBezTo>
                                <a:cubicBezTo>
                                  <a:pt x="37962" y="351044"/>
                                  <a:pt x="84382" y="336423"/>
                                  <a:pt x="100949" y="353980"/>
                                </a:cubicBezTo>
                                <a:cubicBezTo>
                                  <a:pt x="122171" y="374049"/>
                                  <a:pt x="107832" y="415039"/>
                                  <a:pt x="128668" y="430339"/>
                                </a:cubicBezTo>
                                <a:cubicBezTo>
                                  <a:pt x="142821" y="442263"/>
                                  <a:pt x="197912" y="436457"/>
                                  <a:pt x="216257" y="444309"/>
                                </a:cubicBezTo>
                                <a:cubicBezTo>
                                  <a:pt x="241036" y="453918"/>
                                  <a:pt x="240535" y="491482"/>
                                  <a:pt x="259639" y="502759"/>
                                </a:cubicBezTo>
                                <a:cubicBezTo>
                                  <a:pt x="277260" y="510806"/>
                                  <a:pt x="309665" y="491744"/>
                                  <a:pt x="333248" y="501406"/>
                                </a:cubicBezTo>
                                <a:cubicBezTo>
                                  <a:pt x="354923" y="514244"/>
                                  <a:pt x="370822" y="542537"/>
                                  <a:pt x="392523" y="548895"/>
                                </a:cubicBezTo>
                                <a:cubicBezTo>
                                  <a:pt x="413649" y="551365"/>
                                  <a:pt x="436636" y="531345"/>
                                  <a:pt x="462720" y="530588"/>
                                </a:cubicBezTo>
                                <a:cubicBezTo>
                                  <a:pt x="485999" y="527737"/>
                                  <a:pt x="504563" y="551864"/>
                                  <a:pt x="523758" y="549011"/>
                                </a:cubicBezTo>
                                <a:cubicBezTo>
                                  <a:pt x="548779" y="545137"/>
                                  <a:pt x="538278" y="524335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5" name="フリーフォーム: 図形 494">
                    <a:extLst>
                      <a:ext uri="{FF2B5EF4-FFF2-40B4-BE49-F238E27FC236}">
                        <a16:creationId xmlns:a16="http://schemas.microsoft.com/office/drawing/2014/main" id="{99830DC4-A617-48D4-97F8-EB03B410602C}"/>
                      </a:ext>
                    </a:extLst>
                  </p:cNvPr>
                  <p:cNvSpPr/>
                  <p:nvPr/>
                </p:nvSpPr>
                <p:spPr>
                  <a:xfrm rot="12600000" flipH="1">
                    <a:off x="4796247" y="3470470"/>
                    <a:ext cx="726272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31844939">
                          <a:custGeom>
                            <a:avLst/>
                            <a:gdLst>
                              <a:gd name="connsiteX0" fmla="*/ 462205 w 726272"/>
                              <a:gd name="connsiteY0" fmla="*/ 408769 h 436830"/>
                              <a:gd name="connsiteX1" fmla="*/ 531438 w 726272"/>
                              <a:gd name="connsiteY1" fmla="*/ 411036 h 436830"/>
                              <a:gd name="connsiteX2" fmla="*/ 564080 w 726272"/>
                              <a:gd name="connsiteY2" fmla="*/ 359152 h 436830"/>
                              <a:gd name="connsiteX3" fmla="*/ 623674 w 726272"/>
                              <a:gd name="connsiteY3" fmla="*/ 343535 h 436830"/>
                              <a:gd name="connsiteX4" fmla="*/ 650267 w 726272"/>
                              <a:gd name="connsiteY4" fmla="*/ 287071 h 436830"/>
                              <a:gd name="connsiteX5" fmla="*/ 706303 w 726272"/>
                              <a:gd name="connsiteY5" fmla="*/ 248271 h 436830"/>
                              <a:gd name="connsiteX6" fmla="*/ 726272 w 726272"/>
                              <a:gd name="connsiteY6" fmla="*/ 191721 h 436830"/>
                              <a:gd name="connsiteX7" fmla="*/ 518945 w 726272"/>
                              <a:gd name="connsiteY7" fmla="*/ 18443 h 436830"/>
                              <a:gd name="connsiteX8" fmla="*/ 201710 w 726272"/>
                              <a:gd name="connsiteY8" fmla="*/ 19629 h 436830"/>
                              <a:gd name="connsiteX9" fmla="*/ 0 w 726272"/>
                              <a:gd name="connsiteY9" fmla="*/ 178526 h 436830"/>
                              <a:gd name="connsiteX10" fmla="*/ 18577 w 726272"/>
                              <a:gd name="connsiteY10" fmla="*/ 259116 h 436830"/>
                              <a:gd name="connsiteX11" fmla="*/ 80241 w 726272"/>
                              <a:gd name="connsiteY11" fmla="*/ 281366 h 436830"/>
                              <a:gd name="connsiteX12" fmla="*/ 102274 w 726272"/>
                              <a:gd name="connsiteY12" fmla="*/ 342061 h 436830"/>
                              <a:gd name="connsiteX13" fmla="*/ 171895 w 726272"/>
                              <a:gd name="connsiteY13" fmla="*/ 353165 h 436830"/>
                              <a:gd name="connsiteX14" fmla="*/ 206378 w 726272"/>
                              <a:gd name="connsiteY14" fmla="*/ 399626 h 436830"/>
                              <a:gd name="connsiteX15" fmla="*/ 264887 w 726272"/>
                              <a:gd name="connsiteY15" fmla="*/ 398550 h 436830"/>
                              <a:gd name="connsiteX16" fmla="*/ 312003 w 726272"/>
                              <a:gd name="connsiteY16" fmla="*/ 436297 h 436830"/>
                              <a:gd name="connsiteX17" fmla="*/ 367800 w 726272"/>
                              <a:gd name="connsiteY17" fmla="*/ 421746 h 436830"/>
                              <a:gd name="connsiteX18" fmla="*/ 416317 w 726272"/>
                              <a:gd name="connsiteY18" fmla="*/ 436389 h 436830"/>
                              <a:gd name="connsiteX19" fmla="*/ 462205 w 726272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2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6208" y="405065"/>
                                  <a:pt x="516330" y="420655"/>
                                  <a:pt x="531438" y="411036"/>
                                </a:cubicBezTo>
                                <a:cubicBezTo>
                                  <a:pt x="549316" y="401112"/>
                                  <a:pt x="548372" y="368401"/>
                                  <a:pt x="564080" y="359152"/>
                                </a:cubicBezTo>
                                <a:cubicBezTo>
                                  <a:pt x="580602" y="347154"/>
                                  <a:pt x="608385" y="359365"/>
                                  <a:pt x="623674" y="343535"/>
                                </a:cubicBezTo>
                                <a:cubicBezTo>
                                  <a:pt x="639356" y="326665"/>
                                  <a:pt x="637254" y="301864"/>
                                  <a:pt x="650267" y="287071"/>
                                </a:cubicBezTo>
                                <a:cubicBezTo>
                                  <a:pt x="668288" y="272912"/>
                                  <a:pt x="692632" y="266176"/>
                                  <a:pt x="706303" y="248271"/>
                                </a:cubicBezTo>
                                <a:cubicBezTo>
                                  <a:pt x="720367" y="229421"/>
                                  <a:pt x="707880" y="218940"/>
                                  <a:pt x="726272" y="191721"/>
                                </a:cubicBezTo>
                                <a:cubicBezTo>
                                  <a:pt x="628591" y="105837"/>
                                  <a:pt x="590448" y="69584"/>
                                  <a:pt x="518945" y="18443"/>
                                </a:cubicBezTo>
                                <a:cubicBezTo>
                                  <a:pt x="435248" y="-23724"/>
                                  <a:pt x="293132" y="-25578"/>
                                  <a:pt x="201710" y="19629"/>
                                </a:cubicBezTo>
                                <a:cubicBezTo>
                                  <a:pt x="117557" y="70264"/>
                                  <a:pt x="78906" y="128482"/>
                                  <a:pt x="0" y="178526"/>
                                </a:cubicBezTo>
                                <a:cubicBezTo>
                                  <a:pt x="16433" y="201708"/>
                                  <a:pt x="5337" y="244336"/>
                                  <a:pt x="18577" y="259116"/>
                                </a:cubicBezTo>
                                <a:cubicBezTo>
                                  <a:pt x="27484" y="275929"/>
                                  <a:pt x="63686" y="263810"/>
                                  <a:pt x="80241" y="281366"/>
                                </a:cubicBezTo>
                                <a:cubicBezTo>
                                  <a:pt x="91742" y="296544"/>
                                  <a:pt x="86531" y="328426"/>
                                  <a:pt x="102274" y="342061"/>
                                </a:cubicBezTo>
                                <a:cubicBezTo>
                                  <a:pt x="119228" y="350513"/>
                                  <a:pt x="152262" y="344870"/>
                                  <a:pt x="171895" y="353165"/>
                                </a:cubicBezTo>
                                <a:cubicBezTo>
                                  <a:pt x="188175" y="362814"/>
                                  <a:pt x="189640" y="396157"/>
                                  <a:pt x="206378" y="399626"/>
                                </a:cubicBezTo>
                                <a:cubicBezTo>
                                  <a:pt x="220163" y="406987"/>
                                  <a:pt x="245513" y="388262"/>
                                  <a:pt x="264887" y="398550"/>
                                </a:cubicBezTo>
                                <a:cubicBezTo>
                                  <a:pt x="285208" y="407668"/>
                                  <a:pt x="293087" y="431917"/>
                                  <a:pt x="312003" y="436297"/>
                                </a:cubicBezTo>
                                <a:cubicBezTo>
                                  <a:pt x="330789" y="443201"/>
                                  <a:pt x="349831" y="421282"/>
                                  <a:pt x="367800" y="421746"/>
                                </a:cubicBezTo>
                                <a:cubicBezTo>
                                  <a:pt x="386206" y="419575"/>
                                  <a:pt x="403743" y="439440"/>
                                  <a:pt x="416317" y="436389"/>
                                </a:cubicBezTo>
                                <a:cubicBezTo>
                                  <a:pt x="432255" y="434645"/>
                                  <a:pt x="430738" y="416616"/>
                                  <a:pt x="462205" y="408769"/>
                                </a:cubicBezTo>
                                <a:close/>
                              </a:path>
                              <a:path w="726272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7740" y="400468"/>
                                  <a:pt x="514964" y="419657"/>
                                  <a:pt x="531438" y="411036"/>
                                </a:cubicBezTo>
                                <a:cubicBezTo>
                                  <a:pt x="544152" y="404157"/>
                                  <a:pt x="550730" y="371364"/>
                                  <a:pt x="564080" y="359152"/>
                                </a:cubicBezTo>
                                <a:cubicBezTo>
                                  <a:pt x="579394" y="346305"/>
                                  <a:pt x="611818" y="352000"/>
                                  <a:pt x="623674" y="343535"/>
                                </a:cubicBezTo>
                                <a:cubicBezTo>
                                  <a:pt x="637536" y="331079"/>
                                  <a:pt x="639725" y="304576"/>
                                  <a:pt x="650267" y="287071"/>
                                </a:cubicBezTo>
                                <a:cubicBezTo>
                                  <a:pt x="664993" y="272251"/>
                                  <a:pt x="694067" y="265553"/>
                                  <a:pt x="706303" y="248271"/>
                                </a:cubicBezTo>
                                <a:cubicBezTo>
                                  <a:pt x="722883" y="234045"/>
                                  <a:pt x="712476" y="214709"/>
                                  <a:pt x="726272" y="191721"/>
                                </a:cubicBezTo>
                                <a:cubicBezTo>
                                  <a:pt x="671896" y="160566"/>
                                  <a:pt x="561724" y="63381"/>
                                  <a:pt x="518945" y="18443"/>
                                </a:cubicBezTo>
                                <a:cubicBezTo>
                                  <a:pt x="406980" y="1069"/>
                                  <a:pt x="287349" y="-24316"/>
                                  <a:pt x="201710" y="19629"/>
                                </a:cubicBezTo>
                                <a:cubicBezTo>
                                  <a:pt x="156715" y="63884"/>
                                  <a:pt x="52397" y="135358"/>
                                  <a:pt x="0" y="178526"/>
                                </a:cubicBezTo>
                                <a:cubicBezTo>
                                  <a:pt x="18177" y="199896"/>
                                  <a:pt x="7338" y="240824"/>
                                  <a:pt x="18577" y="259116"/>
                                </a:cubicBezTo>
                                <a:cubicBezTo>
                                  <a:pt x="34052" y="275588"/>
                                  <a:pt x="63719" y="266410"/>
                                  <a:pt x="80241" y="281366"/>
                                </a:cubicBezTo>
                                <a:cubicBezTo>
                                  <a:pt x="90217" y="293982"/>
                                  <a:pt x="86624" y="329106"/>
                                  <a:pt x="102274" y="342061"/>
                                </a:cubicBezTo>
                                <a:cubicBezTo>
                                  <a:pt x="121604" y="352630"/>
                                  <a:pt x="152496" y="339954"/>
                                  <a:pt x="171895" y="353165"/>
                                </a:cubicBezTo>
                                <a:cubicBezTo>
                                  <a:pt x="192008" y="360282"/>
                                  <a:pt x="192235" y="388905"/>
                                  <a:pt x="206378" y="399626"/>
                                </a:cubicBezTo>
                                <a:cubicBezTo>
                                  <a:pt x="223214" y="403446"/>
                                  <a:pt x="248344" y="395010"/>
                                  <a:pt x="264887" y="398550"/>
                                </a:cubicBezTo>
                                <a:cubicBezTo>
                                  <a:pt x="285532" y="403203"/>
                                  <a:pt x="295639" y="435045"/>
                                  <a:pt x="312003" y="436297"/>
                                </a:cubicBezTo>
                                <a:cubicBezTo>
                                  <a:pt x="331863" y="437191"/>
                                  <a:pt x="346772" y="421910"/>
                                  <a:pt x="367800" y="421746"/>
                                </a:cubicBezTo>
                                <a:cubicBezTo>
                                  <a:pt x="384468" y="422379"/>
                                  <a:pt x="399429" y="436428"/>
                                  <a:pt x="416317" y="436389"/>
                                </a:cubicBezTo>
                                <a:cubicBezTo>
                                  <a:pt x="432697" y="430095"/>
                                  <a:pt x="427906" y="419669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6" name="フリーフォーム: 図形 495">
                    <a:extLst>
                      <a:ext uri="{FF2B5EF4-FFF2-40B4-BE49-F238E27FC236}">
                        <a16:creationId xmlns:a16="http://schemas.microsoft.com/office/drawing/2014/main" id="{2F7CFDCA-A24C-4A0E-8928-28773E950B5C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4450827" y="3676918"/>
                    <a:ext cx="726271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97352752">
                          <a:custGeom>
                            <a:avLst/>
                            <a:gdLst>
                              <a:gd name="connsiteX0" fmla="*/ 462205 w 726271"/>
                              <a:gd name="connsiteY0" fmla="*/ 408769 h 436830"/>
                              <a:gd name="connsiteX1" fmla="*/ 531437 w 726271"/>
                              <a:gd name="connsiteY1" fmla="*/ 411036 h 436830"/>
                              <a:gd name="connsiteX2" fmla="*/ 564079 w 726271"/>
                              <a:gd name="connsiteY2" fmla="*/ 359152 h 436830"/>
                              <a:gd name="connsiteX3" fmla="*/ 623673 w 726271"/>
                              <a:gd name="connsiteY3" fmla="*/ 343535 h 436830"/>
                              <a:gd name="connsiteX4" fmla="*/ 650266 w 726271"/>
                              <a:gd name="connsiteY4" fmla="*/ 287071 h 436830"/>
                              <a:gd name="connsiteX5" fmla="*/ 706302 w 726271"/>
                              <a:gd name="connsiteY5" fmla="*/ 248271 h 436830"/>
                              <a:gd name="connsiteX6" fmla="*/ 726271 w 726271"/>
                              <a:gd name="connsiteY6" fmla="*/ 191721 h 436830"/>
                              <a:gd name="connsiteX7" fmla="*/ 518945 w 726271"/>
                              <a:gd name="connsiteY7" fmla="*/ 18443 h 436830"/>
                              <a:gd name="connsiteX8" fmla="*/ 201710 w 726271"/>
                              <a:gd name="connsiteY8" fmla="*/ 19629 h 436830"/>
                              <a:gd name="connsiteX9" fmla="*/ 0 w 726271"/>
                              <a:gd name="connsiteY9" fmla="*/ 178526 h 436830"/>
                              <a:gd name="connsiteX10" fmla="*/ 18577 w 726271"/>
                              <a:gd name="connsiteY10" fmla="*/ 259116 h 436830"/>
                              <a:gd name="connsiteX11" fmla="*/ 80241 w 726271"/>
                              <a:gd name="connsiteY11" fmla="*/ 281366 h 436830"/>
                              <a:gd name="connsiteX12" fmla="*/ 102274 w 726271"/>
                              <a:gd name="connsiteY12" fmla="*/ 342061 h 436830"/>
                              <a:gd name="connsiteX13" fmla="*/ 171895 w 726271"/>
                              <a:gd name="connsiteY13" fmla="*/ 353165 h 436830"/>
                              <a:gd name="connsiteX14" fmla="*/ 206378 w 726271"/>
                              <a:gd name="connsiteY14" fmla="*/ 399626 h 436830"/>
                              <a:gd name="connsiteX15" fmla="*/ 264887 w 726271"/>
                              <a:gd name="connsiteY15" fmla="*/ 398550 h 436830"/>
                              <a:gd name="connsiteX16" fmla="*/ 312003 w 726271"/>
                              <a:gd name="connsiteY16" fmla="*/ 436297 h 436830"/>
                              <a:gd name="connsiteX17" fmla="*/ 367800 w 726271"/>
                              <a:gd name="connsiteY17" fmla="*/ 421746 h 436830"/>
                              <a:gd name="connsiteX18" fmla="*/ 416316 w 726271"/>
                              <a:gd name="connsiteY18" fmla="*/ 436389 h 436830"/>
                              <a:gd name="connsiteX19" fmla="*/ 462205 w 726271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1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5234" y="398005"/>
                                  <a:pt x="515092" y="417330"/>
                                  <a:pt x="531437" y="411036"/>
                                </a:cubicBezTo>
                                <a:cubicBezTo>
                                  <a:pt x="546250" y="404052"/>
                                  <a:pt x="548273" y="368982"/>
                                  <a:pt x="564079" y="359152"/>
                                </a:cubicBezTo>
                                <a:cubicBezTo>
                                  <a:pt x="581926" y="345219"/>
                                  <a:pt x="611815" y="357795"/>
                                  <a:pt x="623673" y="343535"/>
                                </a:cubicBezTo>
                                <a:cubicBezTo>
                                  <a:pt x="636793" y="331150"/>
                                  <a:pt x="640971" y="302701"/>
                                  <a:pt x="650266" y="287071"/>
                                </a:cubicBezTo>
                                <a:cubicBezTo>
                                  <a:pt x="665999" y="271505"/>
                                  <a:pt x="690890" y="260695"/>
                                  <a:pt x="706302" y="248271"/>
                                </a:cubicBezTo>
                                <a:cubicBezTo>
                                  <a:pt x="716776" y="231260"/>
                                  <a:pt x="710752" y="217148"/>
                                  <a:pt x="726271" y="191721"/>
                                </a:cubicBezTo>
                                <a:cubicBezTo>
                                  <a:pt x="625152" y="106422"/>
                                  <a:pt x="569231" y="60138"/>
                                  <a:pt x="518945" y="18443"/>
                                </a:cubicBezTo>
                                <a:cubicBezTo>
                                  <a:pt x="438452" y="-22991"/>
                                  <a:pt x="274729" y="-5249"/>
                                  <a:pt x="201710" y="19629"/>
                                </a:cubicBezTo>
                                <a:cubicBezTo>
                                  <a:pt x="108683" y="89928"/>
                                  <a:pt x="56630" y="138176"/>
                                  <a:pt x="0" y="178526"/>
                                </a:cubicBezTo>
                                <a:cubicBezTo>
                                  <a:pt x="20352" y="202046"/>
                                  <a:pt x="55" y="240728"/>
                                  <a:pt x="18577" y="259116"/>
                                </a:cubicBezTo>
                                <a:cubicBezTo>
                                  <a:pt x="34813" y="278078"/>
                                  <a:pt x="68121" y="268524"/>
                                  <a:pt x="80241" y="281366"/>
                                </a:cubicBezTo>
                                <a:cubicBezTo>
                                  <a:pt x="90530" y="294327"/>
                                  <a:pt x="85618" y="332999"/>
                                  <a:pt x="102274" y="342061"/>
                                </a:cubicBezTo>
                                <a:cubicBezTo>
                                  <a:pt x="119475" y="355075"/>
                                  <a:pt x="156712" y="342593"/>
                                  <a:pt x="171895" y="353165"/>
                                </a:cubicBezTo>
                                <a:cubicBezTo>
                                  <a:pt x="189601" y="362194"/>
                                  <a:pt x="189973" y="392895"/>
                                  <a:pt x="206378" y="399626"/>
                                </a:cubicBezTo>
                                <a:cubicBezTo>
                                  <a:pt x="224956" y="407736"/>
                                  <a:pt x="245837" y="391642"/>
                                  <a:pt x="264887" y="398550"/>
                                </a:cubicBezTo>
                                <a:cubicBezTo>
                                  <a:pt x="282001" y="404883"/>
                                  <a:pt x="294746" y="430987"/>
                                  <a:pt x="312003" y="436297"/>
                                </a:cubicBezTo>
                                <a:cubicBezTo>
                                  <a:pt x="332378" y="441039"/>
                                  <a:pt x="350749" y="418433"/>
                                  <a:pt x="367800" y="421746"/>
                                </a:cubicBezTo>
                                <a:cubicBezTo>
                                  <a:pt x="385262" y="422608"/>
                                  <a:pt x="400245" y="437986"/>
                                  <a:pt x="416316" y="436389"/>
                                </a:cubicBezTo>
                                <a:cubicBezTo>
                                  <a:pt x="433587" y="432834"/>
                                  <a:pt x="428462" y="415894"/>
                                  <a:pt x="462205" y="408769"/>
                                </a:cubicBezTo>
                                <a:close/>
                              </a:path>
                              <a:path w="726271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9577" y="401403"/>
                                  <a:pt x="511870" y="422507"/>
                                  <a:pt x="531437" y="411036"/>
                                </a:cubicBezTo>
                                <a:cubicBezTo>
                                  <a:pt x="549378" y="402905"/>
                                  <a:pt x="547219" y="370565"/>
                                  <a:pt x="564079" y="359152"/>
                                </a:cubicBezTo>
                                <a:cubicBezTo>
                                  <a:pt x="579879" y="345461"/>
                                  <a:pt x="608770" y="355991"/>
                                  <a:pt x="623673" y="343535"/>
                                </a:cubicBezTo>
                                <a:cubicBezTo>
                                  <a:pt x="637451" y="336423"/>
                                  <a:pt x="635196" y="305328"/>
                                  <a:pt x="650266" y="287071"/>
                                </a:cubicBezTo>
                                <a:cubicBezTo>
                                  <a:pt x="664067" y="267817"/>
                                  <a:pt x="689450" y="263325"/>
                                  <a:pt x="706302" y="248271"/>
                                </a:cubicBezTo>
                                <a:cubicBezTo>
                                  <a:pt x="718542" y="233006"/>
                                  <a:pt x="709317" y="211227"/>
                                  <a:pt x="726271" y="191721"/>
                                </a:cubicBezTo>
                                <a:cubicBezTo>
                                  <a:pt x="668533" y="143083"/>
                                  <a:pt x="604702" y="98681"/>
                                  <a:pt x="518945" y="18443"/>
                                </a:cubicBezTo>
                                <a:cubicBezTo>
                                  <a:pt x="421294" y="469"/>
                                  <a:pt x="295309" y="8019"/>
                                  <a:pt x="201710" y="19629"/>
                                </a:cubicBezTo>
                                <a:cubicBezTo>
                                  <a:pt x="153919" y="53038"/>
                                  <a:pt x="84634" y="120172"/>
                                  <a:pt x="0" y="178526"/>
                                </a:cubicBezTo>
                                <a:cubicBezTo>
                                  <a:pt x="17628" y="196362"/>
                                  <a:pt x="5716" y="239647"/>
                                  <a:pt x="18577" y="259116"/>
                                </a:cubicBezTo>
                                <a:cubicBezTo>
                                  <a:pt x="33469" y="274825"/>
                                  <a:pt x="67610" y="263646"/>
                                  <a:pt x="80241" y="281366"/>
                                </a:cubicBezTo>
                                <a:cubicBezTo>
                                  <a:pt x="92417" y="291957"/>
                                  <a:pt x="84719" y="329175"/>
                                  <a:pt x="102274" y="342061"/>
                                </a:cubicBezTo>
                                <a:cubicBezTo>
                                  <a:pt x="116062" y="356145"/>
                                  <a:pt x="155029" y="343561"/>
                                  <a:pt x="171895" y="353165"/>
                                </a:cubicBezTo>
                                <a:cubicBezTo>
                                  <a:pt x="190217" y="364699"/>
                                  <a:pt x="190827" y="395457"/>
                                  <a:pt x="206378" y="399626"/>
                                </a:cubicBezTo>
                                <a:cubicBezTo>
                                  <a:pt x="223229" y="408423"/>
                                  <a:pt x="244688" y="392496"/>
                                  <a:pt x="264887" y="398550"/>
                                </a:cubicBezTo>
                                <a:cubicBezTo>
                                  <a:pt x="278758" y="403658"/>
                                  <a:pt x="296077" y="431677"/>
                                  <a:pt x="312003" y="436297"/>
                                </a:cubicBezTo>
                                <a:cubicBezTo>
                                  <a:pt x="329199" y="441351"/>
                                  <a:pt x="346834" y="421484"/>
                                  <a:pt x="367800" y="421746"/>
                                </a:cubicBezTo>
                                <a:cubicBezTo>
                                  <a:pt x="384327" y="419948"/>
                                  <a:pt x="400569" y="439432"/>
                                  <a:pt x="416316" y="436389"/>
                                </a:cubicBezTo>
                                <a:cubicBezTo>
                                  <a:pt x="433557" y="433512"/>
                                  <a:pt x="425787" y="417593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7" name="フリーフォーム: 図形 496">
                    <a:extLst>
                      <a:ext uri="{FF2B5EF4-FFF2-40B4-BE49-F238E27FC236}">
                        <a16:creationId xmlns:a16="http://schemas.microsoft.com/office/drawing/2014/main" id="{128B720A-AEF0-45B4-8858-D286ECC18486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790168" y="3872837"/>
                    <a:ext cx="726271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052953206">
                          <a:custGeom>
                            <a:avLst/>
                            <a:gdLst>
                              <a:gd name="connsiteX0" fmla="*/ 462205 w 726271"/>
                              <a:gd name="connsiteY0" fmla="*/ 408769 h 436830"/>
                              <a:gd name="connsiteX1" fmla="*/ 531437 w 726271"/>
                              <a:gd name="connsiteY1" fmla="*/ 411036 h 436830"/>
                              <a:gd name="connsiteX2" fmla="*/ 564079 w 726271"/>
                              <a:gd name="connsiteY2" fmla="*/ 359152 h 436830"/>
                              <a:gd name="connsiteX3" fmla="*/ 623673 w 726271"/>
                              <a:gd name="connsiteY3" fmla="*/ 343535 h 436830"/>
                              <a:gd name="connsiteX4" fmla="*/ 650266 w 726271"/>
                              <a:gd name="connsiteY4" fmla="*/ 287071 h 436830"/>
                              <a:gd name="connsiteX5" fmla="*/ 706302 w 726271"/>
                              <a:gd name="connsiteY5" fmla="*/ 248271 h 436830"/>
                              <a:gd name="connsiteX6" fmla="*/ 726271 w 726271"/>
                              <a:gd name="connsiteY6" fmla="*/ 191721 h 436830"/>
                              <a:gd name="connsiteX7" fmla="*/ 518945 w 726271"/>
                              <a:gd name="connsiteY7" fmla="*/ 18443 h 436830"/>
                              <a:gd name="connsiteX8" fmla="*/ 201710 w 726271"/>
                              <a:gd name="connsiteY8" fmla="*/ 19629 h 436830"/>
                              <a:gd name="connsiteX9" fmla="*/ 0 w 726271"/>
                              <a:gd name="connsiteY9" fmla="*/ 178526 h 436830"/>
                              <a:gd name="connsiteX10" fmla="*/ 18577 w 726271"/>
                              <a:gd name="connsiteY10" fmla="*/ 259116 h 436830"/>
                              <a:gd name="connsiteX11" fmla="*/ 80241 w 726271"/>
                              <a:gd name="connsiteY11" fmla="*/ 281366 h 436830"/>
                              <a:gd name="connsiteX12" fmla="*/ 102274 w 726271"/>
                              <a:gd name="connsiteY12" fmla="*/ 342061 h 436830"/>
                              <a:gd name="connsiteX13" fmla="*/ 171895 w 726271"/>
                              <a:gd name="connsiteY13" fmla="*/ 353165 h 436830"/>
                              <a:gd name="connsiteX14" fmla="*/ 206378 w 726271"/>
                              <a:gd name="connsiteY14" fmla="*/ 399626 h 436830"/>
                              <a:gd name="connsiteX15" fmla="*/ 264887 w 726271"/>
                              <a:gd name="connsiteY15" fmla="*/ 398550 h 436830"/>
                              <a:gd name="connsiteX16" fmla="*/ 312003 w 726271"/>
                              <a:gd name="connsiteY16" fmla="*/ 436297 h 436830"/>
                              <a:gd name="connsiteX17" fmla="*/ 367800 w 726271"/>
                              <a:gd name="connsiteY17" fmla="*/ 421746 h 436830"/>
                              <a:gd name="connsiteX18" fmla="*/ 416316 w 726271"/>
                              <a:gd name="connsiteY18" fmla="*/ 436389 h 436830"/>
                              <a:gd name="connsiteX19" fmla="*/ 462205 w 726271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1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6943" y="400364"/>
                                  <a:pt x="513295" y="419087"/>
                                  <a:pt x="531437" y="411036"/>
                                </a:cubicBezTo>
                                <a:cubicBezTo>
                                  <a:pt x="545401" y="403444"/>
                                  <a:pt x="545317" y="371492"/>
                                  <a:pt x="564079" y="359152"/>
                                </a:cubicBezTo>
                                <a:cubicBezTo>
                                  <a:pt x="577473" y="345194"/>
                                  <a:pt x="608524" y="355821"/>
                                  <a:pt x="623673" y="343535"/>
                                </a:cubicBezTo>
                                <a:cubicBezTo>
                                  <a:pt x="636746" y="329555"/>
                                  <a:pt x="633791" y="303152"/>
                                  <a:pt x="650266" y="287071"/>
                                </a:cubicBezTo>
                                <a:cubicBezTo>
                                  <a:pt x="665688" y="267939"/>
                                  <a:pt x="691523" y="264706"/>
                                  <a:pt x="706302" y="248271"/>
                                </a:cubicBezTo>
                                <a:cubicBezTo>
                                  <a:pt x="719920" y="230834"/>
                                  <a:pt x="711456" y="216426"/>
                                  <a:pt x="726271" y="191721"/>
                                </a:cubicBezTo>
                                <a:cubicBezTo>
                                  <a:pt x="644839" y="115527"/>
                                  <a:pt x="584312" y="59259"/>
                                  <a:pt x="518945" y="18443"/>
                                </a:cubicBezTo>
                                <a:cubicBezTo>
                                  <a:pt x="405662" y="3979"/>
                                  <a:pt x="292775" y="-8508"/>
                                  <a:pt x="201710" y="19629"/>
                                </a:cubicBezTo>
                                <a:cubicBezTo>
                                  <a:pt x="123117" y="87784"/>
                                  <a:pt x="102247" y="105679"/>
                                  <a:pt x="0" y="178526"/>
                                </a:cubicBezTo>
                                <a:cubicBezTo>
                                  <a:pt x="18822" y="202126"/>
                                  <a:pt x="5975" y="239493"/>
                                  <a:pt x="18577" y="259116"/>
                                </a:cubicBezTo>
                                <a:cubicBezTo>
                                  <a:pt x="31603" y="277491"/>
                                  <a:pt x="63271" y="266259"/>
                                  <a:pt x="80241" y="281366"/>
                                </a:cubicBezTo>
                                <a:cubicBezTo>
                                  <a:pt x="92462" y="294732"/>
                                  <a:pt x="87357" y="328941"/>
                                  <a:pt x="102274" y="342061"/>
                                </a:cubicBezTo>
                                <a:cubicBezTo>
                                  <a:pt x="116888" y="352407"/>
                                  <a:pt x="155010" y="342564"/>
                                  <a:pt x="171895" y="353165"/>
                                </a:cubicBezTo>
                                <a:cubicBezTo>
                                  <a:pt x="190837" y="365248"/>
                                  <a:pt x="194069" y="390068"/>
                                  <a:pt x="206378" y="399626"/>
                                </a:cubicBezTo>
                                <a:cubicBezTo>
                                  <a:pt x="222079" y="409482"/>
                                  <a:pt x="243813" y="389793"/>
                                  <a:pt x="264887" y="398550"/>
                                </a:cubicBezTo>
                                <a:cubicBezTo>
                                  <a:pt x="282847" y="404248"/>
                                  <a:pt x="298330" y="433773"/>
                                  <a:pt x="312003" y="436297"/>
                                </a:cubicBezTo>
                                <a:cubicBezTo>
                                  <a:pt x="328408" y="440123"/>
                                  <a:pt x="348625" y="423068"/>
                                  <a:pt x="367800" y="421746"/>
                                </a:cubicBezTo>
                                <a:cubicBezTo>
                                  <a:pt x="385558" y="421307"/>
                                  <a:pt x="401007" y="436063"/>
                                  <a:pt x="416316" y="436389"/>
                                </a:cubicBezTo>
                                <a:cubicBezTo>
                                  <a:pt x="430780" y="434714"/>
                                  <a:pt x="428539" y="415468"/>
                                  <a:pt x="462205" y="408769"/>
                                </a:cubicBezTo>
                                <a:close/>
                              </a:path>
                              <a:path w="726271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5487" y="398936"/>
                                  <a:pt x="512782" y="420523"/>
                                  <a:pt x="531437" y="411036"/>
                                </a:cubicBezTo>
                                <a:cubicBezTo>
                                  <a:pt x="549445" y="403431"/>
                                  <a:pt x="545683" y="368522"/>
                                  <a:pt x="564079" y="359152"/>
                                </a:cubicBezTo>
                                <a:cubicBezTo>
                                  <a:pt x="575877" y="345790"/>
                                  <a:pt x="611681" y="353958"/>
                                  <a:pt x="623673" y="343535"/>
                                </a:cubicBezTo>
                                <a:cubicBezTo>
                                  <a:pt x="636739" y="327820"/>
                                  <a:pt x="636695" y="303415"/>
                                  <a:pt x="650266" y="287071"/>
                                </a:cubicBezTo>
                                <a:cubicBezTo>
                                  <a:pt x="664290" y="268721"/>
                                  <a:pt x="692602" y="263001"/>
                                  <a:pt x="706302" y="248271"/>
                                </a:cubicBezTo>
                                <a:cubicBezTo>
                                  <a:pt x="719449" y="233296"/>
                                  <a:pt x="707446" y="218258"/>
                                  <a:pt x="726271" y="191721"/>
                                </a:cubicBezTo>
                                <a:cubicBezTo>
                                  <a:pt x="680485" y="141605"/>
                                  <a:pt x="589197" y="85220"/>
                                  <a:pt x="518945" y="18443"/>
                                </a:cubicBezTo>
                                <a:cubicBezTo>
                                  <a:pt x="443017" y="-5838"/>
                                  <a:pt x="294628" y="1202"/>
                                  <a:pt x="201710" y="19629"/>
                                </a:cubicBezTo>
                                <a:cubicBezTo>
                                  <a:pt x="117153" y="79951"/>
                                  <a:pt x="68069" y="124707"/>
                                  <a:pt x="0" y="178526"/>
                                </a:cubicBezTo>
                                <a:cubicBezTo>
                                  <a:pt x="21298" y="197632"/>
                                  <a:pt x="5721" y="241938"/>
                                  <a:pt x="18577" y="259116"/>
                                </a:cubicBezTo>
                                <a:cubicBezTo>
                                  <a:pt x="28916" y="276756"/>
                                  <a:pt x="69323" y="266247"/>
                                  <a:pt x="80241" y="281366"/>
                                </a:cubicBezTo>
                                <a:cubicBezTo>
                                  <a:pt x="94355" y="293026"/>
                                  <a:pt x="87769" y="330407"/>
                                  <a:pt x="102274" y="342061"/>
                                </a:cubicBezTo>
                                <a:cubicBezTo>
                                  <a:pt x="119366" y="357277"/>
                                  <a:pt x="151033" y="346307"/>
                                  <a:pt x="171895" y="353165"/>
                                </a:cubicBezTo>
                                <a:cubicBezTo>
                                  <a:pt x="189218" y="359923"/>
                                  <a:pt x="190311" y="391965"/>
                                  <a:pt x="206378" y="399626"/>
                                </a:cubicBezTo>
                                <a:cubicBezTo>
                                  <a:pt x="220493" y="403297"/>
                                  <a:pt x="247935" y="392292"/>
                                  <a:pt x="264887" y="398550"/>
                                </a:cubicBezTo>
                                <a:cubicBezTo>
                                  <a:pt x="283102" y="403441"/>
                                  <a:pt x="297666" y="434351"/>
                                  <a:pt x="312003" y="436297"/>
                                </a:cubicBezTo>
                                <a:cubicBezTo>
                                  <a:pt x="332828" y="441013"/>
                                  <a:pt x="349100" y="425053"/>
                                  <a:pt x="367800" y="421746"/>
                                </a:cubicBezTo>
                                <a:cubicBezTo>
                                  <a:pt x="387508" y="420558"/>
                                  <a:pt x="400044" y="438735"/>
                                  <a:pt x="416316" y="436389"/>
                                </a:cubicBezTo>
                                <a:cubicBezTo>
                                  <a:pt x="433032" y="434648"/>
                                  <a:pt x="428690" y="417385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8" name="フリーフォーム: 図形 497">
                    <a:extLst>
                      <a:ext uri="{FF2B5EF4-FFF2-40B4-BE49-F238E27FC236}">
                        <a16:creationId xmlns:a16="http://schemas.microsoft.com/office/drawing/2014/main" id="{F2EF0970-B685-4CED-BB57-FB36C83C7624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740782" y="3524250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263157815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5641" y="326773"/>
                                  <a:pt x="419777" y="340662"/>
                                  <a:pt x="432308" y="334365"/>
                                </a:cubicBezTo>
                                <a:cubicBezTo>
                                  <a:pt x="446553" y="330112"/>
                                  <a:pt x="446806" y="300525"/>
                                  <a:pt x="458862" y="292159"/>
                                </a:cubicBezTo>
                                <a:cubicBezTo>
                                  <a:pt x="470927" y="284290"/>
                                  <a:pt x="494473" y="287457"/>
                                  <a:pt x="507339" y="279455"/>
                                </a:cubicBezTo>
                                <a:cubicBezTo>
                                  <a:pt x="514990" y="270387"/>
                                  <a:pt x="519841" y="244513"/>
                                  <a:pt x="528972" y="233524"/>
                                </a:cubicBezTo>
                                <a:cubicBezTo>
                                  <a:pt x="542939" y="220656"/>
                                  <a:pt x="565161" y="218637"/>
                                  <a:pt x="574555" y="201961"/>
                                </a:cubicBezTo>
                                <a:cubicBezTo>
                                  <a:pt x="585118" y="192600"/>
                                  <a:pt x="580805" y="176283"/>
                                  <a:pt x="590800" y="155959"/>
                                </a:cubicBezTo>
                                <a:cubicBezTo>
                                  <a:pt x="523758" y="94528"/>
                                  <a:pt x="470858" y="53607"/>
                                  <a:pt x="422146" y="15003"/>
                                </a:cubicBezTo>
                                <a:cubicBezTo>
                                  <a:pt x="344699" y="-2200"/>
                                  <a:pt x="230972" y="-17376"/>
                                  <a:pt x="164085" y="15967"/>
                                </a:cubicBezTo>
                                <a:cubicBezTo>
                                  <a:pt x="127424" y="51306"/>
                                  <a:pt x="37310" y="119368"/>
                                  <a:pt x="0" y="145225"/>
                                </a:cubicBezTo>
                                <a:cubicBezTo>
                                  <a:pt x="13439" y="161203"/>
                                  <a:pt x="3810" y="196242"/>
                                  <a:pt x="15112" y="210783"/>
                                </a:cubicBezTo>
                                <a:cubicBezTo>
                                  <a:pt x="26783" y="225863"/>
                                  <a:pt x="50100" y="217652"/>
                                  <a:pt x="65274" y="228883"/>
                                </a:cubicBezTo>
                                <a:cubicBezTo>
                                  <a:pt x="77179" y="240896"/>
                                  <a:pt x="71271" y="266838"/>
                                  <a:pt x="83197" y="278257"/>
                                </a:cubicBezTo>
                                <a:cubicBezTo>
                                  <a:pt x="95001" y="288880"/>
                                  <a:pt x="123914" y="276630"/>
                                  <a:pt x="139832" y="287289"/>
                                </a:cubicBezTo>
                                <a:cubicBezTo>
                                  <a:pt x="153430" y="295348"/>
                                  <a:pt x="155741" y="319527"/>
                                  <a:pt x="167882" y="325083"/>
                                </a:cubicBezTo>
                                <a:cubicBezTo>
                                  <a:pt x="177577" y="331072"/>
                                  <a:pt x="199132" y="320566"/>
                                  <a:pt x="215477" y="324208"/>
                                </a:cubicBezTo>
                                <a:cubicBezTo>
                                  <a:pt x="231854" y="329999"/>
                                  <a:pt x="238229" y="352105"/>
                                  <a:pt x="253805" y="354914"/>
                                </a:cubicBezTo>
                                <a:cubicBezTo>
                                  <a:pt x="267224" y="357875"/>
                                  <a:pt x="287192" y="341522"/>
                                  <a:pt x="299194" y="343078"/>
                                </a:cubicBezTo>
                                <a:cubicBezTo>
                                  <a:pt x="312633" y="342047"/>
                                  <a:pt x="323798" y="354582"/>
                                  <a:pt x="338661" y="354989"/>
                                </a:cubicBezTo>
                                <a:cubicBezTo>
                                  <a:pt x="353153" y="354929"/>
                                  <a:pt x="350615" y="336599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1657" y="322374"/>
                                  <a:pt x="419850" y="340947"/>
                                  <a:pt x="432308" y="334365"/>
                                </a:cubicBezTo>
                                <a:cubicBezTo>
                                  <a:pt x="445360" y="328753"/>
                                  <a:pt x="446583" y="300366"/>
                                  <a:pt x="458862" y="292159"/>
                                </a:cubicBezTo>
                                <a:cubicBezTo>
                                  <a:pt x="470792" y="283027"/>
                                  <a:pt x="493427" y="289107"/>
                                  <a:pt x="507339" y="279455"/>
                                </a:cubicBezTo>
                                <a:cubicBezTo>
                                  <a:pt x="517685" y="269846"/>
                                  <a:pt x="521461" y="247889"/>
                                  <a:pt x="528972" y="233524"/>
                                </a:cubicBezTo>
                                <a:cubicBezTo>
                                  <a:pt x="539839" y="220289"/>
                                  <a:pt x="564927" y="215042"/>
                                  <a:pt x="574555" y="201961"/>
                                </a:cubicBezTo>
                                <a:cubicBezTo>
                                  <a:pt x="583949" y="186048"/>
                                  <a:pt x="576970" y="177587"/>
                                  <a:pt x="590800" y="155959"/>
                                </a:cubicBezTo>
                                <a:cubicBezTo>
                                  <a:pt x="543423" y="113293"/>
                                  <a:pt x="483279" y="74033"/>
                                  <a:pt x="422146" y="15003"/>
                                </a:cubicBezTo>
                                <a:cubicBezTo>
                                  <a:pt x="343958" y="-3202"/>
                                  <a:pt x="245267" y="-6810"/>
                                  <a:pt x="164085" y="15967"/>
                                </a:cubicBezTo>
                                <a:cubicBezTo>
                                  <a:pt x="103704" y="58847"/>
                                  <a:pt x="66848" y="91294"/>
                                  <a:pt x="0" y="145225"/>
                                </a:cubicBezTo>
                                <a:cubicBezTo>
                                  <a:pt x="15592" y="158936"/>
                                  <a:pt x="1924" y="198686"/>
                                  <a:pt x="15112" y="210783"/>
                                </a:cubicBezTo>
                                <a:cubicBezTo>
                                  <a:pt x="23104" y="226167"/>
                                  <a:pt x="53993" y="217270"/>
                                  <a:pt x="65274" y="228883"/>
                                </a:cubicBezTo>
                                <a:cubicBezTo>
                                  <a:pt x="76014" y="240004"/>
                                  <a:pt x="73441" y="268716"/>
                                  <a:pt x="83197" y="278257"/>
                                </a:cubicBezTo>
                                <a:cubicBezTo>
                                  <a:pt x="93720" y="289511"/>
                                  <a:pt x="124449" y="276237"/>
                                  <a:pt x="139832" y="287289"/>
                                </a:cubicBezTo>
                                <a:cubicBezTo>
                                  <a:pt x="152604" y="294797"/>
                                  <a:pt x="155900" y="319336"/>
                                  <a:pt x="167882" y="325083"/>
                                </a:cubicBezTo>
                                <a:cubicBezTo>
                                  <a:pt x="181129" y="334693"/>
                                  <a:pt x="198988" y="317426"/>
                                  <a:pt x="215477" y="324208"/>
                                </a:cubicBezTo>
                                <a:cubicBezTo>
                                  <a:pt x="231271" y="332181"/>
                                  <a:pt x="239221" y="351091"/>
                                  <a:pt x="253805" y="354914"/>
                                </a:cubicBezTo>
                                <a:cubicBezTo>
                                  <a:pt x="268137" y="361049"/>
                                  <a:pt x="286575" y="341413"/>
                                  <a:pt x="299194" y="343078"/>
                                </a:cubicBezTo>
                                <a:cubicBezTo>
                                  <a:pt x="310471" y="343363"/>
                                  <a:pt x="325663" y="355199"/>
                                  <a:pt x="338661" y="354989"/>
                                </a:cubicBezTo>
                                <a:cubicBezTo>
                                  <a:pt x="353284" y="351629"/>
                                  <a:pt x="349004" y="338666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99" name="フリーフォーム: 図形 498">
                    <a:extLst>
                      <a:ext uri="{FF2B5EF4-FFF2-40B4-BE49-F238E27FC236}">
                        <a16:creationId xmlns:a16="http://schemas.microsoft.com/office/drawing/2014/main" id="{D2060072-A4D9-4922-8CCB-D4A1437851F9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4581408" y="3810184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06983301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3087" y="329243"/>
                                  <a:pt x="422080" y="341132"/>
                                  <a:pt x="432308" y="334365"/>
                                </a:cubicBezTo>
                                <a:cubicBezTo>
                                  <a:pt x="448515" y="328529"/>
                                  <a:pt x="449325" y="299265"/>
                                  <a:pt x="458862" y="292159"/>
                                </a:cubicBezTo>
                                <a:cubicBezTo>
                                  <a:pt x="472677" y="281069"/>
                                  <a:pt x="496203" y="289272"/>
                                  <a:pt x="507339" y="279455"/>
                                </a:cubicBezTo>
                                <a:cubicBezTo>
                                  <a:pt x="523125" y="270252"/>
                                  <a:pt x="516838" y="242375"/>
                                  <a:pt x="528972" y="233524"/>
                                </a:cubicBezTo>
                                <a:cubicBezTo>
                                  <a:pt x="536940" y="218667"/>
                                  <a:pt x="564534" y="216057"/>
                                  <a:pt x="574555" y="201961"/>
                                </a:cubicBezTo>
                                <a:cubicBezTo>
                                  <a:pt x="585488" y="187335"/>
                                  <a:pt x="578381" y="173182"/>
                                  <a:pt x="590800" y="155959"/>
                                </a:cubicBezTo>
                                <a:cubicBezTo>
                                  <a:pt x="539751" y="118948"/>
                                  <a:pt x="490402" y="86116"/>
                                  <a:pt x="422146" y="15003"/>
                                </a:cubicBezTo>
                                <a:cubicBezTo>
                                  <a:pt x="342607" y="-5653"/>
                                  <a:pt x="241603" y="876"/>
                                  <a:pt x="164085" y="15967"/>
                                </a:cubicBezTo>
                                <a:cubicBezTo>
                                  <a:pt x="84647" y="65933"/>
                                  <a:pt x="37384" y="104280"/>
                                  <a:pt x="0" y="145225"/>
                                </a:cubicBezTo>
                                <a:cubicBezTo>
                                  <a:pt x="18159" y="161588"/>
                                  <a:pt x="4999" y="198925"/>
                                  <a:pt x="15112" y="210783"/>
                                </a:cubicBezTo>
                                <a:cubicBezTo>
                                  <a:pt x="25617" y="225319"/>
                                  <a:pt x="53404" y="217808"/>
                                  <a:pt x="65274" y="228883"/>
                                </a:cubicBezTo>
                                <a:cubicBezTo>
                                  <a:pt x="75026" y="239938"/>
                                  <a:pt x="71726" y="266342"/>
                                  <a:pt x="83197" y="278257"/>
                                </a:cubicBezTo>
                                <a:cubicBezTo>
                                  <a:pt x="92262" y="288069"/>
                                  <a:pt x="124226" y="277545"/>
                                  <a:pt x="139832" y="287289"/>
                                </a:cubicBezTo>
                                <a:cubicBezTo>
                                  <a:pt x="155991" y="292703"/>
                                  <a:pt x="155712" y="318962"/>
                                  <a:pt x="167882" y="325083"/>
                                </a:cubicBezTo>
                                <a:cubicBezTo>
                                  <a:pt x="179250" y="330442"/>
                                  <a:pt x="200207" y="318388"/>
                                  <a:pt x="215477" y="324208"/>
                                </a:cubicBezTo>
                                <a:cubicBezTo>
                                  <a:pt x="232723" y="329915"/>
                                  <a:pt x="238119" y="349255"/>
                                  <a:pt x="253805" y="354914"/>
                                </a:cubicBezTo>
                                <a:cubicBezTo>
                                  <a:pt x="268715" y="357494"/>
                                  <a:pt x="286945" y="341229"/>
                                  <a:pt x="299194" y="343078"/>
                                </a:cubicBezTo>
                                <a:cubicBezTo>
                                  <a:pt x="311163" y="340872"/>
                                  <a:pt x="325543" y="358165"/>
                                  <a:pt x="338661" y="354989"/>
                                </a:cubicBezTo>
                                <a:cubicBezTo>
                                  <a:pt x="350188" y="350967"/>
                                  <a:pt x="350688" y="335934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3048" y="324989"/>
                                  <a:pt x="416428" y="342655"/>
                                  <a:pt x="432308" y="334365"/>
                                </a:cubicBezTo>
                                <a:cubicBezTo>
                                  <a:pt x="444731" y="328074"/>
                                  <a:pt x="444436" y="301428"/>
                                  <a:pt x="458862" y="292159"/>
                                </a:cubicBezTo>
                                <a:cubicBezTo>
                                  <a:pt x="469356" y="279778"/>
                                  <a:pt x="496935" y="289503"/>
                                  <a:pt x="507339" y="279455"/>
                                </a:cubicBezTo>
                                <a:cubicBezTo>
                                  <a:pt x="520237" y="269131"/>
                                  <a:pt x="516415" y="249935"/>
                                  <a:pt x="528972" y="233524"/>
                                </a:cubicBezTo>
                                <a:cubicBezTo>
                                  <a:pt x="540581" y="221972"/>
                                  <a:pt x="565304" y="215787"/>
                                  <a:pt x="574555" y="201961"/>
                                </a:cubicBezTo>
                                <a:cubicBezTo>
                                  <a:pt x="584127" y="190885"/>
                                  <a:pt x="578284" y="175927"/>
                                  <a:pt x="590800" y="155959"/>
                                </a:cubicBezTo>
                                <a:cubicBezTo>
                                  <a:pt x="550325" y="126321"/>
                                  <a:pt x="498750" y="75112"/>
                                  <a:pt x="422146" y="15003"/>
                                </a:cubicBezTo>
                                <a:cubicBezTo>
                                  <a:pt x="346874" y="-7125"/>
                                  <a:pt x="236919" y="-14603"/>
                                  <a:pt x="164085" y="15967"/>
                                </a:cubicBezTo>
                                <a:cubicBezTo>
                                  <a:pt x="89873" y="86104"/>
                                  <a:pt x="61209" y="100147"/>
                                  <a:pt x="0" y="145225"/>
                                </a:cubicBezTo>
                                <a:cubicBezTo>
                                  <a:pt x="17490" y="158937"/>
                                  <a:pt x="6923" y="199993"/>
                                  <a:pt x="15112" y="210783"/>
                                </a:cubicBezTo>
                                <a:cubicBezTo>
                                  <a:pt x="24195" y="224125"/>
                                  <a:pt x="53262" y="218324"/>
                                  <a:pt x="65274" y="228883"/>
                                </a:cubicBezTo>
                                <a:cubicBezTo>
                                  <a:pt x="76218" y="240150"/>
                                  <a:pt x="67967" y="267944"/>
                                  <a:pt x="83197" y="278257"/>
                                </a:cubicBezTo>
                                <a:cubicBezTo>
                                  <a:pt x="95855" y="287281"/>
                                  <a:pt x="128639" y="279700"/>
                                  <a:pt x="139832" y="287289"/>
                                </a:cubicBezTo>
                                <a:cubicBezTo>
                                  <a:pt x="155402" y="295341"/>
                                  <a:pt x="155168" y="318603"/>
                                  <a:pt x="167882" y="325083"/>
                                </a:cubicBezTo>
                                <a:cubicBezTo>
                                  <a:pt x="178676" y="328882"/>
                                  <a:pt x="202707" y="320669"/>
                                  <a:pt x="215477" y="324208"/>
                                </a:cubicBezTo>
                                <a:cubicBezTo>
                                  <a:pt x="230277" y="331370"/>
                                  <a:pt x="239495" y="352981"/>
                                  <a:pt x="253805" y="354914"/>
                                </a:cubicBezTo>
                                <a:cubicBezTo>
                                  <a:pt x="270382" y="357636"/>
                                  <a:pt x="283918" y="344136"/>
                                  <a:pt x="299194" y="343078"/>
                                </a:cubicBezTo>
                                <a:cubicBezTo>
                                  <a:pt x="312715" y="345007"/>
                                  <a:pt x="324654" y="357281"/>
                                  <a:pt x="338661" y="354989"/>
                                </a:cubicBezTo>
                                <a:cubicBezTo>
                                  <a:pt x="353074" y="354317"/>
                                  <a:pt x="348166" y="338953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0" name="フリーフォーム: 図形 499">
                    <a:extLst>
                      <a:ext uri="{FF2B5EF4-FFF2-40B4-BE49-F238E27FC236}">
                        <a16:creationId xmlns:a16="http://schemas.microsoft.com/office/drawing/2014/main" id="{AE3F33D6-28B3-487F-ABDD-5286AA286261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900156" y="3810184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588171732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3065" y="324636"/>
                                  <a:pt x="417946" y="340396"/>
                                  <a:pt x="432308" y="334365"/>
                                </a:cubicBezTo>
                                <a:cubicBezTo>
                                  <a:pt x="447409" y="329011"/>
                                  <a:pt x="445885" y="299897"/>
                                  <a:pt x="458862" y="292159"/>
                                </a:cubicBezTo>
                                <a:cubicBezTo>
                                  <a:pt x="474650" y="284225"/>
                                  <a:pt x="497302" y="290777"/>
                                  <a:pt x="507339" y="279455"/>
                                </a:cubicBezTo>
                                <a:cubicBezTo>
                                  <a:pt x="519397" y="268297"/>
                                  <a:pt x="515077" y="249022"/>
                                  <a:pt x="528972" y="233524"/>
                                </a:cubicBezTo>
                                <a:cubicBezTo>
                                  <a:pt x="537947" y="217283"/>
                                  <a:pt x="564163" y="215709"/>
                                  <a:pt x="574555" y="201961"/>
                                </a:cubicBezTo>
                                <a:cubicBezTo>
                                  <a:pt x="584171" y="187666"/>
                                  <a:pt x="577092" y="172282"/>
                                  <a:pt x="590800" y="155959"/>
                                </a:cubicBezTo>
                                <a:cubicBezTo>
                                  <a:pt x="558042" y="115139"/>
                                  <a:pt x="502426" y="73352"/>
                                  <a:pt x="422146" y="15003"/>
                                </a:cubicBezTo>
                                <a:cubicBezTo>
                                  <a:pt x="353762" y="-3903"/>
                                  <a:pt x="243782" y="-2542"/>
                                  <a:pt x="164085" y="15967"/>
                                </a:cubicBezTo>
                                <a:cubicBezTo>
                                  <a:pt x="87513" y="76015"/>
                                  <a:pt x="36661" y="118237"/>
                                  <a:pt x="0" y="145225"/>
                                </a:cubicBezTo>
                                <a:cubicBezTo>
                                  <a:pt x="12707" y="160946"/>
                                  <a:pt x="6965" y="200113"/>
                                  <a:pt x="15112" y="210783"/>
                                </a:cubicBezTo>
                                <a:cubicBezTo>
                                  <a:pt x="27690" y="224116"/>
                                  <a:pt x="53750" y="220968"/>
                                  <a:pt x="65274" y="228883"/>
                                </a:cubicBezTo>
                                <a:cubicBezTo>
                                  <a:pt x="74813" y="240114"/>
                                  <a:pt x="72854" y="268101"/>
                                  <a:pt x="83197" y="278257"/>
                                </a:cubicBezTo>
                                <a:cubicBezTo>
                                  <a:pt x="94868" y="286594"/>
                                  <a:pt x="124864" y="278272"/>
                                  <a:pt x="139832" y="287289"/>
                                </a:cubicBezTo>
                                <a:cubicBezTo>
                                  <a:pt x="153015" y="294432"/>
                                  <a:pt x="154937" y="316408"/>
                                  <a:pt x="167882" y="325083"/>
                                </a:cubicBezTo>
                                <a:cubicBezTo>
                                  <a:pt x="180312" y="331726"/>
                                  <a:pt x="199195" y="318472"/>
                                  <a:pt x="215477" y="324208"/>
                                </a:cubicBezTo>
                                <a:cubicBezTo>
                                  <a:pt x="229766" y="329562"/>
                                  <a:pt x="239418" y="349573"/>
                                  <a:pt x="253805" y="354914"/>
                                </a:cubicBezTo>
                                <a:cubicBezTo>
                                  <a:pt x="270791" y="357902"/>
                                  <a:pt x="284674" y="344102"/>
                                  <a:pt x="299194" y="343078"/>
                                </a:cubicBezTo>
                                <a:cubicBezTo>
                                  <a:pt x="312476" y="343938"/>
                                  <a:pt x="325768" y="358546"/>
                                  <a:pt x="338661" y="354989"/>
                                </a:cubicBezTo>
                                <a:cubicBezTo>
                                  <a:pt x="351858" y="354278"/>
                                  <a:pt x="351781" y="337034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2422" y="326173"/>
                                  <a:pt x="417539" y="342616"/>
                                  <a:pt x="432308" y="334365"/>
                                </a:cubicBezTo>
                                <a:cubicBezTo>
                                  <a:pt x="445628" y="330562"/>
                                  <a:pt x="445689" y="302119"/>
                                  <a:pt x="458862" y="292159"/>
                                </a:cubicBezTo>
                                <a:cubicBezTo>
                                  <a:pt x="470734" y="282393"/>
                                  <a:pt x="497647" y="288425"/>
                                  <a:pt x="507339" y="279455"/>
                                </a:cubicBezTo>
                                <a:cubicBezTo>
                                  <a:pt x="520115" y="271988"/>
                                  <a:pt x="518690" y="245827"/>
                                  <a:pt x="528972" y="233524"/>
                                </a:cubicBezTo>
                                <a:cubicBezTo>
                                  <a:pt x="538177" y="220369"/>
                                  <a:pt x="562231" y="216228"/>
                                  <a:pt x="574555" y="201961"/>
                                </a:cubicBezTo>
                                <a:cubicBezTo>
                                  <a:pt x="587330" y="190918"/>
                                  <a:pt x="575522" y="176344"/>
                                  <a:pt x="590800" y="155959"/>
                                </a:cubicBezTo>
                                <a:cubicBezTo>
                                  <a:pt x="535985" y="114519"/>
                                  <a:pt x="485372" y="63969"/>
                                  <a:pt x="422146" y="15003"/>
                                </a:cubicBezTo>
                                <a:cubicBezTo>
                                  <a:pt x="347881" y="-299"/>
                                  <a:pt x="243377" y="-15177"/>
                                  <a:pt x="164085" y="15967"/>
                                </a:cubicBezTo>
                                <a:cubicBezTo>
                                  <a:pt x="108023" y="47938"/>
                                  <a:pt x="35082" y="116449"/>
                                  <a:pt x="0" y="145225"/>
                                </a:cubicBezTo>
                                <a:cubicBezTo>
                                  <a:pt x="17206" y="161669"/>
                                  <a:pt x="577" y="196954"/>
                                  <a:pt x="15112" y="210783"/>
                                </a:cubicBezTo>
                                <a:cubicBezTo>
                                  <a:pt x="27061" y="226458"/>
                                  <a:pt x="52203" y="219583"/>
                                  <a:pt x="65274" y="228883"/>
                                </a:cubicBezTo>
                                <a:cubicBezTo>
                                  <a:pt x="75893" y="239067"/>
                                  <a:pt x="70499" y="266998"/>
                                  <a:pt x="83197" y="278257"/>
                                </a:cubicBezTo>
                                <a:cubicBezTo>
                                  <a:pt x="97007" y="288578"/>
                                  <a:pt x="125071" y="278981"/>
                                  <a:pt x="139832" y="287289"/>
                                </a:cubicBezTo>
                                <a:cubicBezTo>
                                  <a:pt x="156759" y="293478"/>
                                  <a:pt x="156129" y="320100"/>
                                  <a:pt x="167882" y="325083"/>
                                </a:cubicBezTo>
                                <a:cubicBezTo>
                                  <a:pt x="177672" y="332632"/>
                                  <a:pt x="200467" y="319991"/>
                                  <a:pt x="215477" y="324208"/>
                                </a:cubicBezTo>
                                <a:cubicBezTo>
                                  <a:pt x="230414" y="326880"/>
                                  <a:pt x="241194" y="354665"/>
                                  <a:pt x="253805" y="354914"/>
                                </a:cubicBezTo>
                                <a:cubicBezTo>
                                  <a:pt x="267067" y="358037"/>
                                  <a:pt x="285586" y="341898"/>
                                  <a:pt x="299194" y="343078"/>
                                </a:cubicBezTo>
                                <a:cubicBezTo>
                                  <a:pt x="313803" y="343142"/>
                                  <a:pt x="327297" y="359260"/>
                                  <a:pt x="338661" y="354989"/>
                                </a:cubicBezTo>
                                <a:cubicBezTo>
                                  <a:pt x="351739" y="351854"/>
                                  <a:pt x="349800" y="339769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1" name="フリーフォーム: 図形 500">
                    <a:extLst>
                      <a:ext uri="{FF2B5EF4-FFF2-40B4-BE49-F238E27FC236}">
                        <a16:creationId xmlns:a16="http://schemas.microsoft.com/office/drawing/2014/main" id="{49C39ED4-602A-44D8-8D02-2248D8DAAFCE}"/>
                      </a:ext>
                    </a:extLst>
                  </p:cNvPr>
                  <p:cNvSpPr/>
                  <p:nvPr/>
                </p:nvSpPr>
                <p:spPr>
                  <a:xfrm rot="14400000" flipH="1">
                    <a:off x="4935517" y="3660126"/>
                    <a:ext cx="516659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460209189">
                          <a:custGeom>
                            <a:avLst/>
                            <a:gdLst>
                              <a:gd name="connsiteX0" fmla="*/ 328806 w 516659"/>
                              <a:gd name="connsiteY0" fmla="*/ 290792 h 310754"/>
                              <a:gd name="connsiteX1" fmla="*/ 378057 w 516659"/>
                              <a:gd name="connsiteY1" fmla="*/ 292405 h 310754"/>
                              <a:gd name="connsiteX2" fmla="*/ 401278 w 516659"/>
                              <a:gd name="connsiteY2" fmla="*/ 255495 h 310754"/>
                              <a:gd name="connsiteX3" fmla="*/ 443672 w 516659"/>
                              <a:gd name="connsiteY3" fmla="*/ 244385 h 310754"/>
                              <a:gd name="connsiteX4" fmla="*/ 462590 w 516659"/>
                              <a:gd name="connsiteY4" fmla="*/ 204218 h 310754"/>
                              <a:gd name="connsiteX5" fmla="*/ 502453 w 516659"/>
                              <a:gd name="connsiteY5" fmla="*/ 176616 h 310754"/>
                              <a:gd name="connsiteX6" fmla="*/ 516659 w 516659"/>
                              <a:gd name="connsiteY6" fmla="*/ 136387 h 310754"/>
                              <a:gd name="connsiteX7" fmla="*/ 369170 w 516659"/>
                              <a:gd name="connsiteY7" fmla="*/ 13120 h 310754"/>
                              <a:gd name="connsiteX8" fmla="*/ 143493 w 516659"/>
                              <a:gd name="connsiteY8" fmla="*/ 13963 h 310754"/>
                              <a:gd name="connsiteX9" fmla="*/ 0 w 516659"/>
                              <a:gd name="connsiteY9" fmla="*/ 127000 h 310754"/>
                              <a:gd name="connsiteX10" fmla="*/ 13215 w 516659"/>
                              <a:gd name="connsiteY10" fmla="*/ 184331 h 310754"/>
                              <a:gd name="connsiteX11" fmla="*/ 57082 w 516659"/>
                              <a:gd name="connsiteY11" fmla="*/ 200159 h 310754"/>
                              <a:gd name="connsiteX12" fmla="*/ 72756 w 516659"/>
                              <a:gd name="connsiteY12" fmla="*/ 243337 h 310754"/>
                              <a:gd name="connsiteX13" fmla="*/ 122284 w 516659"/>
                              <a:gd name="connsiteY13" fmla="*/ 251236 h 310754"/>
                              <a:gd name="connsiteX14" fmla="*/ 146814 w 516659"/>
                              <a:gd name="connsiteY14" fmla="*/ 284287 h 310754"/>
                              <a:gd name="connsiteX15" fmla="*/ 188437 w 516659"/>
                              <a:gd name="connsiteY15" fmla="*/ 283522 h 310754"/>
                              <a:gd name="connsiteX16" fmla="*/ 221954 w 516659"/>
                              <a:gd name="connsiteY16" fmla="*/ 310375 h 310754"/>
                              <a:gd name="connsiteX17" fmla="*/ 261647 w 516659"/>
                              <a:gd name="connsiteY17" fmla="*/ 300023 h 310754"/>
                              <a:gd name="connsiteX18" fmla="*/ 296161 w 516659"/>
                              <a:gd name="connsiteY18" fmla="*/ 310440 h 310754"/>
                              <a:gd name="connsiteX19" fmla="*/ 328806 w 516659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9" h="310754" fill="none" extrusionOk="0">
                                <a:moveTo>
                                  <a:pt x="328806" y="290792"/>
                                </a:moveTo>
                                <a:cubicBezTo>
                                  <a:pt x="350338" y="283181"/>
                                  <a:pt x="365297" y="297837"/>
                                  <a:pt x="378057" y="292405"/>
                                </a:cubicBezTo>
                                <a:cubicBezTo>
                                  <a:pt x="389764" y="286627"/>
                                  <a:pt x="390061" y="265036"/>
                                  <a:pt x="401278" y="255495"/>
                                </a:cubicBezTo>
                                <a:cubicBezTo>
                                  <a:pt x="413821" y="250092"/>
                                  <a:pt x="435143" y="252144"/>
                                  <a:pt x="443672" y="244385"/>
                                </a:cubicBezTo>
                                <a:cubicBezTo>
                                  <a:pt x="454968" y="233394"/>
                                  <a:pt x="454930" y="215216"/>
                                  <a:pt x="462590" y="204218"/>
                                </a:cubicBezTo>
                                <a:cubicBezTo>
                                  <a:pt x="472524" y="192151"/>
                                  <a:pt x="492891" y="185499"/>
                                  <a:pt x="502453" y="176616"/>
                                </a:cubicBezTo>
                                <a:cubicBezTo>
                                  <a:pt x="510698" y="165094"/>
                                  <a:pt x="502680" y="154221"/>
                                  <a:pt x="516659" y="136387"/>
                                </a:cubicBezTo>
                                <a:cubicBezTo>
                                  <a:pt x="446556" y="76973"/>
                                  <a:pt x="407441" y="36153"/>
                                  <a:pt x="369170" y="13120"/>
                                </a:cubicBezTo>
                                <a:cubicBezTo>
                                  <a:pt x="298827" y="-9103"/>
                                  <a:pt x="204322" y="-4216"/>
                                  <a:pt x="143493" y="13963"/>
                                </a:cubicBezTo>
                                <a:cubicBezTo>
                                  <a:pt x="93138" y="50299"/>
                                  <a:pt x="24755" y="97745"/>
                                  <a:pt x="0" y="127000"/>
                                </a:cubicBezTo>
                                <a:cubicBezTo>
                                  <a:pt x="13467" y="141614"/>
                                  <a:pt x="4367" y="170856"/>
                                  <a:pt x="13215" y="184331"/>
                                </a:cubicBezTo>
                                <a:cubicBezTo>
                                  <a:pt x="25625" y="196857"/>
                                  <a:pt x="50374" y="189673"/>
                                  <a:pt x="57082" y="200159"/>
                                </a:cubicBezTo>
                                <a:cubicBezTo>
                                  <a:pt x="66155" y="208819"/>
                                  <a:pt x="64880" y="235903"/>
                                  <a:pt x="72756" y="243337"/>
                                </a:cubicBezTo>
                                <a:cubicBezTo>
                                  <a:pt x="82345" y="251180"/>
                                  <a:pt x="111714" y="245272"/>
                                  <a:pt x="122284" y="251236"/>
                                </a:cubicBezTo>
                                <a:cubicBezTo>
                                  <a:pt x="134862" y="256524"/>
                                  <a:pt x="138402" y="279403"/>
                                  <a:pt x="146814" y="284287"/>
                                </a:cubicBezTo>
                                <a:cubicBezTo>
                                  <a:pt x="156452" y="292647"/>
                                  <a:pt x="177084" y="282202"/>
                                  <a:pt x="188437" y="283522"/>
                                </a:cubicBezTo>
                                <a:cubicBezTo>
                                  <a:pt x="200273" y="288117"/>
                                  <a:pt x="209128" y="305807"/>
                                  <a:pt x="221954" y="310375"/>
                                </a:cubicBezTo>
                                <a:cubicBezTo>
                                  <a:pt x="231360" y="313697"/>
                                  <a:pt x="250713" y="300340"/>
                                  <a:pt x="261647" y="300023"/>
                                </a:cubicBezTo>
                                <a:cubicBezTo>
                                  <a:pt x="273733" y="298845"/>
                                  <a:pt x="285876" y="312646"/>
                                  <a:pt x="296161" y="310440"/>
                                </a:cubicBezTo>
                                <a:cubicBezTo>
                                  <a:pt x="306500" y="308458"/>
                                  <a:pt x="304088" y="297710"/>
                                  <a:pt x="328806" y="290792"/>
                                </a:cubicBezTo>
                                <a:close/>
                              </a:path>
                              <a:path w="516659" h="310754" stroke="0" extrusionOk="0">
                                <a:moveTo>
                                  <a:pt x="328806" y="290792"/>
                                </a:moveTo>
                                <a:cubicBezTo>
                                  <a:pt x="353810" y="287594"/>
                                  <a:pt x="365112" y="296768"/>
                                  <a:pt x="378057" y="292405"/>
                                </a:cubicBezTo>
                                <a:cubicBezTo>
                                  <a:pt x="390513" y="285770"/>
                                  <a:pt x="389518" y="264712"/>
                                  <a:pt x="401278" y="255495"/>
                                </a:cubicBezTo>
                                <a:cubicBezTo>
                                  <a:pt x="411643" y="247348"/>
                                  <a:pt x="434605" y="255228"/>
                                  <a:pt x="443672" y="244385"/>
                                </a:cubicBezTo>
                                <a:cubicBezTo>
                                  <a:pt x="455861" y="238557"/>
                                  <a:pt x="452226" y="215353"/>
                                  <a:pt x="462590" y="204218"/>
                                </a:cubicBezTo>
                                <a:cubicBezTo>
                                  <a:pt x="473864" y="191688"/>
                                  <a:pt x="490463" y="188188"/>
                                  <a:pt x="502453" y="176616"/>
                                </a:cubicBezTo>
                                <a:cubicBezTo>
                                  <a:pt x="511812" y="167036"/>
                                  <a:pt x="505735" y="154528"/>
                                  <a:pt x="516659" y="136387"/>
                                </a:cubicBezTo>
                                <a:cubicBezTo>
                                  <a:pt x="481243" y="101034"/>
                                  <a:pt x="425120" y="52917"/>
                                  <a:pt x="369170" y="13120"/>
                                </a:cubicBezTo>
                                <a:cubicBezTo>
                                  <a:pt x="301889" y="-10353"/>
                                  <a:pt x="200267" y="-3075"/>
                                  <a:pt x="143493" y="13963"/>
                                </a:cubicBezTo>
                                <a:cubicBezTo>
                                  <a:pt x="113327" y="36988"/>
                                  <a:pt x="72229" y="73980"/>
                                  <a:pt x="0" y="127000"/>
                                </a:cubicBezTo>
                                <a:cubicBezTo>
                                  <a:pt x="11553" y="143470"/>
                                  <a:pt x="4557" y="171356"/>
                                  <a:pt x="13215" y="184331"/>
                                </a:cubicBezTo>
                                <a:cubicBezTo>
                                  <a:pt x="23100" y="195474"/>
                                  <a:pt x="45024" y="191875"/>
                                  <a:pt x="57082" y="200159"/>
                                </a:cubicBezTo>
                                <a:cubicBezTo>
                                  <a:pt x="69635" y="208641"/>
                                  <a:pt x="62294" y="235699"/>
                                  <a:pt x="72756" y="243337"/>
                                </a:cubicBezTo>
                                <a:cubicBezTo>
                                  <a:pt x="85760" y="254523"/>
                                  <a:pt x="110308" y="245067"/>
                                  <a:pt x="122284" y="251236"/>
                                </a:cubicBezTo>
                                <a:cubicBezTo>
                                  <a:pt x="134807" y="258463"/>
                                  <a:pt x="134694" y="277685"/>
                                  <a:pt x="146814" y="284287"/>
                                </a:cubicBezTo>
                                <a:cubicBezTo>
                                  <a:pt x="158436" y="290600"/>
                                  <a:pt x="177281" y="277950"/>
                                  <a:pt x="188437" y="283522"/>
                                </a:cubicBezTo>
                                <a:cubicBezTo>
                                  <a:pt x="202826" y="287725"/>
                                  <a:pt x="212263" y="306374"/>
                                  <a:pt x="221954" y="310375"/>
                                </a:cubicBezTo>
                                <a:cubicBezTo>
                                  <a:pt x="232317" y="313214"/>
                                  <a:pt x="246534" y="299312"/>
                                  <a:pt x="261647" y="300023"/>
                                </a:cubicBezTo>
                                <a:cubicBezTo>
                                  <a:pt x="274946" y="299645"/>
                                  <a:pt x="284863" y="311731"/>
                                  <a:pt x="296161" y="310440"/>
                                </a:cubicBezTo>
                                <a:cubicBezTo>
                                  <a:pt x="305012" y="308751"/>
                                  <a:pt x="305020" y="297515"/>
                                  <a:pt x="328806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2" name="フリーフォーム: 図形 501">
                    <a:extLst>
                      <a:ext uri="{FF2B5EF4-FFF2-40B4-BE49-F238E27FC236}">
                        <a16:creationId xmlns:a16="http://schemas.microsoft.com/office/drawing/2014/main" id="{19DA9F9B-FF6F-4632-872E-56DC62BC686B}"/>
                      </a:ext>
                    </a:extLst>
                  </p:cNvPr>
                  <p:cNvSpPr/>
                  <p:nvPr/>
                </p:nvSpPr>
                <p:spPr>
                  <a:xfrm rot="7200000" flipH="1">
                    <a:off x="4649279" y="3664450"/>
                    <a:ext cx="516658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66359846">
                          <a:custGeom>
                            <a:avLst/>
                            <a:gdLst>
                              <a:gd name="connsiteX0" fmla="*/ 328805 w 516658"/>
                              <a:gd name="connsiteY0" fmla="*/ 290792 h 310754"/>
                              <a:gd name="connsiteX1" fmla="*/ 378056 w 516658"/>
                              <a:gd name="connsiteY1" fmla="*/ 292405 h 310754"/>
                              <a:gd name="connsiteX2" fmla="*/ 401277 w 516658"/>
                              <a:gd name="connsiteY2" fmla="*/ 255495 h 310754"/>
                              <a:gd name="connsiteX3" fmla="*/ 443671 w 516658"/>
                              <a:gd name="connsiteY3" fmla="*/ 244385 h 310754"/>
                              <a:gd name="connsiteX4" fmla="*/ 462589 w 516658"/>
                              <a:gd name="connsiteY4" fmla="*/ 204218 h 310754"/>
                              <a:gd name="connsiteX5" fmla="*/ 502452 w 516658"/>
                              <a:gd name="connsiteY5" fmla="*/ 176616 h 310754"/>
                              <a:gd name="connsiteX6" fmla="*/ 516658 w 516658"/>
                              <a:gd name="connsiteY6" fmla="*/ 136387 h 310754"/>
                              <a:gd name="connsiteX7" fmla="*/ 369169 w 516658"/>
                              <a:gd name="connsiteY7" fmla="*/ 13120 h 310754"/>
                              <a:gd name="connsiteX8" fmla="*/ 143493 w 516658"/>
                              <a:gd name="connsiteY8" fmla="*/ 13963 h 310754"/>
                              <a:gd name="connsiteX9" fmla="*/ 0 w 516658"/>
                              <a:gd name="connsiteY9" fmla="*/ 127000 h 310754"/>
                              <a:gd name="connsiteX10" fmla="*/ 13215 w 516658"/>
                              <a:gd name="connsiteY10" fmla="*/ 184331 h 310754"/>
                              <a:gd name="connsiteX11" fmla="*/ 57082 w 516658"/>
                              <a:gd name="connsiteY11" fmla="*/ 200159 h 310754"/>
                              <a:gd name="connsiteX12" fmla="*/ 72756 w 516658"/>
                              <a:gd name="connsiteY12" fmla="*/ 243337 h 310754"/>
                              <a:gd name="connsiteX13" fmla="*/ 122283 w 516658"/>
                              <a:gd name="connsiteY13" fmla="*/ 251236 h 310754"/>
                              <a:gd name="connsiteX14" fmla="*/ 146814 w 516658"/>
                              <a:gd name="connsiteY14" fmla="*/ 284287 h 310754"/>
                              <a:gd name="connsiteX15" fmla="*/ 188436 w 516658"/>
                              <a:gd name="connsiteY15" fmla="*/ 283522 h 310754"/>
                              <a:gd name="connsiteX16" fmla="*/ 221954 w 516658"/>
                              <a:gd name="connsiteY16" fmla="*/ 310375 h 310754"/>
                              <a:gd name="connsiteX17" fmla="*/ 261647 w 516658"/>
                              <a:gd name="connsiteY17" fmla="*/ 300023 h 310754"/>
                              <a:gd name="connsiteX18" fmla="*/ 296161 w 516658"/>
                              <a:gd name="connsiteY18" fmla="*/ 310440 h 310754"/>
                              <a:gd name="connsiteX19" fmla="*/ 328805 w 516658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8" h="310754" fill="none" extrusionOk="0">
                                <a:moveTo>
                                  <a:pt x="328805" y="290792"/>
                                </a:moveTo>
                                <a:cubicBezTo>
                                  <a:pt x="352653" y="284270"/>
                                  <a:pt x="365379" y="299843"/>
                                  <a:pt x="378056" y="292405"/>
                                </a:cubicBezTo>
                                <a:cubicBezTo>
                                  <a:pt x="392346" y="288091"/>
                                  <a:pt x="390991" y="266231"/>
                                  <a:pt x="401277" y="255495"/>
                                </a:cubicBezTo>
                                <a:cubicBezTo>
                                  <a:pt x="411699" y="247238"/>
                                  <a:pt x="435720" y="252353"/>
                                  <a:pt x="443671" y="244385"/>
                                </a:cubicBezTo>
                                <a:cubicBezTo>
                                  <a:pt x="455177" y="237630"/>
                                  <a:pt x="451071" y="214129"/>
                                  <a:pt x="462589" y="204218"/>
                                </a:cubicBezTo>
                                <a:cubicBezTo>
                                  <a:pt x="472135" y="196329"/>
                                  <a:pt x="492681" y="185794"/>
                                  <a:pt x="502452" y="176616"/>
                                </a:cubicBezTo>
                                <a:cubicBezTo>
                                  <a:pt x="511652" y="164913"/>
                                  <a:pt x="505678" y="154373"/>
                                  <a:pt x="516658" y="136387"/>
                                </a:cubicBezTo>
                                <a:cubicBezTo>
                                  <a:pt x="455201" y="90846"/>
                                  <a:pt x="424401" y="47365"/>
                                  <a:pt x="369169" y="13120"/>
                                </a:cubicBezTo>
                                <a:cubicBezTo>
                                  <a:pt x="301898" y="-3374"/>
                                  <a:pt x="206106" y="-2690"/>
                                  <a:pt x="143493" y="13963"/>
                                </a:cubicBezTo>
                                <a:cubicBezTo>
                                  <a:pt x="95817" y="45085"/>
                                  <a:pt x="72590" y="74480"/>
                                  <a:pt x="0" y="127000"/>
                                </a:cubicBezTo>
                                <a:cubicBezTo>
                                  <a:pt x="13495" y="142563"/>
                                  <a:pt x="3481" y="171489"/>
                                  <a:pt x="13215" y="184331"/>
                                </a:cubicBezTo>
                                <a:cubicBezTo>
                                  <a:pt x="22259" y="196553"/>
                                  <a:pt x="44545" y="188830"/>
                                  <a:pt x="57082" y="200159"/>
                                </a:cubicBezTo>
                                <a:cubicBezTo>
                                  <a:pt x="69393" y="209556"/>
                                  <a:pt x="63192" y="237011"/>
                                  <a:pt x="72756" y="243337"/>
                                </a:cubicBezTo>
                                <a:cubicBezTo>
                                  <a:pt x="84372" y="251514"/>
                                  <a:pt x="107736" y="245292"/>
                                  <a:pt x="122283" y="251236"/>
                                </a:cubicBezTo>
                                <a:cubicBezTo>
                                  <a:pt x="137201" y="258256"/>
                                  <a:pt x="137999" y="279059"/>
                                  <a:pt x="146814" y="284287"/>
                                </a:cubicBezTo>
                                <a:cubicBezTo>
                                  <a:pt x="158341" y="290392"/>
                                  <a:pt x="179217" y="279294"/>
                                  <a:pt x="188436" y="283522"/>
                                </a:cubicBezTo>
                                <a:cubicBezTo>
                                  <a:pt x="202720" y="285811"/>
                                  <a:pt x="209203" y="308151"/>
                                  <a:pt x="221954" y="310375"/>
                                </a:cubicBezTo>
                                <a:cubicBezTo>
                                  <a:pt x="234805" y="313671"/>
                                  <a:pt x="248199" y="301066"/>
                                  <a:pt x="261647" y="300023"/>
                                </a:cubicBezTo>
                                <a:cubicBezTo>
                                  <a:pt x="275419" y="300554"/>
                                  <a:pt x="287527" y="312493"/>
                                  <a:pt x="296161" y="310440"/>
                                </a:cubicBezTo>
                                <a:cubicBezTo>
                                  <a:pt x="307863" y="308962"/>
                                  <a:pt x="305197" y="296500"/>
                                  <a:pt x="328805" y="290792"/>
                                </a:cubicBezTo>
                                <a:close/>
                              </a:path>
                              <a:path w="516658" h="310754" stroke="0" extrusionOk="0">
                                <a:moveTo>
                                  <a:pt x="328805" y="290792"/>
                                </a:moveTo>
                                <a:cubicBezTo>
                                  <a:pt x="351009" y="282329"/>
                                  <a:pt x="365352" y="300022"/>
                                  <a:pt x="378056" y="292405"/>
                                </a:cubicBezTo>
                                <a:cubicBezTo>
                                  <a:pt x="389543" y="285092"/>
                                  <a:pt x="388926" y="265847"/>
                                  <a:pt x="401277" y="255495"/>
                                </a:cubicBezTo>
                                <a:cubicBezTo>
                                  <a:pt x="411078" y="247149"/>
                                  <a:pt x="432389" y="253330"/>
                                  <a:pt x="443671" y="244385"/>
                                </a:cubicBezTo>
                                <a:cubicBezTo>
                                  <a:pt x="454261" y="232754"/>
                                  <a:pt x="451013" y="215546"/>
                                  <a:pt x="462589" y="204218"/>
                                </a:cubicBezTo>
                                <a:cubicBezTo>
                                  <a:pt x="472746" y="191874"/>
                                  <a:pt x="495064" y="190401"/>
                                  <a:pt x="502452" y="176616"/>
                                </a:cubicBezTo>
                                <a:cubicBezTo>
                                  <a:pt x="511929" y="167487"/>
                                  <a:pt x="504044" y="155424"/>
                                  <a:pt x="516658" y="136387"/>
                                </a:cubicBezTo>
                                <a:cubicBezTo>
                                  <a:pt x="478818" y="115020"/>
                                  <a:pt x="412190" y="57655"/>
                                  <a:pt x="369169" y="13120"/>
                                </a:cubicBezTo>
                                <a:cubicBezTo>
                                  <a:pt x="303423" y="-442"/>
                                  <a:pt x="211541" y="-4382"/>
                                  <a:pt x="143493" y="13963"/>
                                </a:cubicBezTo>
                                <a:cubicBezTo>
                                  <a:pt x="75676" y="68155"/>
                                  <a:pt x="35549" y="110330"/>
                                  <a:pt x="0" y="127000"/>
                                </a:cubicBezTo>
                                <a:cubicBezTo>
                                  <a:pt x="15292" y="140464"/>
                                  <a:pt x="2457" y="173893"/>
                                  <a:pt x="13215" y="184331"/>
                                </a:cubicBezTo>
                                <a:cubicBezTo>
                                  <a:pt x="23854" y="196202"/>
                                  <a:pt x="46528" y="191039"/>
                                  <a:pt x="57082" y="200159"/>
                                </a:cubicBezTo>
                                <a:cubicBezTo>
                                  <a:pt x="69236" y="212095"/>
                                  <a:pt x="62251" y="234689"/>
                                  <a:pt x="72756" y="243337"/>
                                </a:cubicBezTo>
                                <a:cubicBezTo>
                                  <a:pt x="83852" y="252684"/>
                                  <a:pt x="109338" y="246000"/>
                                  <a:pt x="122283" y="251236"/>
                                </a:cubicBezTo>
                                <a:cubicBezTo>
                                  <a:pt x="132665" y="259616"/>
                                  <a:pt x="135496" y="279692"/>
                                  <a:pt x="146814" y="284287"/>
                                </a:cubicBezTo>
                                <a:cubicBezTo>
                                  <a:pt x="157680" y="289349"/>
                                  <a:pt x="175667" y="278773"/>
                                  <a:pt x="188436" y="283522"/>
                                </a:cubicBezTo>
                                <a:cubicBezTo>
                                  <a:pt x="201315" y="288311"/>
                                  <a:pt x="208276" y="310073"/>
                                  <a:pt x="221954" y="310375"/>
                                </a:cubicBezTo>
                                <a:cubicBezTo>
                                  <a:pt x="233992" y="315275"/>
                                  <a:pt x="249623" y="297666"/>
                                  <a:pt x="261647" y="300023"/>
                                </a:cubicBezTo>
                                <a:cubicBezTo>
                                  <a:pt x="274504" y="299971"/>
                                  <a:pt x="285238" y="311927"/>
                                  <a:pt x="296161" y="310440"/>
                                </a:cubicBezTo>
                                <a:cubicBezTo>
                                  <a:pt x="307181" y="309426"/>
                                  <a:pt x="306271" y="297968"/>
                                  <a:pt x="328805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3" name="フリーフォーム: 図形 502">
                    <a:extLst>
                      <a:ext uri="{FF2B5EF4-FFF2-40B4-BE49-F238E27FC236}">
                        <a16:creationId xmlns:a16="http://schemas.microsoft.com/office/drawing/2014/main" id="{7325F1E7-E6C4-4D6A-9F66-831966889A67}"/>
                      </a:ext>
                    </a:extLst>
                  </p:cNvPr>
                  <p:cNvSpPr/>
                  <p:nvPr/>
                </p:nvSpPr>
                <p:spPr>
                  <a:xfrm flipH="1">
                    <a:off x="4788653" y="3905853"/>
                    <a:ext cx="516658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97028860">
                          <a:custGeom>
                            <a:avLst/>
                            <a:gdLst>
                              <a:gd name="connsiteX0" fmla="*/ 328805 w 516658"/>
                              <a:gd name="connsiteY0" fmla="*/ 290792 h 310754"/>
                              <a:gd name="connsiteX1" fmla="*/ 378056 w 516658"/>
                              <a:gd name="connsiteY1" fmla="*/ 292405 h 310754"/>
                              <a:gd name="connsiteX2" fmla="*/ 401277 w 516658"/>
                              <a:gd name="connsiteY2" fmla="*/ 255495 h 310754"/>
                              <a:gd name="connsiteX3" fmla="*/ 443671 w 516658"/>
                              <a:gd name="connsiteY3" fmla="*/ 244385 h 310754"/>
                              <a:gd name="connsiteX4" fmla="*/ 462589 w 516658"/>
                              <a:gd name="connsiteY4" fmla="*/ 204218 h 310754"/>
                              <a:gd name="connsiteX5" fmla="*/ 502452 w 516658"/>
                              <a:gd name="connsiteY5" fmla="*/ 176616 h 310754"/>
                              <a:gd name="connsiteX6" fmla="*/ 516658 w 516658"/>
                              <a:gd name="connsiteY6" fmla="*/ 136387 h 310754"/>
                              <a:gd name="connsiteX7" fmla="*/ 369169 w 516658"/>
                              <a:gd name="connsiteY7" fmla="*/ 13120 h 310754"/>
                              <a:gd name="connsiteX8" fmla="*/ 143493 w 516658"/>
                              <a:gd name="connsiteY8" fmla="*/ 13963 h 310754"/>
                              <a:gd name="connsiteX9" fmla="*/ 0 w 516658"/>
                              <a:gd name="connsiteY9" fmla="*/ 127000 h 310754"/>
                              <a:gd name="connsiteX10" fmla="*/ 13215 w 516658"/>
                              <a:gd name="connsiteY10" fmla="*/ 184331 h 310754"/>
                              <a:gd name="connsiteX11" fmla="*/ 57082 w 516658"/>
                              <a:gd name="connsiteY11" fmla="*/ 200159 h 310754"/>
                              <a:gd name="connsiteX12" fmla="*/ 72756 w 516658"/>
                              <a:gd name="connsiteY12" fmla="*/ 243337 h 310754"/>
                              <a:gd name="connsiteX13" fmla="*/ 122283 w 516658"/>
                              <a:gd name="connsiteY13" fmla="*/ 251236 h 310754"/>
                              <a:gd name="connsiteX14" fmla="*/ 146814 w 516658"/>
                              <a:gd name="connsiteY14" fmla="*/ 284287 h 310754"/>
                              <a:gd name="connsiteX15" fmla="*/ 188436 w 516658"/>
                              <a:gd name="connsiteY15" fmla="*/ 283522 h 310754"/>
                              <a:gd name="connsiteX16" fmla="*/ 221954 w 516658"/>
                              <a:gd name="connsiteY16" fmla="*/ 310375 h 310754"/>
                              <a:gd name="connsiteX17" fmla="*/ 261647 w 516658"/>
                              <a:gd name="connsiteY17" fmla="*/ 300023 h 310754"/>
                              <a:gd name="connsiteX18" fmla="*/ 296161 w 516658"/>
                              <a:gd name="connsiteY18" fmla="*/ 310440 h 310754"/>
                              <a:gd name="connsiteX19" fmla="*/ 328805 w 516658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8" h="310754" fill="none" extrusionOk="0">
                                <a:moveTo>
                                  <a:pt x="328805" y="290792"/>
                                </a:moveTo>
                                <a:cubicBezTo>
                                  <a:pt x="350221" y="285455"/>
                                  <a:pt x="365245" y="298634"/>
                                  <a:pt x="378056" y="292405"/>
                                </a:cubicBezTo>
                                <a:cubicBezTo>
                                  <a:pt x="391870" y="284112"/>
                                  <a:pt x="389440" y="265321"/>
                                  <a:pt x="401277" y="255495"/>
                                </a:cubicBezTo>
                                <a:cubicBezTo>
                                  <a:pt x="409080" y="247996"/>
                                  <a:pt x="430830" y="254784"/>
                                  <a:pt x="443671" y="244385"/>
                                </a:cubicBezTo>
                                <a:cubicBezTo>
                                  <a:pt x="454569" y="238997"/>
                                  <a:pt x="452115" y="218852"/>
                                  <a:pt x="462589" y="204218"/>
                                </a:cubicBezTo>
                                <a:cubicBezTo>
                                  <a:pt x="471869" y="195416"/>
                                  <a:pt x="491098" y="188440"/>
                                  <a:pt x="502452" y="176616"/>
                                </a:cubicBezTo>
                                <a:cubicBezTo>
                                  <a:pt x="510924" y="164253"/>
                                  <a:pt x="505008" y="156846"/>
                                  <a:pt x="516658" y="136387"/>
                                </a:cubicBezTo>
                                <a:cubicBezTo>
                                  <a:pt x="460526" y="87134"/>
                                  <a:pt x="419496" y="59719"/>
                                  <a:pt x="369169" y="13120"/>
                                </a:cubicBezTo>
                                <a:cubicBezTo>
                                  <a:pt x="305683" y="-13229"/>
                                  <a:pt x="212987" y="-13648"/>
                                  <a:pt x="143493" y="13963"/>
                                </a:cubicBezTo>
                                <a:cubicBezTo>
                                  <a:pt x="85589" y="48178"/>
                                  <a:pt x="35460" y="88910"/>
                                  <a:pt x="0" y="127000"/>
                                </a:cubicBezTo>
                                <a:cubicBezTo>
                                  <a:pt x="13070" y="140393"/>
                                  <a:pt x="6185" y="173783"/>
                                  <a:pt x="13215" y="184331"/>
                                </a:cubicBezTo>
                                <a:cubicBezTo>
                                  <a:pt x="23593" y="196362"/>
                                  <a:pt x="46756" y="189555"/>
                                  <a:pt x="57082" y="200159"/>
                                </a:cubicBezTo>
                                <a:cubicBezTo>
                                  <a:pt x="65687" y="208896"/>
                                  <a:pt x="61991" y="234216"/>
                                  <a:pt x="72756" y="243337"/>
                                </a:cubicBezTo>
                                <a:cubicBezTo>
                                  <a:pt x="84363" y="251772"/>
                                  <a:pt x="108238" y="244729"/>
                                  <a:pt x="122283" y="251236"/>
                                </a:cubicBezTo>
                                <a:cubicBezTo>
                                  <a:pt x="133901" y="258613"/>
                                  <a:pt x="133140" y="279914"/>
                                  <a:pt x="146814" y="284287"/>
                                </a:cubicBezTo>
                                <a:cubicBezTo>
                                  <a:pt x="155772" y="287551"/>
                                  <a:pt x="175302" y="279762"/>
                                  <a:pt x="188436" y="283522"/>
                                </a:cubicBezTo>
                                <a:cubicBezTo>
                                  <a:pt x="201483" y="287696"/>
                                  <a:pt x="207177" y="306724"/>
                                  <a:pt x="221954" y="310375"/>
                                </a:cubicBezTo>
                                <a:cubicBezTo>
                                  <a:pt x="234104" y="314097"/>
                                  <a:pt x="249471" y="298822"/>
                                  <a:pt x="261647" y="300023"/>
                                </a:cubicBezTo>
                                <a:cubicBezTo>
                                  <a:pt x="273725" y="300270"/>
                                  <a:pt x="285091" y="313194"/>
                                  <a:pt x="296161" y="310440"/>
                                </a:cubicBezTo>
                                <a:cubicBezTo>
                                  <a:pt x="305876" y="308547"/>
                                  <a:pt x="305870" y="299398"/>
                                  <a:pt x="328805" y="290792"/>
                                </a:cubicBezTo>
                                <a:close/>
                              </a:path>
                              <a:path w="516658" h="310754" stroke="0" extrusionOk="0">
                                <a:moveTo>
                                  <a:pt x="328805" y="290792"/>
                                </a:moveTo>
                                <a:cubicBezTo>
                                  <a:pt x="351218" y="287084"/>
                                  <a:pt x="367737" y="299217"/>
                                  <a:pt x="378056" y="292405"/>
                                </a:cubicBezTo>
                                <a:cubicBezTo>
                                  <a:pt x="390468" y="286470"/>
                                  <a:pt x="392726" y="261854"/>
                                  <a:pt x="401277" y="255495"/>
                                </a:cubicBezTo>
                                <a:cubicBezTo>
                                  <a:pt x="412124" y="248070"/>
                                  <a:pt x="434181" y="255303"/>
                                  <a:pt x="443671" y="244385"/>
                                </a:cubicBezTo>
                                <a:cubicBezTo>
                                  <a:pt x="456601" y="238085"/>
                                  <a:pt x="451220" y="217766"/>
                                  <a:pt x="462589" y="204218"/>
                                </a:cubicBezTo>
                                <a:cubicBezTo>
                                  <a:pt x="474605" y="192202"/>
                                  <a:pt x="492472" y="187488"/>
                                  <a:pt x="502452" y="176616"/>
                                </a:cubicBezTo>
                                <a:cubicBezTo>
                                  <a:pt x="510823" y="164847"/>
                                  <a:pt x="506858" y="152429"/>
                                  <a:pt x="516658" y="136387"/>
                                </a:cubicBezTo>
                                <a:cubicBezTo>
                                  <a:pt x="460786" y="88243"/>
                                  <a:pt x="406732" y="39035"/>
                                  <a:pt x="369169" y="13120"/>
                                </a:cubicBezTo>
                                <a:cubicBezTo>
                                  <a:pt x="293567" y="-11740"/>
                                  <a:pt x="215530" y="8420"/>
                                  <a:pt x="143493" y="13963"/>
                                </a:cubicBezTo>
                                <a:cubicBezTo>
                                  <a:pt x="92713" y="64785"/>
                                  <a:pt x="37790" y="105676"/>
                                  <a:pt x="0" y="127000"/>
                                </a:cubicBezTo>
                                <a:cubicBezTo>
                                  <a:pt x="12863" y="139928"/>
                                  <a:pt x="2906" y="173506"/>
                                  <a:pt x="13215" y="184331"/>
                                </a:cubicBezTo>
                                <a:cubicBezTo>
                                  <a:pt x="19687" y="195345"/>
                                  <a:pt x="45283" y="193228"/>
                                  <a:pt x="57082" y="200159"/>
                                </a:cubicBezTo>
                                <a:cubicBezTo>
                                  <a:pt x="66134" y="210135"/>
                                  <a:pt x="63476" y="234070"/>
                                  <a:pt x="72756" y="243337"/>
                                </a:cubicBezTo>
                                <a:cubicBezTo>
                                  <a:pt x="84368" y="253323"/>
                                  <a:pt x="108431" y="243438"/>
                                  <a:pt x="122283" y="251236"/>
                                </a:cubicBezTo>
                                <a:cubicBezTo>
                                  <a:pt x="135677" y="258220"/>
                                  <a:pt x="137025" y="278662"/>
                                  <a:pt x="146814" y="284287"/>
                                </a:cubicBezTo>
                                <a:cubicBezTo>
                                  <a:pt x="160363" y="288793"/>
                                  <a:pt x="176340" y="281736"/>
                                  <a:pt x="188436" y="283522"/>
                                </a:cubicBezTo>
                                <a:cubicBezTo>
                                  <a:pt x="202115" y="290385"/>
                                  <a:pt x="209602" y="307337"/>
                                  <a:pt x="221954" y="310375"/>
                                </a:cubicBezTo>
                                <a:cubicBezTo>
                                  <a:pt x="235965" y="311829"/>
                                  <a:pt x="252334" y="300348"/>
                                  <a:pt x="261647" y="300023"/>
                                </a:cubicBezTo>
                                <a:cubicBezTo>
                                  <a:pt x="274914" y="300831"/>
                                  <a:pt x="287346" y="312012"/>
                                  <a:pt x="296161" y="310440"/>
                                </a:cubicBezTo>
                                <a:cubicBezTo>
                                  <a:pt x="306303" y="309676"/>
                                  <a:pt x="307102" y="294411"/>
                                  <a:pt x="328805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4" name="フリーフォーム: 図形 503">
                    <a:extLst>
                      <a:ext uri="{FF2B5EF4-FFF2-40B4-BE49-F238E27FC236}">
                        <a16:creationId xmlns:a16="http://schemas.microsoft.com/office/drawing/2014/main" id="{F4FE3CDF-3C20-496B-89E9-6D8575A8E551}"/>
                      </a:ext>
                    </a:extLst>
                  </p:cNvPr>
                  <p:cNvSpPr/>
                  <p:nvPr/>
                </p:nvSpPr>
                <p:spPr>
                  <a:xfrm rot="11700000" flipH="1">
                    <a:off x="4884343" y="3664160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04178128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58598" y="209554"/>
                                  <a:pt x="269366" y="219332"/>
                                  <a:pt x="277968" y="214992"/>
                                </a:cubicBezTo>
                                <a:cubicBezTo>
                                  <a:pt x="287459" y="208402"/>
                                  <a:pt x="288417" y="194414"/>
                                  <a:pt x="295041" y="187854"/>
                                </a:cubicBezTo>
                                <a:cubicBezTo>
                                  <a:pt x="302162" y="180293"/>
                                  <a:pt x="318198" y="185244"/>
                                  <a:pt x="326212" y="179686"/>
                                </a:cubicBezTo>
                                <a:cubicBezTo>
                                  <a:pt x="333363" y="171059"/>
                                  <a:pt x="333235" y="159035"/>
                                  <a:pt x="340121" y="150152"/>
                                </a:cubicBezTo>
                                <a:cubicBezTo>
                                  <a:pt x="348546" y="140766"/>
                                  <a:pt x="361557" y="139424"/>
                                  <a:pt x="369431" y="129858"/>
                                </a:cubicBezTo>
                                <a:cubicBezTo>
                                  <a:pt x="376805" y="122252"/>
                                  <a:pt x="371215" y="113831"/>
                                  <a:pt x="379876" y="100279"/>
                                </a:cubicBezTo>
                                <a:cubicBezTo>
                                  <a:pt x="332950" y="62143"/>
                                  <a:pt x="305435" y="35819"/>
                                  <a:pt x="271434" y="9646"/>
                                </a:cubicBezTo>
                                <a:cubicBezTo>
                                  <a:pt x="224574" y="-4987"/>
                                  <a:pt x="148535" y="-1340"/>
                                  <a:pt x="105504" y="10266"/>
                                </a:cubicBezTo>
                                <a:cubicBezTo>
                                  <a:pt x="66316" y="49618"/>
                                  <a:pt x="34879" y="60735"/>
                                  <a:pt x="0" y="93378"/>
                                </a:cubicBezTo>
                                <a:cubicBezTo>
                                  <a:pt x="9647" y="103749"/>
                                  <a:pt x="2125" y="125591"/>
                                  <a:pt x="9716" y="135530"/>
                                </a:cubicBezTo>
                                <a:cubicBezTo>
                                  <a:pt x="17083" y="145216"/>
                                  <a:pt x="36146" y="138953"/>
                                  <a:pt x="41970" y="147168"/>
                                </a:cubicBezTo>
                                <a:cubicBezTo>
                                  <a:pt x="47245" y="155586"/>
                                  <a:pt x="46819" y="174164"/>
                                  <a:pt x="53494" y="178915"/>
                                </a:cubicBezTo>
                                <a:cubicBezTo>
                                  <a:pt x="61248" y="185112"/>
                                  <a:pt x="83078" y="180402"/>
                                  <a:pt x="89910" y="184723"/>
                                </a:cubicBezTo>
                                <a:cubicBezTo>
                                  <a:pt x="97630" y="190564"/>
                                  <a:pt x="100204" y="204150"/>
                                  <a:pt x="107946" y="209024"/>
                                </a:cubicBezTo>
                                <a:cubicBezTo>
                                  <a:pt x="117592" y="214689"/>
                                  <a:pt x="128571" y="204474"/>
                                  <a:pt x="138549" y="208461"/>
                                </a:cubicBezTo>
                                <a:cubicBezTo>
                                  <a:pt x="147023" y="211811"/>
                                  <a:pt x="152693" y="225553"/>
                                  <a:pt x="163193" y="228205"/>
                                </a:cubicBezTo>
                                <a:cubicBezTo>
                                  <a:pt x="173040" y="228994"/>
                                  <a:pt x="183808" y="220350"/>
                                  <a:pt x="192377" y="220594"/>
                                </a:cubicBezTo>
                                <a:cubicBezTo>
                                  <a:pt x="202320" y="220573"/>
                                  <a:pt x="209949" y="229049"/>
                                  <a:pt x="217754" y="228253"/>
                                </a:cubicBezTo>
                                <a:cubicBezTo>
                                  <a:pt x="225251" y="226736"/>
                                  <a:pt x="223131" y="219323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531" y="208007"/>
                                  <a:pt x="267768" y="221277"/>
                                  <a:pt x="277968" y="214992"/>
                                </a:cubicBezTo>
                                <a:cubicBezTo>
                                  <a:pt x="286989" y="210983"/>
                                  <a:pt x="286766" y="194390"/>
                                  <a:pt x="295041" y="187854"/>
                                </a:cubicBezTo>
                                <a:cubicBezTo>
                                  <a:pt x="303749" y="182416"/>
                                  <a:pt x="318177" y="187717"/>
                                  <a:pt x="326212" y="179686"/>
                                </a:cubicBezTo>
                                <a:cubicBezTo>
                                  <a:pt x="334027" y="173342"/>
                                  <a:pt x="334553" y="159426"/>
                                  <a:pt x="340121" y="150152"/>
                                </a:cubicBezTo>
                                <a:cubicBezTo>
                                  <a:pt x="347244" y="144242"/>
                                  <a:pt x="365246" y="137371"/>
                                  <a:pt x="369431" y="129858"/>
                                </a:cubicBezTo>
                                <a:cubicBezTo>
                                  <a:pt x="375175" y="121123"/>
                                  <a:pt x="372883" y="112382"/>
                                  <a:pt x="379876" y="100279"/>
                                </a:cubicBezTo>
                                <a:cubicBezTo>
                                  <a:pt x="333848" y="57260"/>
                                  <a:pt x="316022" y="47272"/>
                                  <a:pt x="271434" y="9646"/>
                                </a:cubicBezTo>
                                <a:cubicBezTo>
                                  <a:pt x="211915" y="-6267"/>
                                  <a:pt x="155125" y="-4810"/>
                                  <a:pt x="105504" y="10266"/>
                                </a:cubicBezTo>
                                <a:cubicBezTo>
                                  <a:pt x="67807" y="38690"/>
                                  <a:pt x="46141" y="55174"/>
                                  <a:pt x="0" y="93378"/>
                                </a:cubicBezTo>
                                <a:cubicBezTo>
                                  <a:pt x="9447" y="103003"/>
                                  <a:pt x="1544" y="127783"/>
                                  <a:pt x="9716" y="135530"/>
                                </a:cubicBezTo>
                                <a:cubicBezTo>
                                  <a:pt x="19058" y="145362"/>
                                  <a:pt x="33960" y="137591"/>
                                  <a:pt x="41970" y="147168"/>
                                </a:cubicBezTo>
                                <a:cubicBezTo>
                                  <a:pt x="48281" y="153529"/>
                                  <a:pt x="45487" y="173396"/>
                                  <a:pt x="53494" y="178915"/>
                                </a:cubicBezTo>
                                <a:cubicBezTo>
                                  <a:pt x="61234" y="185616"/>
                                  <a:pt x="79929" y="180745"/>
                                  <a:pt x="89910" y="184723"/>
                                </a:cubicBezTo>
                                <a:cubicBezTo>
                                  <a:pt x="98302" y="191512"/>
                                  <a:pt x="100170" y="204600"/>
                                  <a:pt x="107946" y="209024"/>
                                </a:cubicBezTo>
                                <a:cubicBezTo>
                                  <a:pt x="116414" y="211941"/>
                                  <a:pt x="129805" y="205579"/>
                                  <a:pt x="138549" y="208461"/>
                                </a:cubicBezTo>
                                <a:cubicBezTo>
                                  <a:pt x="146684" y="210577"/>
                                  <a:pt x="155039" y="225817"/>
                                  <a:pt x="163193" y="228205"/>
                                </a:cubicBezTo>
                                <a:cubicBezTo>
                                  <a:pt x="173557" y="228803"/>
                                  <a:pt x="182093" y="221630"/>
                                  <a:pt x="192377" y="220594"/>
                                </a:cubicBezTo>
                                <a:cubicBezTo>
                                  <a:pt x="199561" y="220022"/>
                                  <a:pt x="208540" y="230636"/>
                                  <a:pt x="217754" y="228253"/>
                                </a:cubicBezTo>
                                <a:cubicBezTo>
                                  <a:pt x="225376" y="227522"/>
                                  <a:pt x="224572" y="218860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5" name="フリーフォーム: 図形 504">
                    <a:extLst>
                      <a:ext uri="{FF2B5EF4-FFF2-40B4-BE49-F238E27FC236}">
                        <a16:creationId xmlns:a16="http://schemas.microsoft.com/office/drawing/2014/main" id="{421B7B22-3135-473C-9992-FCB5AA69A37D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737775" y="3815225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534330799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61048" y="210022"/>
                                  <a:pt x="270202" y="218339"/>
                                  <a:pt x="277968" y="214992"/>
                                </a:cubicBezTo>
                                <a:cubicBezTo>
                                  <a:pt x="287593" y="211725"/>
                                  <a:pt x="286188" y="195476"/>
                                  <a:pt x="295041" y="187854"/>
                                </a:cubicBezTo>
                                <a:cubicBezTo>
                                  <a:pt x="302260" y="183309"/>
                                  <a:pt x="319114" y="186756"/>
                                  <a:pt x="326212" y="179686"/>
                                </a:cubicBezTo>
                                <a:cubicBezTo>
                                  <a:pt x="333750" y="173016"/>
                                  <a:pt x="332504" y="159395"/>
                                  <a:pt x="340121" y="150152"/>
                                </a:cubicBezTo>
                                <a:cubicBezTo>
                                  <a:pt x="347569" y="141667"/>
                                  <a:pt x="361988" y="136938"/>
                                  <a:pt x="369431" y="129858"/>
                                </a:cubicBezTo>
                                <a:cubicBezTo>
                                  <a:pt x="377382" y="123511"/>
                                  <a:pt x="371195" y="112681"/>
                                  <a:pt x="379876" y="100279"/>
                                </a:cubicBezTo>
                                <a:cubicBezTo>
                                  <a:pt x="351884" y="75880"/>
                                  <a:pt x="303046" y="40804"/>
                                  <a:pt x="271434" y="9646"/>
                                </a:cubicBezTo>
                                <a:cubicBezTo>
                                  <a:pt x="212604" y="-937"/>
                                  <a:pt x="159472" y="-9467"/>
                                  <a:pt x="105504" y="10266"/>
                                </a:cubicBezTo>
                                <a:cubicBezTo>
                                  <a:pt x="75637" y="40581"/>
                                  <a:pt x="42614" y="63564"/>
                                  <a:pt x="0" y="93378"/>
                                </a:cubicBezTo>
                                <a:cubicBezTo>
                                  <a:pt x="9048" y="105827"/>
                                  <a:pt x="3234" y="124298"/>
                                  <a:pt x="9716" y="135530"/>
                                </a:cubicBezTo>
                                <a:cubicBezTo>
                                  <a:pt x="17391" y="143330"/>
                                  <a:pt x="34405" y="140001"/>
                                  <a:pt x="41970" y="147168"/>
                                </a:cubicBezTo>
                                <a:cubicBezTo>
                                  <a:pt x="47969" y="153906"/>
                                  <a:pt x="44004" y="174292"/>
                                  <a:pt x="53494" y="178915"/>
                                </a:cubicBezTo>
                                <a:cubicBezTo>
                                  <a:pt x="62040" y="185517"/>
                                  <a:pt x="81086" y="180056"/>
                                  <a:pt x="89910" y="184723"/>
                                </a:cubicBezTo>
                                <a:cubicBezTo>
                                  <a:pt x="98691" y="189761"/>
                                  <a:pt x="98678" y="204775"/>
                                  <a:pt x="107946" y="209024"/>
                                </a:cubicBezTo>
                                <a:cubicBezTo>
                                  <a:pt x="118160" y="212175"/>
                                  <a:pt x="131732" y="205244"/>
                                  <a:pt x="138549" y="208461"/>
                                </a:cubicBezTo>
                                <a:cubicBezTo>
                                  <a:pt x="148001" y="211710"/>
                                  <a:pt x="153293" y="227394"/>
                                  <a:pt x="163193" y="228205"/>
                                </a:cubicBezTo>
                                <a:cubicBezTo>
                                  <a:pt x="172921" y="231225"/>
                                  <a:pt x="184023" y="219250"/>
                                  <a:pt x="192377" y="220594"/>
                                </a:cubicBezTo>
                                <a:cubicBezTo>
                                  <a:pt x="201736" y="219591"/>
                                  <a:pt x="209313" y="229193"/>
                                  <a:pt x="217754" y="228253"/>
                                </a:cubicBezTo>
                                <a:cubicBezTo>
                                  <a:pt x="226151" y="226978"/>
                                  <a:pt x="224622" y="218540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084" y="210791"/>
                                  <a:pt x="268315" y="219063"/>
                                  <a:pt x="277968" y="214992"/>
                                </a:cubicBezTo>
                                <a:cubicBezTo>
                                  <a:pt x="284848" y="211515"/>
                                  <a:pt x="288315" y="192983"/>
                                  <a:pt x="295041" y="187854"/>
                                </a:cubicBezTo>
                                <a:cubicBezTo>
                                  <a:pt x="303273" y="182875"/>
                                  <a:pt x="318382" y="184269"/>
                                  <a:pt x="326212" y="179686"/>
                                </a:cubicBezTo>
                                <a:cubicBezTo>
                                  <a:pt x="334237" y="173854"/>
                                  <a:pt x="333278" y="156742"/>
                                  <a:pt x="340121" y="150152"/>
                                </a:cubicBezTo>
                                <a:cubicBezTo>
                                  <a:pt x="345464" y="142936"/>
                                  <a:pt x="365176" y="137932"/>
                                  <a:pt x="369431" y="129858"/>
                                </a:cubicBezTo>
                                <a:cubicBezTo>
                                  <a:pt x="375139" y="121622"/>
                                  <a:pt x="372047" y="113521"/>
                                  <a:pt x="379876" y="100279"/>
                                </a:cubicBezTo>
                                <a:cubicBezTo>
                                  <a:pt x="358135" y="79719"/>
                                  <a:pt x="318810" y="49283"/>
                                  <a:pt x="271434" y="9646"/>
                                </a:cubicBezTo>
                                <a:cubicBezTo>
                                  <a:pt x="209633" y="-2797"/>
                                  <a:pt x="151755" y="-3759"/>
                                  <a:pt x="105504" y="10266"/>
                                </a:cubicBezTo>
                                <a:cubicBezTo>
                                  <a:pt x="65170" y="38860"/>
                                  <a:pt x="45371" y="53355"/>
                                  <a:pt x="0" y="93378"/>
                                </a:cubicBezTo>
                                <a:cubicBezTo>
                                  <a:pt x="9671" y="103910"/>
                                  <a:pt x="5039" y="126179"/>
                                  <a:pt x="9716" y="135530"/>
                                </a:cubicBezTo>
                                <a:cubicBezTo>
                                  <a:pt x="16404" y="144650"/>
                                  <a:pt x="34167" y="138796"/>
                                  <a:pt x="41970" y="147168"/>
                                </a:cubicBezTo>
                                <a:cubicBezTo>
                                  <a:pt x="49656" y="154431"/>
                                  <a:pt x="46040" y="170548"/>
                                  <a:pt x="53494" y="178915"/>
                                </a:cubicBezTo>
                                <a:cubicBezTo>
                                  <a:pt x="61135" y="185699"/>
                                  <a:pt x="82287" y="177937"/>
                                  <a:pt x="89910" y="184723"/>
                                </a:cubicBezTo>
                                <a:cubicBezTo>
                                  <a:pt x="100251" y="189141"/>
                                  <a:pt x="100223" y="205363"/>
                                  <a:pt x="107946" y="209024"/>
                                </a:cubicBezTo>
                                <a:cubicBezTo>
                                  <a:pt x="116333" y="212891"/>
                                  <a:pt x="128174" y="205274"/>
                                  <a:pt x="138549" y="208461"/>
                                </a:cubicBezTo>
                                <a:cubicBezTo>
                                  <a:pt x="147398" y="211796"/>
                                  <a:pt x="154623" y="226245"/>
                                  <a:pt x="163193" y="228205"/>
                                </a:cubicBezTo>
                                <a:cubicBezTo>
                                  <a:pt x="171903" y="230485"/>
                                  <a:pt x="184001" y="220827"/>
                                  <a:pt x="192377" y="220594"/>
                                </a:cubicBezTo>
                                <a:cubicBezTo>
                                  <a:pt x="201341" y="219459"/>
                                  <a:pt x="208124" y="228755"/>
                                  <a:pt x="217754" y="228253"/>
                                </a:cubicBezTo>
                                <a:cubicBezTo>
                                  <a:pt x="226450" y="227417"/>
                                  <a:pt x="226145" y="216476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6" name="フリーフォーム: 図形 505">
                    <a:extLst>
                      <a:ext uri="{FF2B5EF4-FFF2-40B4-BE49-F238E27FC236}">
                        <a16:creationId xmlns:a16="http://schemas.microsoft.com/office/drawing/2014/main" id="{FC124756-0C92-47C6-8B20-1921431503A7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4935742" y="3868270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530101717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56552" y="209270"/>
                                  <a:pt x="268422" y="219818"/>
                                  <a:pt x="277968" y="214992"/>
                                </a:cubicBezTo>
                                <a:cubicBezTo>
                                  <a:pt x="287220" y="209958"/>
                                  <a:pt x="286587" y="195024"/>
                                  <a:pt x="295041" y="187854"/>
                                </a:cubicBezTo>
                                <a:cubicBezTo>
                                  <a:pt x="302760" y="181992"/>
                                  <a:pt x="317260" y="184410"/>
                                  <a:pt x="326212" y="179686"/>
                                </a:cubicBezTo>
                                <a:cubicBezTo>
                                  <a:pt x="331593" y="173853"/>
                                  <a:pt x="333374" y="159049"/>
                                  <a:pt x="340121" y="150152"/>
                                </a:cubicBezTo>
                                <a:cubicBezTo>
                                  <a:pt x="346789" y="140926"/>
                                  <a:pt x="360669" y="137243"/>
                                  <a:pt x="369431" y="129858"/>
                                </a:cubicBezTo>
                                <a:cubicBezTo>
                                  <a:pt x="376353" y="121980"/>
                                  <a:pt x="371755" y="114214"/>
                                  <a:pt x="379876" y="100279"/>
                                </a:cubicBezTo>
                                <a:cubicBezTo>
                                  <a:pt x="323861" y="60373"/>
                                  <a:pt x="296647" y="28568"/>
                                  <a:pt x="271434" y="9646"/>
                                </a:cubicBezTo>
                                <a:cubicBezTo>
                                  <a:pt x="214229" y="-9592"/>
                                  <a:pt x="152745" y="-11630"/>
                                  <a:pt x="105504" y="10266"/>
                                </a:cubicBezTo>
                                <a:cubicBezTo>
                                  <a:pt x="85143" y="32482"/>
                                  <a:pt x="52431" y="60583"/>
                                  <a:pt x="0" y="93378"/>
                                </a:cubicBezTo>
                                <a:cubicBezTo>
                                  <a:pt x="9978" y="102428"/>
                                  <a:pt x="2670" y="127176"/>
                                  <a:pt x="9716" y="135530"/>
                                </a:cubicBezTo>
                                <a:cubicBezTo>
                                  <a:pt x="15615" y="144965"/>
                                  <a:pt x="35342" y="137749"/>
                                  <a:pt x="41970" y="147168"/>
                                </a:cubicBezTo>
                                <a:cubicBezTo>
                                  <a:pt x="50460" y="155682"/>
                                  <a:pt x="45162" y="171476"/>
                                  <a:pt x="53494" y="178915"/>
                                </a:cubicBezTo>
                                <a:cubicBezTo>
                                  <a:pt x="63085" y="184242"/>
                                  <a:pt x="82887" y="178701"/>
                                  <a:pt x="89910" y="184723"/>
                                </a:cubicBezTo>
                                <a:cubicBezTo>
                                  <a:pt x="97608" y="188791"/>
                                  <a:pt x="100713" y="204405"/>
                                  <a:pt x="107946" y="209024"/>
                                </a:cubicBezTo>
                                <a:cubicBezTo>
                                  <a:pt x="117735" y="212258"/>
                                  <a:pt x="127689" y="206732"/>
                                  <a:pt x="138549" y="208461"/>
                                </a:cubicBezTo>
                                <a:cubicBezTo>
                                  <a:pt x="145656" y="211587"/>
                                  <a:pt x="155521" y="226499"/>
                                  <a:pt x="163193" y="228205"/>
                                </a:cubicBezTo>
                                <a:cubicBezTo>
                                  <a:pt x="173218" y="230461"/>
                                  <a:pt x="183344" y="220927"/>
                                  <a:pt x="192377" y="220594"/>
                                </a:cubicBezTo>
                                <a:cubicBezTo>
                                  <a:pt x="202328" y="221971"/>
                                  <a:pt x="208735" y="228290"/>
                                  <a:pt x="217754" y="228253"/>
                                </a:cubicBezTo>
                                <a:cubicBezTo>
                                  <a:pt x="226708" y="225810"/>
                                  <a:pt x="222963" y="219657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226" y="208514"/>
                                  <a:pt x="270545" y="219095"/>
                                  <a:pt x="277968" y="214992"/>
                                </a:cubicBezTo>
                                <a:cubicBezTo>
                                  <a:pt x="285884" y="210812"/>
                                  <a:pt x="286640" y="193607"/>
                                  <a:pt x="295041" y="187854"/>
                                </a:cubicBezTo>
                                <a:cubicBezTo>
                                  <a:pt x="303626" y="183660"/>
                                  <a:pt x="317369" y="187186"/>
                                  <a:pt x="326212" y="179686"/>
                                </a:cubicBezTo>
                                <a:cubicBezTo>
                                  <a:pt x="334749" y="173268"/>
                                  <a:pt x="334562" y="158220"/>
                                  <a:pt x="340121" y="150152"/>
                                </a:cubicBezTo>
                                <a:cubicBezTo>
                                  <a:pt x="349117" y="139976"/>
                                  <a:pt x="363906" y="138513"/>
                                  <a:pt x="369431" y="129858"/>
                                </a:cubicBezTo>
                                <a:cubicBezTo>
                                  <a:pt x="374363" y="121440"/>
                                  <a:pt x="371088" y="112727"/>
                                  <a:pt x="379876" y="100279"/>
                                </a:cubicBezTo>
                                <a:cubicBezTo>
                                  <a:pt x="346494" y="72645"/>
                                  <a:pt x="310027" y="47084"/>
                                  <a:pt x="271434" y="9646"/>
                                </a:cubicBezTo>
                                <a:cubicBezTo>
                                  <a:pt x="223056" y="6482"/>
                                  <a:pt x="152891" y="-7385"/>
                                  <a:pt x="105504" y="10266"/>
                                </a:cubicBezTo>
                                <a:cubicBezTo>
                                  <a:pt x="65253" y="43521"/>
                                  <a:pt x="30993" y="63821"/>
                                  <a:pt x="0" y="93378"/>
                                </a:cubicBezTo>
                                <a:cubicBezTo>
                                  <a:pt x="11755" y="102943"/>
                                  <a:pt x="3517" y="127194"/>
                                  <a:pt x="9716" y="135530"/>
                                </a:cubicBezTo>
                                <a:cubicBezTo>
                                  <a:pt x="16213" y="142585"/>
                                  <a:pt x="34755" y="140894"/>
                                  <a:pt x="41970" y="147168"/>
                                </a:cubicBezTo>
                                <a:cubicBezTo>
                                  <a:pt x="48137" y="152890"/>
                                  <a:pt x="47699" y="171966"/>
                                  <a:pt x="53494" y="178915"/>
                                </a:cubicBezTo>
                                <a:cubicBezTo>
                                  <a:pt x="60418" y="183420"/>
                                  <a:pt x="80542" y="179731"/>
                                  <a:pt x="89910" y="184723"/>
                                </a:cubicBezTo>
                                <a:cubicBezTo>
                                  <a:pt x="97877" y="191015"/>
                                  <a:pt x="101144" y="203609"/>
                                  <a:pt x="107946" y="209024"/>
                                </a:cubicBezTo>
                                <a:cubicBezTo>
                                  <a:pt x="114743" y="212913"/>
                                  <a:pt x="129158" y="203360"/>
                                  <a:pt x="138549" y="208461"/>
                                </a:cubicBezTo>
                                <a:cubicBezTo>
                                  <a:pt x="146241" y="211561"/>
                                  <a:pt x="154215" y="224903"/>
                                  <a:pt x="163193" y="228205"/>
                                </a:cubicBezTo>
                                <a:cubicBezTo>
                                  <a:pt x="171791" y="230228"/>
                                  <a:pt x="185036" y="220585"/>
                                  <a:pt x="192377" y="220594"/>
                                </a:cubicBezTo>
                                <a:cubicBezTo>
                                  <a:pt x="201409" y="222236"/>
                                  <a:pt x="209985" y="229132"/>
                                  <a:pt x="217754" y="228253"/>
                                </a:cubicBezTo>
                                <a:cubicBezTo>
                                  <a:pt x="225922" y="226517"/>
                                  <a:pt x="224964" y="219956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7" name="フリーフォーム: 図形 506">
                    <a:extLst>
                      <a:ext uri="{FF2B5EF4-FFF2-40B4-BE49-F238E27FC236}">
                        <a16:creationId xmlns:a16="http://schemas.microsoft.com/office/drawing/2014/main" id="{96ECE447-D38F-4679-BF28-AE5544DCF9F3}"/>
                      </a:ext>
                    </a:extLst>
                  </p:cNvPr>
                  <p:cNvSpPr/>
                  <p:nvPr/>
                </p:nvSpPr>
                <p:spPr>
                  <a:xfrm rot="11700000" flipH="1">
                    <a:off x="4928129" y="3731678"/>
                    <a:ext cx="272823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977974524">
                          <a:custGeom>
                            <a:avLst/>
                            <a:gdLst>
                              <a:gd name="connsiteX0" fmla="*/ 173626 w 272823"/>
                              <a:gd name="connsiteY0" fmla="*/ 153553 h 164095"/>
                              <a:gd name="connsiteX1" fmla="*/ 199634 w 272823"/>
                              <a:gd name="connsiteY1" fmla="*/ 154405 h 164095"/>
                              <a:gd name="connsiteX2" fmla="*/ 211896 w 272823"/>
                              <a:gd name="connsiteY2" fmla="*/ 134915 h 164095"/>
                              <a:gd name="connsiteX3" fmla="*/ 234282 w 272823"/>
                              <a:gd name="connsiteY3" fmla="*/ 129048 h 164095"/>
                              <a:gd name="connsiteX4" fmla="*/ 244272 w 272823"/>
                              <a:gd name="connsiteY4" fmla="*/ 107838 h 164095"/>
                              <a:gd name="connsiteX5" fmla="*/ 265321 w 272823"/>
                              <a:gd name="connsiteY5" fmla="*/ 93262 h 164095"/>
                              <a:gd name="connsiteX6" fmla="*/ 272823 w 272823"/>
                              <a:gd name="connsiteY6" fmla="*/ 72020 h 164095"/>
                              <a:gd name="connsiteX7" fmla="*/ 194941 w 272823"/>
                              <a:gd name="connsiteY7" fmla="*/ 6928 h 164095"/>
                              <a:gd name="connsiteX8" fmla="*/ 75772 w 272823"/>
                              <a:gd name="connsiteY8" fmla="*/ 7373 h 164095"/>
                              <a:gd name="connsiteX9" fmla="*/ 0 w 272823"/>
                              <a:gd name="connsiteY9" fmla="*/ 67063 h 164095"/>
                              <a:gd name="connsiteX10" fmla="*/ 6978 w 272823"/>
                              <a:gd name="connsiteY10" fmla="*/ 97336 h 164095"/>
                              <a:gd name="connsiteX11" fmla="*/ 30142 w 272823"/>
                              <a:gd name="connsiteY11" fmla="*/ 105695 h 164095"/>
                              <a:gd name="connsiteX12" fmla="*/ 38419 w 272823"/>
                              <a:gd name="connsiteY12" fmla="*/ 128495 h 164095"/>
                              <a:gd name="connsiteX13" fmla="*/ 64572 w 272823"/>
                              <a:gd name="connsiteY13" fmla="*/ 132666 h 164095"/>
                              <a:gd name="connsiteX14" fmla="*/ 77525 w 272823"/>
                              <a:gd name="connsiteY14" fmla="*/ 150119 h 164095"/>
                              <a:gd name="connsiteX15" fmla="*/ 99504 w 272823"/>
                              <a:gd name="connsiteY15" fmla="*/ 149715 h 164095"/>
                              <a:gd name="connsiteX16" fmla="*/ 117203 w 272823"/>
                              <a:gd name="connsiteY16" fmla="*/ 163895 h 164095"/>
                              <a:gd name="connsiteX17" fmla="*/ 138163 w 272823"/>
                              <a:gd name="connsiteY17" fmla="*/ 158428 h 164095"/>
                              <a:gd name="connsiteX18" fmla="*/ 156389 w 272823"/>
                              <a:gd name="connsiteY18" fmla="*/ 163929 h 164095"/>
                              <a:gd name="connsiteX19" fmla="*/ 173626 w 272823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3" h="164095" fill="none" extrusionOk="0">
                                <a:moveTo>
                                  <a:pt x="173626" y="153553"/>
                                </a:moveTo>
                                <a:cubicBezTo>
                                  <a:pt x="185095" y="151679"/>
                                  <a:pt x="192964" y="157325"/>
                                  <a:pt x="199634" y="154405"/>
                                </a:cubicBezTo>
                                <a:cubicBezTo>
                                  <a:pt x="205969" y="151711"/>
                                  <a:pt x="206303" y="138997"/>
                                  <a:pt x="211896" y="134915"/>
                                </a:cubicBezTo>
                                <a:cubicBezTo>
                                  <a:pt x="217406" y="130371"/>
                                  <a:pt x="228168" y="134300"/>
                                  <a:pt x="234282" y="129048"/>
                                </a:cubicBezTo>
                                <a:cubicBezTo>
                                  <a:pt x="237946" y="125453"/>
                                  <a:pt x="239224" y="114840"/>
                                  <a:pt x="244272" y="107838"/>
                                </a:cubicBezTo>
                                <a:cubicBezTo>
                                  <a:pt x="250694" y="101654"/>
                                  <a:pt x="260727" y="100092"/>
                                  <a:pt x="265321" y="93262"/>
                                </a:cubicBezTo>
                                <a:cubicBezTo>
                                  <a:pt x="270294" y="87956"/>
                                  <a:pt x="268270" y="80962"/>
                                  <a:pt x="272823" y="72020"/>
                                </a:cubicBezTo>
                                <a:cubicBezTo>
                                  <a:pt x="244256" y="42194"/>
                                  <a:pt x="234991" y="34684"/>
                                  <a:pt x="194941" y="6928"/>
                                </a:cubicBezTo>
                                <a:cubicBezTo>
                                  <a:pt x="156396" y="-8568"/>
                                  <a:pt x="113480" y="-1015"/>
                                  <a:pt x="75772" y="7373"/>
                                </a:cubicBezTo>
                                <a:cubicBezTo>
                                  <a:pt x="44077" y="29953"/>
                                  <a:pt x="36368" y="41019"/>
                                  <a:pt x="0" y="67063"/>
                                </a:cubicBezTo>
                                <a:cubicBezTo>
                                  <a:pt x="5635" y="75619"/>
                                  <a:pt x="2198" y="91414"/>
                                  <a:pt x="6978" y="97336"/>
                                </a:cubicBezTo>
                                <a:cubicBezTo>
                                  <a:pt x="11921" y="104626"/>
                                  <a:pt x="24293" y="101346"/>
                                  <a:pt x="30142" y="105695"/>
                                </a:cubicBezTo>
                                <a:cubicBezTo>
                                  <a:pt x="34895" y="110057"/>
                                  <a:pt x="32915" y="123297"/>
                                  <a:pt x="38419" y="128495"/>
                                </a:cubicBezTo>
                                <a:cubicBezTo>
                                  <a:pt x="43986" y="133883"/>
                                  <a:pt x="59319" y="128593"/>
                                  <a:pt x="64572" y="132666"/>
                                </a:cubicBezTo>
                                <a:cubicBezTo>
                                  <a:pt x="70952" y="134849"/>
                                  <a:pt x="71431" y="147023"/>
                                  <a:pt x="77525" y="150119"/>
                                </a:cubicBezTo>
                                <a:cubicBezTo>
                                  <a:pt x="83754" y="154429"/>
                                  <a:pt x="92302" y="148057"/>
                                  <a:pt x="99504" y="149715"/>
                                </a:cubicBezTo>
                                <a:cubicBezTo>
                                  <a:pt x="106828" y="151969"/>
                                  <a:pt x="111494" y="163820"/>
                                  <a:pt x="117203" y="163895"/>
                                </a:cubicBezTo>
                                <a:cubicBezTo>
                                  <a:pt x="122851" y="165726"/>
                                  <a:pt x="132839" y="158709"/>
                                  <a:pt x="138163" y="158428"/>
                                </a:cubicBezTo>
                                <a:cubicBezTo>
                                  <a:pt x="144941" y="158367"/>
                                  <a:pt x="150392" y="165617"/>
                                  <a:pt x="156389" y="163929"/>
                                </a:cubicBezTo>
                                <a:cubicBezTo>
                                  <a:pt x="162081" y="161541"/>
                                  <a:pt x="161601" y="156583"/>
                                  <a:pt x="173626" y="153553"/>
                                </a:cubicBezTo>
                                <a:close/>
                              </a:path>
                              <a:path w="272823" h="164095" stroke="0" extrusionOk="0">
                                <a:moveTo>
                                  <a:pt x="173626" y="153553"/>
                                </a:moveTo>
                                <a:cubicBezTo>
                                  <a:pt x="185990" y="150023"/>
                                  <a:pt x="193445" y="157510"/>
                                  <a:pt x="199634" y="154405"/>
                                </a:cubicBezTo>
                                <a:cubicBezTo>
                                  <a:pt x="205783" y="153028"/>
                                  <a:pt x="206474" y="137628"/>
                                  <a:pt x="211896" y="134915"/>
                                </a:cubicBezTo>
                                <a:cubicBezTo>
                                  <a:pt x="218541" y="130736"/>
                                  <a:pt x="230490" y="134146"/>
                                  <a:pt x="234282" y="129048"/>
                                </a:cubicBezTo>
                                <a:cubicBezTo>
                                  <a:pt x="240429" y="125649"/>
                                  <a:pt x="238274" y="114116"/>
                                  <a:pt x="244272" y="107838"/>
                                </a:cubicBezTo>
                                <a:cubicBezTo>
                                  <a:pt x="249251" y="103095"/>
                                  <a:pt x="262202" y="99363"/>
                                  <a:pt x="265321" y="93262"/>
                                </a:cubicBezTo>
                                <a:cubicBezTo>
                                  <a:pt x="270442" y="86621"/>
                                  <a:pt x="265729" y="82282"/>
                                  <a:pt x="272823" y="72020"/>
                                </a:cubicBezTo>
                                <a:cubicBezTo>
                                  <a:pt x="242147" y="43651"/>
                                  <a:pt x="236251" y="35821"/>
                                  <a:pt x="194941" y="6928"/>
                                </a:cubicBezTo>
                                <a:cubicBezTo>
                                  <a:pt x="157144" y="-1647"/>
                                  <a:pt x="110405" y="-3537"/>
                                  <a:pt x="75772" y="7373"/>
                                </a:cubicBezTo>
                                <a:cubicBezTo>
                                  <a:pt x="45301" y="31194"/>
                                  <a:pt x="33800" y="35131"/>
                                  <a:pt x="0" y="67063"/>
                                </a:cubicBezTo>
                                <a:cubicBezTo>
                                  <a:pt x="6296" y="73628"/>
                                  <a:pt x="1657" y="91951"/>
                                  <a:pt x="6978" y="97336"/>
                                </a:cubicBezTo>
                                <a:cubicBezTo>
                                  <a:pt x="11505" y="105199"/>
                                  <a:pt x="23913" y="100199"/>
                                  <a:pt x="30142" y="105695"/>
                                </a:cubicBezTo>
                                <a:cubicBezTo>
                                  <a:pt x="34608" y="110601"/>
                                  <a:pt x="31982" y="123821"/>
                                  <a:pt x="38419" y="128495"/>
                                </a:cubicBezTo>
                                <a:cubicBezTo>
                                  <a:pt x="43828" y="132539"/>
                                  <a:pt x="58477" y="129182"/>
                                  <a:pt x="64572" y="132666"/>
                                </a:cubicBezTo>
                                <a:cubicBezTo>
                                  <a:pt x="71248" y="135957"/>
                                  <a:pt x="71820" y="146897"/>
                                  <a:pt x="77525" y="150119"/>
                                </a:cubicBezTo>
                                <a:cubicBezTo>
                                  <a:pt x="82953" y="153368"/>
                                  <a:pt x="92266" y="147322"/>
                                  <a:pt x="99504" y="149715"/>
                                </a:cubicBezTo>
                                <a:cubicBezTo>
                                  <a:pt x="106021" y="151047"/>
                                  <a:pt x="111079" y="162868"/>
                                  <a:pt x="117203" y="163895"/>
                                </a:cubicBezTo>
                                <a:cubicBezTo>
                                  <a:pt x="122594" y="165462"/>
                                  <a:pt x="132444" y="157855"/>
                                  <a:pt x="138163" y="158428"/>
                                </a:cubicBezTo>
                                <a:cubicBezTo>
                                  <a:pt x="143430" y="158071"/>
                                  <a:pt x="151704" y="165409"/>
                                  <a:pt x="156389" y="163929"/>
                                </a:cubicBezTo>
                                <a:cubicBezTo>
                                  <a:pt x="162546" y="163703"/>
                                  <a:pt x="160955" y="156517"/>
                                  <a:pt x="173626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8" name="フリーフォーム: 図形 507">
                    <a:extLst>
                      <a:ext uri="{FF2B5EF4-FFF2-40B4-BE49-F238E27FC236}">
                        <a16:creationId xmlns:a16="http://schemas.microsoft.com/office/drawing/2014/main" id="{2F0616C0-2DDE-4F36-8447-9DA8B7394489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822865" y="3840171"/>
                    <a:ext cx="272824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3452545">
                          <a:custGeom>
                            <a:avLst/>
                            <a:gdLst>
                              <a:gd name="connsiteX0" fmla="*/ 173627 w 272824"/>
                              <a:gd name="connsiteY0" fmla="*/ 153553 h 164095"/>
                              <a:gd name="connsiteX1" fmla="*/ 199634 w 272824"/>
                              <a:gd name="connsiteY1" fmla="*/ 154405 h 164095"/>
                              <a:gd name="connsiteX2" fmla="*/ 211896 w 272824"/>
                              <a:gd name="connsiteY2" fmla="*/ 134915 h 164095"/>
                              <a:gd name="connsiteX3" fmla="*/ 234283 w 272824"/>
                              <a:gd name="connsiteY3" fmla="*/ 129048 h 164095"/>
                              <a:gd name="connsiteX4" fmla="*/ 244272 w 272824"/>
                              <a:gd name="connsiteY4" fmla="*/ 107838 h 164095"/>
                              <a:gd name="connsiteX5" fmla="*/ 265322 w 272824"/>
                              <a:gd name="connsiteY5" fmla="*/ 93262 h 164095"/>
                              <a:gd name="connsiteX6" fmla="*/ 272824 w 272824"/>
                              <a:gd name="connsiteY6" fmla="*/ 72020 h 164095"/>
                              <a:gd name="connsiteX7" fmla="*/ 194941 w 272824"/>
                              <a:gd name="connsiteY7" fmla="*/ 6928 h 164095"/>
                              <a:gd name="connsiteX8" fmla="*/ 75772 w 272824"/>
                              <a:gd name="connsiteY8" fmla="*/ 7373 h 164095"/>
                              <a:gd name="connsiteX9" fmla="*/ 0 w 272824"/>
                              <a:gd name="connsiteY9" fmla="*/ 67063 h 164095"/>
                              <a:gd name="connsiteX10" fmla="*/ 6978 w 272824"/>
                              <a:gd name="connsiteY10" fmla="*/ 97336 h 164095"/>
                              <a:gd name="connsiteX11" fmla="*/ 30142 w 272824"/>
                              <a:gd name="connsiteY11" fmla="*/ 105695 h 164095"/>
                              <a:gd name="connsiteX12" fmla="*/ 38419 w 272824"/>
                              <a:gd name="connsiteY12" fmla="*/ 128495 h 164095"/>
                              <a:gd name="connsiteX13" fmla="*/ 64572 w 272824"/>
                              <a:gd name="connsiteY13" fmla="*/ 132666 h 164095"/>
                              <a:gd name="connsiteX14" fmla="*/ 77526 w 272824"/>
                              <a:gd name="connsiteY14" fmla="*/ 150119 h 164095"/>
                              <a:gd name="connsiteX15" fmla="*/ 99504 w 272824"/>
                              <a:gd name="connsiteY15" fmla="*/ 149715 h 164095"/>
                              <a:gd name="connsiteX16" fmla="*/ 117204 w 272824"/>
                              <a:gd name="connsiteY16" fmla="*/ 163895 h 164095"/>
                              <a:gd name="connsiteX17" fmla="*/ 138164 w 272824"/>
                              <a:gd name="connsiteY17" fmla="*/ 158428 h 164095"/>
                              <a:gd name="connsiteX18" fmla="*/ 156389 w 272824"/>
                              <a:gd name="connsiteY18" fmla="*/ 163929 h 164095"/>
                              <a:gd name="connsiteX19" fmla="*/ 173627 w 272824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4" h="164095" fill="none" extrusionOk="0">
                                <a:moveTo>
                                  <a:pt x="173627" y="153553"/>
                                </a:moveTo>
                                <a:cubicBezTo>
                                  <a:pt x="186320" y="150504"/>
                                  <a:pt x="192915" y="156428"/>
                                  <a:pt x="199634" y="154405"/>
                                </a:cubicBezTo>
                                <a:cubicBezTo>
                                  <a:pt x="204944" y="150712"/>
                                  <a:pt x="207891" y="139275"/>
                                  <a:pt x="211896" y="134915"/>
                                </a:cubicBezTo>
                                <a:cubicBezTo>
                                  <a:pt x="216920" y="131038"/>
                                  <a:pt x="228521" y="133385"/>
                                  <a:pt x="234283" y="129048"/>
                                </a:cubicBezTo>
                                <a:cubicBezTo>
                                  <a:pt x="240327" y="123099"/>
                                  <a:pt x="238790" y="113755"/>
                                  <a:pt x="244272" y="107838"/>
                                </a:cubicBezTo>
                                <a:cubicBezTo>
                                  <a:pt x="249657" y="101675"/>
                                  <a:pt x="259333" y="98804"/>
                                  <a:pt x="265322" y="93262"/>
                                </a:cubicBezTo>
                                <a:cubicBezTo>
                                  <a:pt x="269549" y="88424"/>
                                  <a:pt x="267816" y="80511"/>
                                  <a:pt x="272824" y="72020"/>
                                </a:cubicBezTo>
                                <a:cubicBezTo>
                                  <a:pt x="253698" y="55124"/>
                                  <a:pt x="222049" y="33152"/>
                                  <a:pt x="194941" y="6928"/>
                                </a:cubicBezTo>
                                <a:cubicBezTo>
                                  <a:pt x="152732" y="-4287"/>
                                  <a:pt x="110822" y="-10004"/>
                                  <a:pt x="75772" y="7373"/>
                                </a:cubicBezTo>
                                <a:cubicBezTo>
                                  <a:pt x="46758" y="31798"/>
                                  <a:pt x="35115" y="37390"/>
                                  <a:pt x="0" y="67063"/>
                                </a:cubicBezTo>
                                <a:cubicBezTo>
                                  <a:pt x="7958" y="73621"/>
                                  <a:pt x="2218" y="90875"/>
                                  <a:pt x="6978" y="97336"/>
                                </a:cubicBezTo>
                                <a:cubicBezTo>
                                  <a:pt x="11878" y="104003"/>
                                  <a:pt x="24635" y="101015"/>
                                  <a:pt x="30142" y="105695"/>
                                </a:cubicBezTo>
                                <a:cubicBezTo>
                                  <a:pt x="34878" y="110553"/>
                                  <a:pt x="31192" y="124066"/>
                                  <a:pt x="38419" y="128495"/>
                                </a:cubicBezTo>
                                <a:cubicBezTo>
                                  <a:pt x="43337" y="131448"/>
                                  <a:pt x="59018" y="128753"/>
                                  <a:pt x="64572" y="132666"/>
                                </a:cubicBezTo>
                                <a:cubicBezTo>
                                  <a:pt x="71727" y="136617"/>
                                  <a:pt x="72045" y="146496"/>
                                  <a:pt x="77526" y="150119"/>
                                </a:cubicBezTo>
                                <a:cubicBezTo>
                                  <a:pt x="82613" y="152476"/>
                                  <a:pt x="91144" y="147384"/>
                                  <a:pt x="99504" y="149715"/>
                                </a:cubicBezTo>
                                <a:cubicBezTo>
                                  <a:pt x="106900" y="151171"/>
                                  <a:pt x="111226" y="162641"/>
                                  <a:pt x="117204" y="163895"/>
                                </a:cubicBezTo>
                                <a:cubicBezTo>
                                  <a:pt x="122960" y="165529"/>
                                  <a:pt x="130785" y="157977"/>
                                  <a:pt x="138164" y="158428"/>
                                </a:cubicBezTo>
                                <a:cubicBezTo>
                                  <a:pt x="145125" y="158277"/>
                                  <a:pt x="150563" y="165253"/>
                                  <a:pt x="156389" y="163929"/>
                                </a:cubicBezTo>
                                <a:cubicBezTo>
                                  <a:pt x="162029" y="162955"/>
                                  <a:pt x="161297" y="155932"/>
                                  <a:pt x="173627" y="153553"/>
                                </a:cubicBezTo>
                                <a:close/>
                              </a:path>
                              <a:path w="272824" h="164095" stroke="0" extrusionOk="0">
                                <a:moveTo>
                                  <a:pt x="173627" y="153553"/>
                                </a:moveTo>
                                <a:cubicBezTo>
                                  <a:pt x="185598" y="148908"/>
                                  <a:pt x="192759" y="157589"/>
                                  <a:pt x="199634" y="154405"/>
                                </a:cubicBezTo>
                                <a:cubicBezTo>
                                  <a:pt x="205023" y="152413"/>
                                  <a:pt x="207163" y="138802"/>
                                  <a:pt x="211896" y="134915"/>
                                </a:cubicBezTo>
                                <a:cubicBezTo>
                                  <a:pt x="216903" y="131337"/>
                                  <a:pt x="227873" y="132999"/>
                                  <a:pt x="234283" y="129048"/>
                                </a:cubicBezTo>
                                <a:cubicBezTo>
                                  <a:pt x="240528" y="123677"/>
                                  <a:pt x="239802" y="115594"/>
                                  <a:pt x="244272" y="107838"/>
                                </a:cubicBezTo>
                                <a:cubicBezTo>
                                  <a:pt x="248549" y="100976"/>
                                  <a:pt x="261656" y="98881"/>
                                  <a:pt x="265322" y="93262"/>
                                </a:cubicBezTo>
                                <a:cubicBezTo>
                                  <a:pt x="270690" y="86669"/>
                                  <a:pt x="265923" y="81966"/>
                                  <a:pt x="272824" y="72020"/>
                                </a:cubicBezTo>
                                <a:cubicBezTo>
                                  <a:pt x="245000" y="53262"/>
                                  <a:pt x="211418" y="20004"/>
                                  <a:pt x="194941" y="6928"/>
                                </a:cubicBezTo>
                                <a:cubicBezTo>
                                  <a:pt x="157332" y="-10270"/>
                                  <a:pt x="113005" y="1004"/>
                                  <a:pt x="75772" y="7373"/>
                                </a:cubicBezTo>
                                <a:cubicBezTo>
                                  <a:pt x="39469" y="36755"/>
                                  <a:pt x="34744" y="36015"/>
                                  <a:pt x="0" y="67063"/>
                                </a:cubicBezTo>
                                <a:cubicBezTo>
                                  <a:pt x="7028" y="73485"/>
                                  <a:pt x="1293" y="92210"/>
                                  <a:pt x="6978" y="97336"/>
                                </a:cubicBezTo>
                                <a:cubicBezTo>
                                  <a:pt x="12584" y="102518"/>
                                  <a:pt x="26000" y="99342"/>
                                  <a:pt x="30142" y="105695"/>
                                </a:cubicBezTo>
                                <a:cubicBezTo>
                                  <a:pt x="35170" y="110806"/>
                                  <a:pt x="33691" y="124028"/>
                                  <a:pt x="38419" y="128495"/>
                                </a:cubicBezTo>
                                <a:cubicBezTo>
                                  <a:pt x="44379" y="134107"/>
                                  <a:pt x="59019" y="129740"/>
                                  <a:pt x="64572" y="132666"/>
                                </a:cubicBezTo>
                                <a:cubicBezTo>
                                  <a:pt x="69508" y="136172"/>
                                  <a:pt x="72099" y="146697"/>
                                  <a:pt x="77526" y="150119"/>
                                </a:cubicBezTo>
                                <a:cubicBezTo>
                                  <a:pt x="83419" y="152631"/>
                                  <a:pt x="91361" y="147530"/>
                                  <a:pt x="99504" y="149715"/>
                                </a:cubicBezTo>
                                <a:cubicBezTo>
                                  <a:pt x="106278" y="153013"/>
                                  <a:pt x="109133" y="162577"/>
                                  <a:pt x="117204" y="163895"/>
                                </a:cubicBezTo>
                                <a:cubicBezTo>
                                  <a:pt x="123503" y="165228"/>
                                  <a:pt x="131409" y="159420"/>
                                  <a:pt x="138164" y="158428"/>
                                </a:cubicBezTo>
                                <a:cubicBezTo>
                                  <a:pt x="144645" y="158573"/>
                                  <a:pt x="151065" y="165644"/>
                                  <a:pt x="156389" y="163929"/>
                                </a:cubicBezTo>
                                <a:cubicBezTo>
                                  <a:pt x="162260" y="163814"/>
                                  <a:pt x="161095" y="156136"/>
                                  <a:pt x="173627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09" name="フリーフォーム: 図形 508">
                    <a:extLst>
                      <a:ext uri="{FF2B5EF4-FFF2-40B4-BE49-F238E27FC236}">
                        <a16:creationId xmlns:a16="http://schemas.microsoft.com/office/drawing/2014/main" id="{81A69111-3444-49B0-B143-678BE4D9E92C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4965043" y="3878268"/>
                    <a:ext cx="272824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68454082">
                          <a:custGeom>
                            <a:avLst/>
                            <a:gdLst>
                              <a:gd name="connsiteX0" fmla="*/ 173627 w 272824"/>
                              <a:gd name="connsiteY0" fmla="*/ 153553 h 164095"/>
                              <a:gd name="connsiteX1" fmla="*/ 199634 w 272824"/>
                              <a:gd name="connsiteY1" fmla="*/ 154405 h 164095"/>
                              <a:gd name="connsiteX2" fmla="*/ 211896 w 272824"/>
                              <a:gd name="connsiteY2" fmla="*/ 134915 h 164095"/>
                              <a:gd name="connsiteX3" fmla="*/ 234283 w 272824"/>
                              <a:gd name="connsiteY3" fmla="*/ 129048 h 164095"/>
                              <a:gd name="connsiteX4" fmla="*/ 244272 w 272824"/>
                              <a:gd name="connsiteY4" fmla="*/ 107838 h 164095"/>
                              <a:gd name="connsiteX5" fmla="*/ 265322 w 272824"/>
                              <a:gd name="connsiteY5" fmla="*/ 93262 h 164095"/>
                              <a:gd name="connsiteX6" fmla="*/ 272824 w 272824"/>
                              <a:gd name="connsiteY6" fmla="*/ 72020 h 164095"/>
                              <a:gd name="connsiteX7" fmla="*/ 194941 w 272824"/>
                              <a:gd name="connsiteY7" fmla="*/ 6928 h 164095"/>
                              <a:gd name="connsiteX8" fmla="*/ 75772 w 272824"/>
                              <a:gd name="connsiteY8" fmla="*/ 7373 h 164095"/>
                              <a:gd name="connsiteX9" fmla="*/ 0 w 272824"/>
                              <a:gd name="connsiteY9" fmla="*/ 67063 h 164095"/>
                              <a:gd name="connsiteX10" fmla="*/ 6978 w 272824"/>
                              <a:gd name="connsiteY10" fmla="*/ 97336 h 164095"/>
                              <a:gd name="connsiteX11" fmla="*/ 30142 w 272824"/>
                              <a:gd name="connsiteY11" fmla="*/ 105695 h 164095"/>
                              <a:gd name="connsiteX12" fmla="*/ 38419 w 272824"/>
                              <a:gd name="connsiteY12" fmla="*/ 128495 h 164095"/>
                              <a:gd name="connsiteX13" fmla="*/ 64572 w 272824"/>
                              <a:gd name="connsiteY13" fmla="*/ 132666 h 164095"/>
                              <a:gd name="connsiteX14" fmla="*/ 77526 w 272824"/>
                              <a:gd name="connsiteY14" fmla="*/ 150119 h 164095"/>
                              <a:gd name="connsiteX15" fmla="*/ 99504 w 272824"/>
                              <a:gd name="connsiteY15" fmla="*/ 149715 h 164095"/>
                              <a:gd name="connsiteX16" fmla="*/ 117204 w 272824"/>
                              <a:gd name="connsiteY16" fmla="*/ 163895 h 164095"/>
                              <a:gd name="connsiteX17" fmla="*/ 138164 w 272824"/>
                              <a:gd name="connsiteY17" fmla="*/ 158428 h 164095"/>
                              <a:gd name="connsiteX18" fmla="*/ 156389 w 272824"/>
                              <a:gd name="connsiteY18" fmla="*/ 163929 h 164095"/>
                              <a:gd name="connsiteX19" fmla="*/ 173627 w 272824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4" h="164095" fill="none" extrusionOk="0">
                                <a:moveTo>
                                  <a:pt x="173627" y="153553"/>
                                </a:moveTo>
                                <a:cubicBezTo>
                                  <a:pt x="186071" y="149364"/>
                                  <a:pt x="193708" y="159184"/>
                                  <a:pt x="199634" y="154405"/>
                                </a:cubicBezTo>
                                <a:cubicBezTo>
                                  <a:pt x="206502" y="151308"/>
                                  <a:pt x="206183" y="137873"/>
                                  <a:pt x="211896" y="134915"/>
                                </a:cubicBezTo>
                                <a:cubicBezTo>
                                  <a:pt x="217230" y="130153"/>
                                  <a:pt x="229768" y="132396"/>
                                  <a:pt x="234283" y="129048"/>
                                </a:cubicBezTo>
                                <a:cubicBezTo>
                                  <a:pt x="239102" y="124230"/>
                                  <a:pt x="238882" y="114575"/>
                                  <a:pt x="244272" y="107838"/>
                                </a:cubicBezTo>
                                <a:cubicBezTo>
                                  <a:pt x="248682" y="101918"/>
                                  <a:pt x="261904" y="99301"/>
                                  <a:pt x="265322" y="93262"/>
                                </a:cubicBezTo>
                                <a:cubicBezTo>
                                  <a:pt x="269903" y="87270"/>
                                  <a:pt x="267510" y="81020"/>
                                  <a:pt x="272824" y="72020"/>
                                </a:cubicBezTo>
                                <a:cubicBezTo>
                                  <a:pt x="240830" y="39740"/>
                                  <a:pt x="224498" y="33387"/>
                                  <a:pt x="194941" y="6928"/>
                                </a:cubicBezTo>
                                <a:cubicBezTo>
                                  <a:pt x="158255" y="-2678"/>
                                  <a:pt x="108876" y="797"/>
                                  <a:pt x="75772" y="7373"/>
                                </a:cubicBezTo>
                                <a:cubicBezTo>
                                  <a:pt x="61935" y="21418"/>
                                  <a:pt x="15910" y="52212"/>
                                  <a:pt x="0" y="67063"/>
                                </a:cubicBezTo>
                                <a:cubicBezTo>
                                  <a:pt x="6902" y="74781"/>
                                  <a:pt x="2295" y="91470"/>
                                  <a:pt x="6978" y="97336"/>
                                </a:cubicBezTo>
                                <a:cubicBezTo>
                                  <a:pt x="11174" y="104003"/>
                                  <a:pt x="24105" y="98856"/>
                                  <a:pt x="30142" y="105695"/>
                                </a:cubicBezTo>
                                <a:cubicBezTo>
                                  <a:pt x="35236" y="111844"/>
                                  <a:pt x="32292" y="122318"/>
                                  <a:pt x="38419" y="128495"/>
                                </a:cubicBezTo>
                                <a:cubicBezTo>
                                  <a:pt x="44792" y="133399"/>
                                  <a:pt x="57391" y="129485"/>
                                  <a:pt x="64572" y="132666"/>
                                </a:cubicBezTo>
                                <a:cubicBezTo>
                                  <a:pt x="71227" y="135914"/>
                                  <a:pt x="72818" y="146145"/>
                                  <a:pt x="77526" y="150119"/>
                                </a:cubicBezTo>
                                <a:cubicBezTo>
                                  <a:pt x="83588" y="152359"/>
                                  <a:pt x="92319" y="147596"/>
                                  <a:pt x="99504" y="149715"/>
                                </a:cubicBezTo>
                                <a:cubicBezTo>
                                  <a:pt x="107568" y="152313"/>
                                  <a:pt x="112275" y="162214"/>
                                  <a:pt x="117204" y="163895"/>
                                </a:cubicBezTo>
                                <a:cubicBezTo>
                                  <a:pt x="123638" y="164315"/>
                                  <a:pt x="132293" y="157120"/>
                                  <a:pt x="138164" y="158428"/>
                                </a:cubicBezTo>
                                <a:cubicBezTo>
                                  <a:pt x="144289" y="158812"/>
                                  <a:pt x="151450" y="164481"/>
                                  <a:pt x="156389" y="163929"/>
                                </a:cubicBezTo>
                                <a:cubicBezTo>
                                  <a:pt x="162173" y="163246"/>
                                  <a:pt x="162406" y="157313"/>
                                  <a:pt x="173627" y="153553"/>
                                </a:cubicBezTo>
                                <a:close/>
                              </a:path>
                              <a:path w="272824" h="164095" stroke="0" extrusionOk="0">
                                <a:moveTo>
                                  <a:pt x="173627" y="153553"/>
                                </a:moveTo>
                                <a:cubicBezTo>
                                  <a:pt x="186768" y="149800"/>
                                  <a:pt x="194615" y="158080"/>
                                  <a:pt x="199634" y="154405"/>
                                </a:cubicBezTo>
                                <a:cubicBezTo>
                                  <a:pt x="207032" y="151798"/>
                                  <a:pt x="205614" y="139218"/>
                                  <a:pt x="211896" y="134915"/>
                                </a:cubicBezTo>
                                <a:cubicBezTo>
                                  <a:pt x="217951" y="129950"/>
                                  <a:pt x="229931" y="134107"/>
                                  <a:pt x="234283" y="129048"/>
                                </a:cubicBezTo>
                                <a:cubicBezTo>
                                  <a:pt x="240455" y="125052"/>
                                  <a:pt x="237928" y="115091"/>
                                  <a:pt x="244272" y="107838"/>
                                </a:cubicBezTo>
                                <a:cubicBezTo>
                                  <a:pt x="248243" y="101524"/>
                                  <a:pt x="260395" y="99611"/>
                                  <a:pt x="265322" y="93262"/>
                                </a:cubicBezTo>
                                <a:cubicBezTo>
                                  <a:pt x="269401" y="88200"/>
                                  <a:pt x="266069" y="81004"/>
                                  <a:pt x="272824" y="72020"/>
                                </a:cubicBezTo>
                                <a:cubicBezTo>
                                  <a:pt x="250564" y="50380"/>
                                  <a:pt x="214776" y="28550"/>
                                  <a:pt x="194941" y="6928"/>
                                </a:cubicBezTo>
                                <a:cubicBezTo>
                                  <a:pt x="161402" y="-2332"/>
                                  <a:pt x="110061" y="-3214"/>
                                  <a:pt x="75772" y="7373"/>
                                </a:cubicBezTo>
                                <a:cubicBezTo>
                                  <a:pt x="41015" y="32216"/>
                                  <a:pt x="28908" y="38869"/>
                                  <a:pt x="0" y="67063"/>
                                </a:cubicBezTo>
                                <a:cubicBezTo>
                                  <a:pt x="7528" y="73418"/>
                                  <a:pt x="2530" y="90387"/>
                                  <a:pt x="6978" y="97336"/>
                                </a:cubicBezTo>
                                <a:cubicBezTo>
                                  <a:pt x="12893" y="104820"/>
                                  <a:pt x="24312" y="98920"/>
                                  <a:pt x="30142" y="105695"/>
                                </a:cubicBezTo>
                                <a:cubicBezTo>
                                  <a:pt x="34520" y="111330"/>
                                  <a:pt x="33299" y="124902"/>
                                  <a:pt x="38419" y="128495"/>
                                </a:cubicBezTo>
                                <a:cubicBezTo>
                                  <a:pt x="43582" y="132828"/>
                                  <a:pt x="58496" y="130145"/>
                                  <a:pt x="64572" y="132666"/>
                                </a:cubicBezTo>
                                <a:cubicBezTo>
                                  <a:pt x="70514" y="135439"/>
                                  <a:pt x="71599" y="146476"/>
                                  <a:pt x="77526" y="150119"/>
                                </a:cubicBezTo>
                                <a:cubicBezTo>
                                  <a:pt x="83278" y="152778"/>
                                  <a:pt x="93578" y="147906"/>
                                  <a:pt x="99504" y="149715"/>
                                </a:cubicBezTo>
                                <a:cubicBezTo>
                                  <a:pt x="105782" y="151766"/>
                                  <a:pt x="111261" y="162788"/>
                                  <a:pt x="117204" y="163895"/>
                                </a:cubicBezTo>
                                <a:cubicBezTo>
                                  <a:pt x="123161" y="164938"/>
                                  <a:pt x="131873" y="159478"/>
                                  <a:pt x="138164" y="158428"/>
                                </a:cubicBezTo>
                                <a:cubicBezTo>
                                  <a:pt x="144544" y="158700"/>
                                  <a:pt x="150593" y="166172"/>
                                  <a:pt x="156389" y="163929"/>
                                </a:cubicBezTo>
                                <a:cubicBezTo>
                                  <a:pt x="162384" y="161684"/>
                                  <a:pt x="161408" y="156938"/>
                                  <a:pt x="173627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10" name="フリーフォーム: 図形 509">
                    <a:extLst>
                      <a:ext uri="{FF2B5EF4-FFF2-40B4-BE49-F238E27FC236}">
                        <a16:creationId xmlns:a16="http://schemas.microsoft.com/office/drawing/2014/main" id="{A2F546DC-9037-47F0-8CFA-B69D163FEBD1}"/>
                      </a:ext>
                    </a:extLst>
                  </p:cNvPr>
                  <p:cNvSpPr/>
                  <p:nvPr/>
                </p:nvSpPr>
                <p:spPr>
                  <a:xfrm rot="14400000" flipH="1">
                    <a:off x="5012438" y="3829186"/>
                    <a:ext cx="158129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141978185">
                          <a:custGeom>
                            <a:avLst/>
                            <a:gdLst>
                              <a:gd name="connsiteX0" fmla="*/ 100634 w 158129"/>
                              <a:gd name="connsiteY0" fmla="*/ 89000 h 95110"/>
                              <a:gd name="connsiteX1" fmla="*/ 115708 w 158129"/>
                              <a:gd name="connsiteY1" fmla="*/ 89494 h 95110"/>
                              <a:gd name="connsiteX2" fmla="*/ 122815 w 158129"/>
                              <a:gd name="connsiteY2" fmla="*/ 78197 h 95110"/>
                              <a:gd name="connsiteX3" fmla="*/ 135790 w 158129"/>
                              <a:gd name="connsiteY3" fmla="*/ 74797 h 95110"/>
                              <a:gd name="connsiteX4" fmla="*/ 141580 w 158129"/>
                              <a:gd name="connsiteY4" fmla="*/ 62503 h 95110"/>
                              <a:gd name="connsiteX5" fmla="*/ 153781 w 158129"/>
                              <a:gd name="connsiteY5" fmla="*/ 54055 h 95110"/>
                              <a:gd name="connsiteX6" fmla="*/ 158129 w 158129"/>
                              <a:gd name="connsiteY6" fmla="*/ 41743 h 95110"/>
                              <a:gd name="connsiteX7" fmla="*/ 112988 w 158129"/>
                              <a:gd name="connsiteY7" fmla="*/ 4015 h 95110"/>
                              <a:gd name="connsiteX8" fmla="*/ 43917 w 158129"/>
                              <a:gd name="connsiteY8" fmla="*/ 4273 h 95110"/>
                              <a:gd name="connsiteX9" fmla="*/ 0 w 158129"/>
                              <a:gd name="connsiteY9" fmla="*/ 38870 h 95110"/>
                              <a:gd name="connsiteX10" fmla="*/ 4044 w 158129"/>
                              <a:gd name="connsiteY10" fmla="*/ 56416 h 95110"/>
                              <a:gd name="connsiteX11" fmla="*/ 17470 w 158129"/>
                              <a:gd name="connsiteY11" fmla="*/ 61261 h 95110"/>
                              <a:gd name="connsiteX12" fmla="*/ 22267 w 158129"/>
                              <a:gd name="connsiteY12" fmla="*/ 74476 h 95110"/>
                              <a:gd name="connsiteX13" fmla="*/ 37426 w 158129"/>
                              <a:gd name="connsiteY13" fmla="*/ 76893 h 95110"/>
                              <a:gd name="connsiteX14" fmla="*/ 44934 w 158129"/>
                              <a:gd name="connsiteY14" fmla="*/ 87009 h 95110"/>
                              <a:gd name="connsiteX15" fmla="*/ 57673 w 158129"/>
                              <a:gd name="connsiteY15" fmla="*/ 86775 h 95110"/>
                              <a:gd name="connsiteX16" fmla="*/ 67931 w 158129"/>
                              <a:gd name="connsiteY16" fmla="*/ 94994 h 95110"/>
                              <a:gd name="connsiteX17" fmla="*/ 80080 w 158129"/>
                              <a:gd name="connsiteY17" fmla="*/ 91825 h 95110"/>
                              <a:gd name="connsiteX18" fmla="*/ 90643 w 158129"/>
                              <a:gd name="connsiteY18" fmla="*/ 95014 h 95110"/>
                              <a:gd name="connsiteX19" fmla="*/ 100634 w 158129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29" h="95110" fill="none" extrusionOk="0">
                                <a:moveTo>
                                  <a:pt x="100634" y="89000"/>
                                </a:moveTo>
                                <a:cubicBezTo>
                                  <a:pt x="107547" y="87244"/>
                                  <a:pt x="112591" y="91390"/>
                                  <a:pt x="115708" y="89494"/>
                                </a:cubicBezTo>
                                <a:cubicBezTo>
                                  <a:pt x="119729" y="88056"/>
                                  <a:pt x="119981" y="79913"/>
                                  <a:pt x="122815" y="78197"/>
                                </a:cubicBezTo>
                                <a:cubicBezTo>
                                  <a:pt x="125985" y="75893"/>
                                  <a:pt x="131871" y="77553"/>
                                  <a:pt x="135790" y="74797"/>
                                </a:cubicBezTo>
                                <a:cubicBezTo>
                                  <a:pt x="138821" y="72070"/>
                                  <a:pt x="138191" y="66030"/>
                                  <a:pt x="141580" y="62503"/>
                                </a:cubicBezTo>
                                <a:cubicBezTo>
                                  <a:pt x="144904" y="58629"/>
                                  <a:pt x="150958" y="57613"/>
                                  <a:pt x="153781" y="54055"/>
                                </a:cubicBezTo>
                                <a:cubicBezTo>
                                  <a:pt x="156746" y="50299"/>
                                  <a:pt x="154663" y="47098"/>
                                  <a:pt x="158129" y="41743"/>
                                </a:cubicBezTo>
                                <a:cubicBezTo>
                                  <a:pt x="146328" y="32925"/>
                                  <a:pt x="133810" y="17823"/>
                                  <a:pt x="112988" y="4015"/>
                                </a:cubicBezTo>
                                <a:cubicBezTo>
                                  <a:pt x="91187" y="-3383"/>
                                  <a:pt x="66297" y="-2985"/>
                                  <a:pt x="43917" y="4273"/>
                                </a:cubicBezTo>
                                <a:cubicBezTo>
                                  <a:pt x="35013" y="13287"/>
                                  <a:pt x="10668" y="32396"/>
                                  <a:pt x="0" y="38870"/>
                                </a:cubicBezTo>
                                <a:cubicBezTo>
                                  <a:pt x="3812" y="42687"/>
                                  <a:pt x="1425" y="52308"/>
                                  <a:pt x="4044" y="56416"/>
                                </a:cubicBezTo>
                                <a:cubicBezTo>
                                  <a:pt x="7816" y="60182"/>
                                  <a:pt x="14566" y="58014"/>
                                  <a:pt x="17470" y="61261"/>
                                </a:cubicBezTo>
                                <a:cubicBezTo>
                                  <a:pt x="20118" y="63633"/>
                                  <a:pt x="19605" y="71968"/>
                                  <a:pt x="22267" y="74476"/>
                                </a:cubicBezTo>
                                <a:cubicBezTo>
                                  <a:pt x="25361" y="76410"/>
                                  <a:pt x="34208" y="74241"/>
                                  <a:pt x="37426" y="76893"/>
                                </a:cubicBezTo>
                                <a:cubicBezTo>
                                  <a:pt x="40629" y="79553"/>
                                  <a:pt x="41277" y="85336"/>
                                  <a:pt x="44934" y="87009"/>
                                </a:cubicBezTo>
                                <a:cubicBezTo>
                                  <a:pt x="48007" y="89133"/>
                                  <a:pt x="54394" y="85550"/>
                                  <a:pt x="57673" y="86775"/>
                                </a:cubicBezTo>
                                <a:cubicBezTo>
                                  <a:pt x="61698" y="87488"/>
                                  <a:pt x="64004" y="94959"/>
                                  <a:pt x="67931" y="94994"/>
                                </a:cubicBezTo>
                                <a:cubicBezTo>
                                  <a:pt x="72050" y="95722"/>
                                  <a:pt x="76778" y="92440"/>
                                  <a:pt x="80080" y="91825"/>
                                </a:cubicBezTo>
                                <a:cubicBezTo>
                                  <a:pt x="83206" y="92255"/>
                                  <a:pt x="86695" y="95060"/>
                                  <a:pt x="90643" y="95014"/>
                                </a:cubicBezTo>
                                <a:cubicBezTo>
                                  <a:pt x="94987" y="94442"/>
                                  <a:pt x="93409" y="91033"/>
                                  <a:pt x="100634" y="89000"/>
                                </a:cubicBezTo>
                                <a:close/>
                              </a:path>
                              <a:path w="158129" h="95110" stroke="0" extrusionOk="0">
                                <a:moveTo>
                                  <a:pt x="100634" y="89000"/>
                                </a:moveTo>
                                <a:cubicBezTo>
                                  <a:pt x="107947" y="87807"/>
                                  <a:pt x="111906" y="92165"/>
                                  <a:pt x="115708" y="89494"/>
                                </a:cubicBezTo>
                                <a:cubicBezTo>
                                  <a:pt x="118954" y="88533"/>
                                  <a:pt x="120476" y="80564"/>
                                  <a:pt x="122815" y="78197"/>
                                </a:cubicBezTo>
                                <a:cubicBezTo>
                                  <a:pt x="125377" y="75828"/>
                                  <a:pt x="133026" y="76942"/>
                                  <a:pt x="135790" y="74797"/>
                                </a:cubicBezTo>
                                <a:cubicBezTo>
                                  <a:pt x="138821" y="72534"/>
                                  <a:pt x="138518" y="66326"/>
                                  <a:pt x="141580" y="62503"/>
                                </a:cubicBezTo>
                                <a:cubicBezTo>
                                  <a:pt x="144591" y="59147"/>
                                  <a:pt x="150715" y="56812"/>
                                  <a:pt x="153781" y="54055"/>
                                </a:cubicBezTo>
                                <a:cubicBezTo>
                                  <a:pt x="156113" y="50916"/>
                                  <a:pt x="154838" y="46429"/>
                                  <a:pt x="158129" y="41743"/>
                                </a:cubicBezTo>
                                <a:cubicBezTo>
                                  <a:pt x="144481" y="28181"/>
                                  <a:pt x="124263" y="11536"/>
                                  <a:pt x="112988" y="4015"/>
                                </a:cubicBezTo>
                                <a:cubicBezTo>
                                  <a:pt x="93721" y="581"/>
                                  <a:pt x="60832" y="-3944"/>
                                  <a:pt x="43917" y="4273"/>
                                </a:cubicBezTo>
                                <a:cubicBezTo>
                                  <a:pt x="32860" y="15379"/>
                                  <a:pt x="18104" y="22991"/>
                                  <a:pt x="0" y="38870"/>
                                </a:cubicBezTo>
                                <a:cubicBezTo>
                                  <a:pt x="3831" y="43345"/>
                                  <a:pt x="82" y="52333"/>
                                  <a:pt x="4044" y="56416"/>
                                </a:cubicBezTo>
                                <a:cubicBezTo>
                                  <a:pt x="6577" y="61138"/>
                                  <a:pt x="14184" y="57327"/>
                                  <a:pt x="17470" y="61261"/>
                                </a:cubicBezTo>
                                <a:cubicBezTo>
                                  <a:pt x="20788" y="63759"/>
                                  <a:pt x="19314" y="72328"/>
                                  <a:pt x="22267" y="74476"/>
                                </a:cubicBezTo>
                                <a:cubicBezTo>
                                  <a:pt x="25553" y="77504"/>
                                  <a:pt x="33526" y="75673"/>
                                  <a:pt x="37426" y="76893"/>
                                </a:cubicBezTo>
                                <a:cubicBezTo>
                                  <a:pt x="41048" y="79430"/>
                                  <a:pt x="41462" y="85108"/>
                                  <a:pt x="44934" y="87009"/>
                                </a:cubicBezTo>
                                <a:cubicBezTo>
                                  <a:pt x="49219" y="88974"/>
                                  <a:pt x="53190" y="85191"/>
                                  <a:pt x="57673" y="86775"/>
                                </a:cubicBezTo>
                                <a:cubicBezTo>
                                  <a:pt x="61970" y="87586"/>
                                  <a:pt x="64566" y="94409"/>
                                  <a:pt x="67931" y="94994"/>
                                </a:cubicBezTo>
                                <a:cubicBezTo>
                                  <a:pt x="71767" y="96403"/>
                                  <a:pt x="76722" y="92007"/>
                                  <a:pt x="80080" y="91825"/>
                                </a:cubicBezTo>
                                <a:cubicBezTo>
                                  <a:pt x="83679" y="92265"/>
                                  <a:pt x="86634" y="95557"/>
                                  <a:pt x="90643" y="95014"/>
                                </a:cubicBezTo>
                                <a:cubicBezTo>
                                  <a:pt x="93806" y="95417"/>
                                  <a:pt x="93197" y="90906"/>
                                  <a:pt x="100634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11" name="フリーフォーム: 図形 510">
                    <a:extLst>
                      <a:ext uri="{FF2B5EF4-FFF2-40B4-BE49-F238E27FC236}">
                        <a16:creationId xmlns:a16="http://schemas.microsoft.com/office/drawing/2014/main" id="{B190DE93-B2E5-499B-B5F9-0A413560AA2E}"/>
                      </a:ext>
                    </a:extLst>
                  </p:cNvPr>
                  <p:cNvSpPr/>
                  <p:nvPr/>
                </p:nvSpPr>
                <p:spPr>
                  <a:xfrm rot="7200000" flipH="1">
                    <a:off x="4924830" y="3830510"/>
                    <a:ext cx="158130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437798044">
                          <a:custGeom>
                            <a:avLst/>
                            <a:gdLst>
                              <a:gd name="connsiteX0" fmla="*/ 100635 w 158130"/>
                              <a:gd name="connsiteY0" fmla="*/ 89000 h 95110"/>
                              <a:gd name="connsiteX1" fmla="*/ 115709 w 158130"/>
                              <a:gd name="connsiteY1" fmla="*/ 89494 h 95110"/>
                              <a:gd name="connsiteX2" fmla="*/ 122816 w 158130"/>
                              <a:gd name="connsiteY2" fmla="*/ 78197 h 95110"/>
                              <a:gd name="connsiteX3" fmla="*/ 135791 w 158130"/>
                              <a:gd name="connsiteY3" fmla="*/ 74797 h 95110"/>
                              <a:gd name="connsiteX4" fmla="*/ 141581 w 158130"/>
                              <a:gd name="connsiteY4" fmla="*/ 62503 h 95110"/>
                              <a:gd name="connsiteX5" fmla="*/ 153782 w 158130"/>
                              <a:gd name="connsiteY5" fmla="*/ 54055 h 95110"/>
                              <a:gd name="connsiteX6" fmla="*/ 158130 w 158130"/>
                              <a:gd name="connsiteY6" fmla="*/ 41743 h 95110"/>
                              <a:gd name="connsiteX7" fmla="*/ 112989 w 158130"/>
                              <a:gd name="connsiteY7" fmla="*/ 4015 h 95110"/>
                              <a:gd name="connsiteX8" fmla="*/ 43918 w 158130"/>
                              <a:gd name="connsiteY8" fmla="*/ 4273 h 95110"/>
                              <a:gd name="connsiteX9" fmla="*/ 0 w 158130"/>
                              <a:gd name="connsiteY9" fmla="*/ 38870 h 95110"/>
                              <a:gd name="connsiteX10" fmla="*/ 4044 w 158130"/>
                              <a:gd name="connsiteY10" fmla="*/ 56416 h 95110"/>
                              <a:gd name="connsiteX11" fmla="*/ 17470 w 158130"/>
                              <a:gd name="connsiteY11" fmla="*/ 61261 h 95110"/>
                              <a:gd name="connsiteX12" fmla="*/ 22268 w 158130"/>
                              <a:gd name="connsiteY12" fmla="*/ 74476 h 95110"/>
                              <a:gd name="connsiteX13" fmla="*/ 37426 w 158130"/>
                              <a:gd name="connsiteY13" fmla="*/ 76893 h 95110"/>
                              <a:gd name="connsiteX14" fmla="*/ 44934 w 158130"/>
                              <a:gd name="connsiteY14" fmla="*/ 87009 h 95110"/>
                              <a:gd name="connsiteX15" fmla="*/ 57673 w 158130"/>
                              <a:gd name="connsiteY15" fmla="*/ 86775 h 95110"/>
                              <a:gd name="connsiteX16" fmla="*/ 67932 w 158130"/>
                              <a:gd name="connsiteY16" fmla="*/ 94994 h 95110"/>
                              <a:gd name="connsiteX17" fmla="*/ 80080 w 158130"/>
                              <a:gd name="connsiteY17" fmla="*/ 91825 h 95110"/>
                              <a:gd name="connsiteX18" fmla="*/ 90644 w 158130"/>
                              <a:gd name="connsiteY18" fmla="*/ 95014 h 95110"/>
                              <a:gd name="connsiteX19" fmla="*/ 100635 w 158130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30" h="95110" fill="none" extrusionOk="0">
                                <a:moveTo>
                                  <a:pt x="100635" y="89000"/>
                                </a:moveTo>
                                <a:cubicBezTo>
                                  <a:pt x="108310" y="87193"/>
                                  <a:pt x="111404" y="91007"/>
                                  <a:pt x="115709" y="89494"/>
                                </a:cubicBezTo>
                                <a:cubicBezTo>
                                  <a:pt x="119310" y="87328"/>
                                  <a:pt x="119455" y="79940"/>
                                  <a:pt x="122816" y="78197"/>
                                </a:cubicBezTo>
                                <a:cubicBezTo>
                                  <a:pt x="125877" y="76586"/>
                                  <a:pt x="131744" y="77174"/>
                                  <a:pt x="135791" y="74797"/>
                                </a:cubicBezTo>
                                <a:cubicBezTo>
                                  <a:pt x="139062" y="71862"/>
                                  <a:pt x="138519" y="65711"/>
                                  <a:pt x="141581" y="62503"/>
                                </a:cubicBezTo>
                                <a:cubicBezTo>
                                  <a:pt x="144528" y="58945"/>
                                  <a:pt x="151124" y="58170"/>
                                  <a:pt x="153782" y="54055"/>
                                </a:cubicBezTo>
                                <a:cubicBezTo>
                                  <a:pt x="156894" y="50548"/>
                                  <a:pt x="154455" y="47064"/>
                                  <a:pt x="158130" y="41743"/>
                                </a:cubicBezTo>
                                <a:cubicBezTo>
                                  <a:pt x="150068" y="31526"/>
                                  <a:pt x="124114" y="15881"/>
                                  <a:pt x="112989" y="4015"/>
                                </a:cubicBezTo>
                                <a:cubicBezTo>
                                  <a:pt x="90709" y="-1947"/>
                                  <a:pt x="63496" y="-6319"/>
                                  <a:pt x="43918" y="4273"/>
                                </a:cubicBezTo>
                                <a:cubicBezTo>
                                  <a:pt x="22764" y="17946"/>
                                  <a:pt x="10228" y="27842"/>
                                  <a:pt x="0" y="38870"/>
                                </a:cubicBezTo>
                                <a:cubicBezTo>
                                  <a:pt x="3969" y="42648"/>
                                  <a:pt x="1302" y="52909"/>
                                  <a:pt x="4044" y="56416"/>
                                </a:cubicBezTo>
                                <a:cubicBezTo>
                                  <a:pt x="6733" y="60271"/>
                                  <a:pt x="15295" y="57875"/>
                                  <a:pt x="17470" y="61261"/>
                                </a:cubicBezTo>
                                <a:cubicBezTo>
                                  <a:pt x="20264" y="64131"/>
                                  <a:pt x="18937" y="71512"/>
                                  <a:pt x="22268" y="74476"/>
                                </a:cubicBezTo>
                                <a:cubicBezTo>
                                  <a:pt x="25712" y="77827"/>
                                  <a:pt x="33734" y="74874"/>
                                  <a:pt x="37426" y="76893"/>
                                </a:cubicBezTo>
                                <a:cubicBezTo>
                                  <a:pt x="40959" y="78819"/>
                                  <a:pt x="41113" y="85068"/>
                                  <a:pt x="44934" y="87009"/>
                                </a:cubicBezTo>
                                <a:cubicBezTo>
                                  <a:pt x="47446" y="88523"/>
                                  <a:pt x="53534" y="85615"/>
                                  <a:pt x="57673" y="86775"/>
                                </a:cubicBezTo>
                                <a:cubicBezTo>
                                  <a:pt x="61554" y="88436"/>
                                  <a:pt x="63741" y="94038"/>
                                  <a:pt x="67932" y="94994"/>
                                </a:cubicBezTo>
                                <a:cubicBezTo>
                                  <a:pt x="71438" y="95088"/>
                                  <a:pt x="76686" y="91251"/>
                                  <a:pt x="80080" y="91825"/>
                                </a:cubicBezTo>
                                <a:cubicBezTo>
                                  <a:pt x="83298" y="91496"/>
                                  <a:pt x="87503" y="95073"/>
                                  <a:pt x="90644" y="95014"/>
                                </a:cubicBezTo>
                                <a:cubicBezTo>
                                  <a:pt x="94449" y="95386"/>
                                  <a:pt x="93048" y="91086"/>
                                  <a:pt x="100635" y="89000"/>
                                </a:cubicBezTo>
                                <a:close/>
                              </a:path>
                              <a:path w="158130" h="95110" stroke="0" extrusionOk="0">
                                <a:moveTo>
                                  <a:pt x="100635" y="89000"/>
                                </a:moveTo>
                                <a:cubicBezTo>
                                  <a:pt x="107383" y="87265"/>
                                  <a:pt x="112219" y="91114"/>
                                  <a:pt x="115709" y="89494"/>
                                </a:cubicBezTo>
                                <a:cubicBezTo>
                                  <a:pt x="119680" y="87161"/>
                                  <a:pt x="120195" y="79964"/>
                                  <a:pt x="122816" y="78197"/>
                                </a:cubicBezTo>
                                <a:cubicBezTo>
                                  <a:pt x="125794" y="75554"/>
                                  <a:pt x="133256" y="76768"/>
                                  <a:pt x="135791" y="74797"/>
                                </a:cubicBezTo>
                                <a:cubicBezTo>
                                  <a:pt x="139886" y="72296"/>
                                  <a:pt x="138701" y="65753"/>
                                  <a:pt x="141581" y="62503"/>
                                </a:cubicBezTo>
                                <a:cubicBezTo>
                                  <a:pt x="144680" y="58710"/>
                                  <a:pt x="150647" y="57689"/>
                                  <a:pt x="153782" y="54055"/>
                                </a:cubicBezTo>
                                <a:cubicBezTo>
                                  <a:pt x="156968" y="50384"/>
                                  <a:pt x="153813" y="46994"/>
                                  <a:pt x="158130" y="41743"/>
                                </a:cubicBezTo>
                                <a:cubicBezTo>
                                  <a:pt x="143918" y="28413"/>
                                  <a:pt x="128049" y="16989"/>
                                  <a:pt x="112989" y="4015"/>
                                </a:cubicBezTo>
                                <a:cubicBezTo>
                                  <a:pt x="92575" y="-1059"/>
                                  <a:pt x="64432" y="-2723"/>
                                  <a:pt x="43918" y="4273"/>
                                </a:cubicBezTo>
                                <a:cubicBezTo>
                                  <a:pt x="35033" y="13836"/>
                                  <a:pt x="15912" y="24831"/>
                                  <a:pt x="0" y="38870"/>
                                </a:cubicBezTo>
                                <a:cubicBezTo>
                                  <a:pt x="3904" y="44090"/>
                                  <a:pt x="1394" y="53537"/>
                                  <a:pt x="4044" y="56416"/>
                                </a:cubicBezTo>
                                <a:cubicBezTo>
                                  <a:pt x="6738" y="60572"/>
                                  <a:pt x="14296" y="58374"/>
                                  <a:pt x="17470" y="61261"/>
                                </a:cubicBezTo>
                                <a:cubicBezTo>
                                  <a:pt x="19967" y="63826"/>
                                  <a:pt x="19484" y="70963"/>
                                  <a:pt x="22268" y="74476"/>
                                </a:cubicBezTo>
                                <a:cubicBezTo>
                                  <a:pt x="26523" y="76697"/>
                                  <a:pt x="33019" y="75361"/>
                                  <a:pt x="37426" y="76893"/>
                                </a:cubicBezTo>
                                <a:cubicBezTo>
                                  <a:pt x="41267" y="79257"/>
                                  <a:pt x="40726" y="85261"/>
                                  <a:pt x="44934" y="87009"/>
                                </a:cubicBezTo>
                                <a:cubicBezTo>
                                  <a:pt x="48450" y="88260"/>
                                  <a:pt x="54044" y="85438"/>
                                  <a:pt x="57673" y="86775"/>
                                </a:cubicBezTo>
                                <a:cubicBezTo>
                                  <a:pt x="61927" y="87812"/>
                                  <a:pt x="64376" y="94847"/>
                                  <a:pt x="67932" y="94994"/>
                                </a:cubicBezTo>
                                <a:cubicBezTo>
                                  <a:pt x="71640" y="96025"/>
                                  <a:pt x="75630" y="92402"/>
                                  <a:pt x="80080" y="91825"/>
                                </a:cubicBezTo>
                                <a:cubicBezTo>
                                  <a:pt x="84017" y="91865"/>
                                  <a:pt x="86684" y="95928"/>
                                  <a:pt x="90644" y="95014"/>
                                </a:cubicBezTo>
                                <a:cubicBezTo>
                                  <a:pt x="94501" y="94534"/>
                                  <a:pt x="93802" y="90743"/>
                                  <a:pt x="100635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512" name="フリーフォーム: 図形 511">
                    <a:extLst>
                      <a:ext uri="{FF2B5EF4-FFF2-40B4-BE49-F238E27FC236}">
                        <a16:creationId xmlns:a16="http://schemas.microsoft.com/office/drawing/2014/main" id="{84F08AF3-C995-4100-B683-20BAEF4BA205}"/>
                      </a:ext>
                    </a:extLst>
                  </p:cNvPr>
                  <p:cNvSpPr/>
                  <p:nvPr/>
                </p:nvSpPr>
                <p:spPr>
                  <a:xfrm flipH="1">
                    <a:off x="4967487" y="3904394"/>
                    <a:ext cx="158130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45677609">
                          <a:custGeom>
                            <a:avLst/>
                            <a:gdLst>
                              <a:gd name="connsiteX0" fmla="*/ 100635 w 158130"/>
                              <a:gd name="connsiteY0" fmla="*/ 89000 h 95110"/>
                              <a:gd name="connsiteX1" fmla="*/ 115709 w 158130"/>
                              <a:gd name="connsiteY1" fmla="*/ 89494 h 95110"/>
                              <a:gd name="connsiteX2" fmla="*/ 122816 w 158130"/>
                              <a:gd name="connsiteY2" fmla="*/ 78197 h 95110"/>
                              <a:gd name="connsiteX3" fmla="*/ 135791 w 158130"/>
                              <a:gd name="connsiteY3" fmla="*/ 74797 h 95110"/>
                              <a:gd name="connsiteX4" fmla="*/ 141581 w 158130"/>
                              <a:gd name="connsiteY4" fmla="*/ 62503 h 95110"/>
                              <a:gd name="connsiteX5" fmla="*/ 153782 w 158130"/>
                              <a:gd name="connsiteY5" fmla="*/ 54055 h 95110"/>
                              <a:gd name="connsiteX6" fmla="*/ 158130 w 158130"/>
                              <a:gd name="connsiteY6" fmla="*/ 41743 h 95110"/>
                              <a:gd name="connsiteX7" fmla="*/ 112989 w 158130"/>
                              <a:gd name="connsiteY7" fmla="*/ 4015 h 95110"/>
                              <a:gd name="connsiteX8" fmla="*/ 43918 w 158130"/>
                              <a:gd name="connsiteY8" fmla="*/ 4273 h 95110"/>
                              <a:gd name="connsiteX9" fmla="*/ 0 w 158130"/>
                              <a:gd name="connsiteY9" fmla="*/ 38870 h 95110"/>
                              <a:gd name="connsiteX10" fmla="*/ 4044 w 158130"/>
                              <a:gd name="connsiteY10" fmla="*/ 56416 h 95110"/>
                              <a:gd name="connsiteX11" fmla="*/ 17470 w 158130"/>
                              <a:gd name="connsiteY11" fmla="*/ 61261 h 95110"/>
                              <a:gd name="connsiteX12" fmla="*/ 22268 w 158130"/>
                              <a:gd name="connsiteY12" fmla="*/ 74476 h 95110"/>
                              <a:gd name="connsiteX13" fmla="*/ 37426 w 158130"/>
                              <a:gd name="connsiteY13" fmla="*/ 76893 h 95110"/>
                              <a:gd name="connsiteX14" fmla="*/ 44934 w 158130"/>
                              <a:gd name="connsiteY14" fmla="*/ 87009 h 95110"/>
                              <a:gd name="connsiteX15" fmla="*/ 57673 w 158130"/>
                              <a:gd name="connsiteY15" fmla="*/ 86775 h 95110"/>
                              <a:gd name="connsiteX16" fmla="*/ 67932 w 158130"/>
                              <a:gd name="connsiteY16" fmla="*/ 94994 h 95110"/>
                              <a:gd name="connsiteX17" fmla="*/ 80080 w 158130"/>
                              <a:gd name="connsiteY17" fmla="*/ 91825 h 95110"/>
                              <a:gd name="connsiteX18" fmla="*/ 90644 w 158130"/>
                              <a:gd name="connsiteY18" fmla="*/ 95014 h 95110"/>
                              <a:gd name="connsiteX19" fmla="*/ 100635 w 158130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30" h="95110" fill="none" extrusionOk="0">
                                <a:moveTo>
                                  <a:pt x="100635" y="89000"/>
                                </a:moveTo>
                                <a:cubicBezTo>
                                  <a:pt x="107606" y="88066"/>
                                  <a:pt x="112133" y="92158"/>
                                  <a:pt x="115709" y="89494"/>
                                </a:cubicBezTo>
                                <a:cubicBezTo>
                                  <a:pt x="119746" y="87135"/>
                                  <a:pt x="119817" y="80650"/>
                                  <a:pt x="122816" y="78197"/>
                                </a:cubicBezTo>
                                <a:cubicBezTo>
                                  <a:pt x="125907" y="75728"/>
                                  <a:pt x="131927" y="77338"/>
                                  <a:pt x="135791" y="74797"/>
                                </a:cubicBezTo>
                                <a:cubicBezTo>
                                  <a:pt x="137786" y="72026"/>
                                  <a:pt x="139411" y="66642"/>
                                  <a:pt x="141581" y="62503"/>
                                </a:cubicBezTo>
                                <a:cubicBezTo>
                                  <a:pt x="143884" y="59019"/>
                                  <a:pt x="150209" y="56993"/>
                                  <a:pt x="153782" y="54055"/>
                                </a:cubicBezTo>
                                <a:cubicBezTo>
                                  <a:pt x="156139" y="50833"/>
                                  <a:pt x="154084" y="47309"/>
                                  <a:pt x="158130" y="41743"/>
                                </a:cubicBezTo>
                                <a:cubicBezTo>
                                  <a:pt x="146039" y="31890"/>
                                  <a:pt x="130314" y="19227"/>
                                  <a:pt x="112989" y="4015"/>
                                </a:cubicBezTo>
                                <a:cubicBezTo>
                                  <a:pt x="89814" y="-4535"/>
                                  <a:pt x="64453" y="-629"/>
                                  <a:pt x="43918" y="4273"/>
                                </a:cubicBezTo>
                                <a:cubicBezTo>
                                  <a:pt x="26565" y="20840"/>
                                  <a:pt x="13801" y="29742"/>
                                  <a:pt x="0" y="38870"/>
                                </a:cubicBezTo>
                                <a:cubicBezTo>
                                  <a:pt x="4203" y="43500"/>
                                  <a:pt x="1304" y="52759"/>
                                  <a:pt x="4044" y="56416"/>
                                </a:cubicBezTo>
                                <a:cubicBezTo>
                                  <a:pt x="6464" y="60250"/>
                                  <a:pt x="15349" y="58584"/>
                                  <a:pt x="17470" y="61261"/>
                                </a:cubicBezTo>
                                <a:cubicBezTo>
                                  <a:pt x="20791" y="64539"/>
                                  <a:pt x="18262" y="72054"/>
                                  <a:pt x="22268" y="74476"/>
                                </a:cubicBezTo>
                                <a:cubicBezTo>
                                  <a:pt x="24712" y="77178"/>
                                  <a:pt x="34207" y="75504"/>
                                  <a:pt x="37426" y="76893"/>
                                </a:cubicBezTo>
                                <a:cubicBezTo>
                                  <a:pt x="41158" y="79352"/>
                                  <a:pt x="40926" y="85481"/>
                                  <a:pt x="44934" y="87009"/>
                                </a:cubicBezTo>
                                <a:cubicBezTo>
                                  <a:pt x="48314" y="88931"/>
                                  <a:pt x="54070" y="84817"/>
                                  <a:pt x="57673" y="86775"/>
                                </a:cubicBezTo>
                                <a:cubicBezTo>
                                  <a:pt x="61357" y="88126"/>
                                  <a:pt x="64362" y="94196"/>
                                  <a:pt x="67932" y="94994"/>
                                </a:cubicBezTo>
                                <a:cubicBezTo>
                                  <a:pt x="71973" y="95184"/>
                                  <a:pt x="76621" y="92297"/>
                                  <a:pt x="80080" y="91825"/>
                                </a:cubicBezTo>
                                <a:cubicBezTo>
                                  <a:pt x="83785" y="91250"/>
                                  <a:pt x="86682" y="95641"/>
                                  <a:pt x="90644" y="95014"/>
                                </a:cubicBezTo>
                                <a:cubicBezTo>
                                  <a:pt x="93645" y="94575"/>
                                  <a:pt x="92816" y="90613"/>
                                  <a:pt x="100635" y="89000"/>
                                </a:cubicBezTo>
                                <a:close/>
                              </a:path>
                              <a:path w="158130" h="95110" stroke="0" extrusionOk="0">
                                <a:moveTo>
                                  <a:pt x="100635" y="89000"/>
                                </a:moveTo>
                                <a:cubicBezTo>
                                  <a:pt x="108497" y="87241"/>
                                  <a:pt x="112072" y="91366"/>
                                  <a:pt x="115709" y="89494"/>
                                </a:cubicBezTo>
                                <a:cubicBezTo>
                                  <a:pt x="120097" y="87462"/>
                                  <a:pt x="119734" y="80560"/>
                                  <a:pt x="122816" y="78197"/>
                                </a:cubicBezTo>
                                <a:cubicBezTo>
                                  <a:pt x="126093" y="76422"/>
                                  <a:pt x="132684" y="77999"/>
                                  <a:pt x="135791" y="74797"/>
                                </a:cubicBezTo>
                                <a:cubicBezTo>
                                  <a:pt x="137926" y="72577"/>
                                  <a:pt x="138308" y="66029"/>
                                  <a:pt x="141581" y="62503"/>
                                </a:cubicBezTo>
                                <a:cubicBezTo>
                                  <a:pt x="144288" y="58806"/>
                                  <a:pt x="151953" y="57972"/>
                                  <a:pt x="153782" y="54055"/>
                                </a:cubicBezTo>
                                <a:cubicBezTo>
                                  <a:pt x="156361" y="50617"/>
                                  <a:pt x="154847" y="47801"/>
                                  <a:pt x="158130" y="41743"/>
                                </a:cubicBezTo>
                                <a:cubicBezTo>
                                  <a:pt x="142664" y="27868"/>
                                  <a:pt x="134033" y="22472"/>
                                  <a:pt x="112989" y="4015"/>
                                </a:cubicBezTo>
                                <a:cubicBezTo>
                                  <a:pt x="95256" y="548"/>
                                  <a:pt x="63038" y="-2398"/>
                                  <a:pt x="43918" y="4273"/>
                                </a:cubicBezTo>
                                <a:cubicBezTo>
                                  <a:pt x="21237" y="18816"/>
                                  <a:pt x="19808" y="26296"/>
                                  <a:pt x="0" y="38870"/>
                                </a:cubicBezTo>
                                <a:cubicBezTo>
                                  <a:pt x="3932" y="42836"/>
                                  <a:pt x="982" y="52660"/>
                                  <a:pt x="4044" y="56416"/>
                                </a:cubicBezTo>
                                <a:cubicBezTo>
                                  <a:pt x="6751" y="60299"/>
                                  <a:pt x="14062" y="59237"/>
                                  <a:pt x="17470" y="61261"/>
                                </a:cubicBezTo>
                                <a:cubicBezTo>
                                  <a:pt x="19901" y="65020"/>
                                  <a:pt x="17892" y="71761"/>
                                  <a:pt x="22268" y="74476"/>
                                </a:cubicBezTo>
                                <a:cubicBezTo>
                                  <a:pt x="25656" y="77901"/>
                                  <a:pt x="33835" y="74853"/>
                                  <a:pt x="37426" y="76893"/>
                                </a:cubicBezTo>
                                <a:cubicBezTo>
                                  <a:pt x="40956" y="78737"/>
                                  <a:pt x="42413" y="85239"/>
                                  <a:pt x="44934" y="87009"/>
                                </a:cubicBezTo>
                                <a:cubicBezTo>
                                  <a:pt x="49032" y="88610"/>
                                  <a:pt x="54483" y="85793"/>
                                  <a:pt x="57673" y="86775"/>
                                </a:cubicBezTo>
                                <a:cubicBezTo>
                                  <a:pt x="61487" y="87495"/>
                                  <a:pt x="64298" y="94502"/>
                                  <a:pt x="67932" y="94994"/>
                                </a:cubicBezTo>
                                <a:cubicBezTo>
                                  <a:pt x="71738" y="95681"/>
                                  <a:pt x="76425" y="91628"/>
                                  <a:pt x="80080" y="91825"/>
                                </a:cubicBezTo>
                                <a:cubicBezTo>
                                  <a:pt x="83896" y="91228"/>
                                  <a:pt x="86919" y="95162"/>
                                  <a:pt x="90644" y="95014"/>
                                </a:cubicBezTo>
                                <a:cubicBezTo>
                                  <a:pt x="94253" y="94653"/>
                                  <a:pt x="93447" y="90528"/>
                                  <a:pt x="100635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51" name="グループ化 450">
                <a:extLst>
                  <a:ext uri="{FF2B5EF4-FFF2-40B4-BE49-F238E27FC236}">
                    <a16:creationId xmlns:a16="http://schemas.microsoft.com/office/drawing/2014/main" id="{DFB4FD89-DEB9-47E4-9D6C-94315EF50582}"/>
                  </a:ext>
                </a:extLst>
              </p:cNvPr>
              <p:cNvGrpSpPr/>
              <p:nvPr/>
            </p:nvGrpSpPr>
            <p:grpSpPr>
              <a:xfrm rot="1135903" flipH="1">
                <a:off x="7441187" y="260630"/>
                <a:ext cx="1449755" cy="1803310"/>
                <a:chOff x="7580536" y="118457"/>
                <a:chExt cx="1700966" cy="2115785"/>
              </a:xfrm>
            </p:grpSpPr>
            <p:grpSp>
              <p:nvGrpSpPr>
                <p:cNvPr id="452" name="グループ化 451">
                  <a:extLst>
                    <a:ext uri="{FF2B5EF4-FFF2-40B4-BE49-F238E27FC236}">
                      <a16:creationId xmlns:a16="http://schemas.microsoft.com/office/drawing/2014/main" id="{84444824-71F0-403A-868E-74F4413202FB}"/>
                    </a:ext>
                  </a:extLst>
                </p:cNvPr>
                <p:cNvGrpSpPr/>
                <p:nvPr/>
              </p:nvGrpSpPr>
              <p:grpSpPr>
                <a:xfrm>
                  <a:off x="7580536" y="759786"/>
                  <a:ext cx="1153340" cy="1474456"/>
                  <a:chOff x="-2094547" y="186620"/>
                  <a:chExt cx="2018086" cy="2579967"/>
                </a:xfrm>
              </p:grpSpPr>
              <p:sp>
                <p:nvSpPr>
                  <p:cNvPr id="481" name="フリーフォーム: 図形 480">
                    <a:extLst>
                      <a:ext uri="{FF2B5EF4-FFF2-40B4-BE49-F238E27FC236}">
                        <a16:creationId xmlns:a16="http://schemas.microsoft.com/office/drawing/2014/main" id="{5B18E7BE-B418-4CD7-A27B-66EB3C7D11CC}"/>
                      </a:ext>
                    </a:extLst>
                  </p:cNvPr>
                  <p:cNvSpPr/>
                  <p:nvPr/>
                </p:nvSpPr>
                <p:spPr>
                  <a:xfrm>
                    <a:off x="-2094547" y="186620"/>
                    <a:ext cx="2018086" cy="2579967"/>
                  </a:xfrm>
                  <a:custGeom>
                    <a:avLst/>
                    <a:gdLst>
                      <a:gd name="connsiteX0" fmla="*/ 2785516 w 2847425"/>
                      <a:gd name="connsiteY0" fmla="*/ 0 h 3640213"/>
                      <a:gd name="connsiteX1" fmla="*/ 2847425 w 2847425"/>
                      <a:gd name="connsiteY1" fmla="*/ 148391 h 3640213"/>
                      <a:gd name="connsiteX2" fmla="*/ 159291 w 2847425"/>
                      <a:gd name="connsiteY2" fmla="*/ 3640213 h 3640213"/>
                      <a:gd name="connsiteX3" fmla="*/ 0 w 2847425"/>
                      <a:gd name="connsiteY3" fmla="*/ 3618318 h 3640213"/>
                      <a:gd name="connsiteX4" fmla="*/ 2785516 w 2847425"/>
                      <a:gd name="connsiteY4" fmla="*/ 0 h 364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7425" h="3640213">
                        <a:moveTo>
                          <a:pt x="2785516" y="0"/>
                        </a:moveTo>
                        <a:lnTo>
                          <a:pt x="2847425" y="148391"/>
                        </a:lnTo>
                        <a:cubicBezTo>
                          <a:pt x="1396042" y="753902"/>
                          <a:pt x="373442" y="2082235"/>
                          <a:pt x="159291" y="3640213"/>
                        </a:cubicBezTo>
                        <a:lnTo>
                          <a:pt x="0" y="3618318"/>
                        </a:lnTo>
                        <a:cubicBezTo>
                          <a:pt x="221910" y="2003900"/>
                          <a:pt x="1281555" y="627447"/>
                          <a:pt x="2785516" y="0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975358114">
                          <a:custGeom>
                            <a:avLst/>
                            <a:gdLst>
                              <a:gd name="connsiteX0" fmla="*/ 1974208 w 2018086"/>
                              <a:gd name="connsiteY0" fmla="*/ 0 h 2579967"/>
                              <a:gd name="connsiteX1" fmla="*/ 2018086 w 2018086"/>
                              <a:gd name="connsiteY1" fmla="*/ 105170 h 2579967"/>
                              <a:gd name="connsiteX2" fmla="*/ 112896 w 2018086"/>
                              <a:gd name="connsiteY2" fmla="*/ 2579967 h 2579967"/>
                              <a:gd name="connsiteX3" fmla="*/ 0 w 2018086"/>
                              <a:gd name="connsiteY3" fmla="*/ 2564449 h 2579967"/>
                              <a:gd name="connsiteX4" fmla="*/ 1974208 w 2018086"/>
                              <a:gd name="connsiteY4" fmla="*/ 0 h 2579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018086" h="2579967" fill="none" extrusionOk="0">
                                <a:moveTo>
                                  <a:pt x="1974208" y="0"/>
                                </a:moveTo>
                                <a:cubicBezTo>
                                  <a:pt x="1987479" y="19664"/>
                                  <a:pt x="2003719" y="71130"/>
                                  <a:pt x="2018086" y="105170"/>
                                </a:cubicBezTo>
                                <a:cubicBezTo>
                                  <a:pt x="841418" y="557966"/>
                                  <a:pt x="204723" y="1521667"/>
                                  <a:pt x="112896" y="2579967"/>
                                </a:cubicBezTo>
                                <a:cubicBezTo>
                                  <a:pt x="82578" y="2581480"/>
                                  <a:pt x="50971" y="2576498"/>
                                  <a:pt x="0" y="2564449"/>
                                </a:cubicBezTo>
                                <a:cubicBezTo>
                                  <a:pt x="356758" y="1478767"/>
                                  <a:pt x="747535" y="411736"/>
                                  <a:pt x="1974208" y="0"/>
                                </a:cubicBezTo>
                                <a:close/>
                              </a:path>
                              <a:path w="2018086" h="2579967" stroke="0" extrusionOk="0">
                                <a:moveTo>
                                  <a:pt x="1974208" y="0"/>
                                </a:moveTo>
                                <a:cubicBezTo>
                                  <a:pt x="1984301" y="35638"/>
                                  <a:pt x="2006068" y="77953"/>
                                  <a:pt x="2018086" y="105170"/>
                                </a:cubicBezTo>
                                <a:cubicBezTo>
                                  <a:pt x="1021686" y="379004"/>
                                  <a:pt x="481894" y="1417390"/>
                                  <a:pt x="112896" y="2579967"/>
                                </a:cubicBezTo>
                                <a:cubicBezTo>
                                  <a:pt x="88353" y="2572498"/>
                                  <a:pt x="33511" y="2564586"/>
                                  <a:pt x="0" y="2564449"/>
                                </a:cubicBezTo>
                                <a:cubicBezTo>
                                  <a:pt x="172851" y="1566942"/>
                                  <a:pt x="1003880" y="439324"/>
                                  <a:pt x="1974208" y="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2" name="楕円 3">
                    <a:extLst>
                      <a:ext uri="{FF2B5EF4-FFF2-40B4-BE49-F238E27FC236}">
                        <a16:creationId xmlns:a16="http://schemas.microsoft.com/office/drawing/2014/main" id="{A5319504-B034-4BC7-B9DA-BFAD01D89046}"/>
                      </a:ext>
                    </a:extLst>
                  </p:cNvPr>
                  <p:cNvSpPr/>
                  <p:nvPr/>
                </p:nvSpPr>
                <p:spPr>
                  <a:xfrm rot="14400000">
                    <a:off x="-2109190" y="60838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593357970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37452" y="61331"/>
                                  <a:pt x="185120" y="1918"/>
                                  <a:pt x="376323" y="0"/>
                                </a:cubicBezTo>
                                <a:cubicBezTo>
                                  <a:pt x="584393" y="-4379"/>
                                  <a:pt x="889316" y="31633"/>
                                  <a:pt x="979140" y="101228"/>
                                </a:cubicBezTo>
                                <a:cubicBezTo>
                                  <a:pt x="931503" y="179374"/>
                                  <a:pt x="622255" y="211306"/>
                                  <a:pt x="376323" y="202456"/>
                                </a:cubicBezTo>
                                <a:cubicBezTo>
                                  <a:pt x="163421" y="203790"/>
                                  <a:pt x="3336" y="151103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6577" y="11119"/>
                                  <a:pt x="144889" y="-5609"/>
                                  <a:pt x="376323" y="0"/>
                                </a:cubicBezTo>
                                <a:cubicBezTo>
                                  <a:pt x="586498" y="337"/>
                                  <a:pt x="865336" y="43807"/>
                                  <a:pt x="979140" y="101228"/>
                                </a:cubicBezTo>
                                <a:cubicBezTo>
                                  <a:pt x="914853" y="193817"/>
                                  <a:pt x="611868" y="159458"/>
                                  <a:pt x="376323" y="202456"/>
                                </a:cubicBezTo>
                                <a:cubicBezTo>
                                  <a:pt x="168753" y="198586"/>
                                  <a:pt x="3162" y="144835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3" name="楕円 3">
                    <a:extLst>
                      <a:ext uri="{FF2B5EF4-FFF2-40B4-BE49-F238E27FC236}">
                        <a16:creationId xmlns:a16="http://schemas.microsoft.com/office/drawing/2014/main" id="{74692745-F458-4737-A2EC-E43F5296B80D}"/>
                      </a:ext>
                    </a:extLst>
                  </p:cNvPr>
                  <p:cNvSpPr/>
                  <p:nvPr/>
                </p:nvSpPr>
                <p:spPr>
                  <a:xfrm rot="900000">
                    <a:off x="-1578627" y="1549301"/>
                    <a:ext cx="979140" cy="202456"/>
                  </a:xfrm>
                  <a:custGeom>
                    <a:avLst/>
                    <a:gdLst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5112568"/>
                      <a:gd name="connsiteY0" fmla="*/ 2124236 h 4248472"/>
                      <a:gd name="connsiteX1" fmla="*/ 2556284 w 5112568"/>
                      <a:gd name="connsiteY1" fmla="*/ 0 h 4248472"/>
                      <a:gd name="connsiteX2" fmla="*/ 5112568 w 5112568"/>
                      <a:gd name="connsiteY2" fmla="*/ 2124236 h 4248472"/>
                      <a:gd name="connsiteX3" fmla="*/ 2556284 w 5112568"/>
                      <a:gd name="connsiteY3" fmla="*/ 4248472 h 4248472"/>
                      <a:gd name="connsiteX4" fmla="*/ 0 w 5112568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  <a:gd name="connsiteX0" fmla="*/ 0 w 6651082"/>
                      <a:gd name="connsiteY0" fmla="*/ 2124236 h 4248472"/>
                      <a:gd name="connsiteX1" fmla="*/ 2556284 w 6651082"/>
                      <a:gd name="connsiteY1" fmla="*/ 0 h 4248472"/>
                      <a:gd name="connsiteX2" fmla="*/ 6651082 w 6651082"/>
                      <a:gd name="connsiteY2" fmla="*/ 2124236 h 4248472"/>
                      <a:gd name="connsiteX3" fmla="*/ 2556284 w 6651082"/>
                      <a:gd name="connsiteY3" fmla="*/ 4248472 h 4248472"/>
                      <a:gd name="connsiteX4" fmla="*/ 0 w 6651082"/>
                      <a:gd name="connsiteY4" fmla="*/ 2124236 h 4248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082" h="4248472">
                        <a:moveTo>
                          <a:pt x="0" y="2124236"/>
                        </a:moveTo>
                        <a:cubicBezTo>
                          <a:pt x="0" y="951053"/>
                          <a:pt x="1144487" y="0"/>
                          <a:pt x="2556284" y="0"/>
                        </a:cubicBezTo>
                        <a:cubicBezTo>
                          <a:pt x="3968081" y="0"/>
                          <a:pt x="6041482" y="1067167"/>
                          <a:pt x="6651082" y="2124236"/>
                        </a:cubicBezTo>
                        <a:cubicBezTo>
                          <a:pt x="6041482" y="3137762"/>
                          <a:pt x="3968081" y="4248472"/>
                          <a:pt x="2556284" y="4248472"/>
                        </a:cubicBezTo>
                        <a:cubicBezTo>
                          <a:pt x="1144487" y="4248472"/>
                          <a:pt x="0" y="3297419"/>
                          <a:pt x="0" y="2124236"/>
                        </a:cubicBezTo>
                        <a:close/>
                      </a:path>
                    </a:pathLst>
                  </a:custGeom>
                  <a:solidFill>
                    <a:srgbClr val="339933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427431448">
                          <a:custGeom>
                            <a:avLst/>
                            <a:gdLst>
                              <a:gd name="connsiteX0" fmla="*/ 0 w 979140"/>
                              <a:gd name="connsiteY0" fmla="*/ 101228 h 202456"/>
                              <a:gd name="connsiteX1" fmla="*/ 376323 w 979140"/>
                              <a:gd name="connsiteY1" fmla="*/ 0 h 202456"/>
                              <a:gd name="connsiteX2" fmla="*/ 979140 w 979140"/>
                              <a:gd name="connsiteY2" fmla="*/ 101228 h 202456"/>
                              <a:gd name="connsiteX3" fmla="*/ 376323 w 979140"/>
                              <a:gd name="connsiteY3" fmla="*/ 202456 h 202456"/>
                              <a:gd name="connsiteX4" fmla="*/ 0 w 979140"/>
                              <a:gd name="connsiteY4" fmla="*/ 101228 h 2024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79140" h="202456" fill="none" extrusionOk="0">
                                <a:moveTo>
                                  <a:pt x="0" y="101228"/>
                                </a:moveTo>
                                <a:cubicBezTo>
                                  <a:pt x="-8400" y="21055"/>
                                  <a:pt x="205122" y="3279"/>
                                  <a:pt x="376323" y="0"/>
                                </a:cubicBezTo>
                                <a:cubicBezTo>
                                  <a:pt x="584913" y="4080"/>
                                  <a:pt x="900777" y="63066"/>
                                  <a:pt x="979140" y="101228"/>
                                </a:cubicBezTo>
                                <a:cubicBezTo>
                                  <a:pt x="883536" y="137888"/>
                                  <a:pt x="567785" y="183093"/>
                                  <a:pt x="376323" y="202456"/>
                                </a:cubicBezTo>
                                <a:cubicBezTo>
                                  <a:pt x="164552" y="196928"/>
                                  <a:pt x="3007" y="151899"/>
                                  <a:pt x="0" y="101228"/>
                                </a:cubicBezTo>
                                <a:close/>
                              </a:path>
                              <a:path w="979140" h="202456" stroke="0" extrusionOk="0">
                                <a:moveTo>
                                  <a:pt x="0" y="101228"/>
                                </a:moveTo>
                                <a:cubicBezTo>
                                  <a:pt x="-3613" y="19069"/>
                                  <a:pt x="178831" y="-10354"/>
                                  <a:pt x="376323" y="0"/>
                                </a:cubicBezTo>
                                <a:cubicBezTo>
                                  <a:pt x="578938" y="3637"/>
                                  <a:pt x="892748" y="60666"/>
                                  <a:pt x="979140" y="101228"/>
                                </a:cubicBezTo>
                                <a:cubicBezTo>
                                  <a:pt x="869706" y="158794"/>
                                  <a:pt x="566276" y="225010"/>
                                  <a:pt x="376323" y="202456"/>
                                </a:cubicBezTo>
                                <a:cubicBezTo>
                                  <a:pt x="167295" y="212180"/>
                                  <a:pt x="-12289" y="160840"/>
                                  <a:pt x="0" y="10122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453" name="グループ化 452">
                  <a:extLst>
                    <a:ext uri="{FF2B5EF4-FFF2-40B4-BE49-F238E27FC236}">
                      <a16:creationId xmlns:a16="http://schemas.microsoft.com/office/drawing/2014/main" id="{47E8D0E3-468E-4FD7-AADA-DF9CE1B5EEA1}"/>
                    </a:ext>
                  </a:extLst>
                </p:cNvPr>
                <p:cNvGrpSpPr/>
                <p:nvPr/>
              </p:nvGrpSpPr>
              <p:grpSpPr>
                <a:xfrm>
                  <a:off x="8129959" y="118457"/>
                  <a:ext cx="1151543" cy="1296551"/>
                  <a:chOff x="4180333" y="2935198"/>
                  <a:chExt cx="1720465" cy="1937115"/>
                </a:xfrm>
                <a:solidFill>
                  <a:srgbClr val="FFB9B9"/>
                </a:solidFill>
              </p:grpSpPr>
              <p:sp>
                <p:nvSpPr>
                  <p:cNvPr id="454" name="フリーフォーム: 図形 453">
                    <a:extLst>
                      <a:ext uri="{FF2B5EF4-FFF2-40B4-BE49-F238E27FC236}">
                        <a16:creationId xmlns:a16="http://schemas.microsoft.com/office/drawing/2014/main" id="{B52C1288-6F27-4194-9D0B-A64D52417832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286627" y="2935198"/>
                    <a:ext cx="1507818" cy="90690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330939325">
                          <a:custGeom>
                            <a:avLst/>
                            <a:gdLst>
                              <a:gd name="connsiteX0" fmla="*/ 959588 w 1507818"/>
                              <a:gd name="connsiteY0" fmla="*/ 848648 h 906906"/>
                              <a:gd name="connsiteX1" fmla="*/ 1103322 w 1507818"/>
                              <a:gd name="connsiteY1" fmla="*/ 853356 h 906906"/>
                              <a:gd name="connsiteX2" fmla="*/ 1171091 w 1507818"/>
                              <a:gd name="connsiteY2" fmla="*/ 745638 h 906906"/>
                              <a:gd name="connsiteX3" fmla="*/ 1294814 w 1507818"/>
                              <a:gd name="connsiteY3" fmla="*/ 713215 h 906906"/>
                              <a:gd name="connsiteX4" fmla="*/ 1350024 w 1507818"/>
                              <a:gd name="connsiteY4" fmla="*/ 595991 h 906906"/>
                              <a:gd name="connsiteX5" fmla="*/ 1466360 w 1507818"/>
                              <a:gd name="connsiteY5" fmla="*/ 515437 h 906906"/>
                              <a:gd name="connsiteX6" fmla="*/ 1507818 w 1507818"/>
                              <a:gd name="connsiteY6" fmla="*/ 398034 h 906906"/>
                              <a:gd name="connsiteX7" fmla="*/ 1077386 w 1507818"/>
                              <a:gd name="connsiteY7" fmla="*/ 38290 h 906906"/>
                              <a:gd name="connsiteX8" fmla="*/ 418772 w 1507818"/>
                              <a:gd name="connsiteY8" fmla="*/ 40751 h 906906"/>
                              <a:gd name="connsiteX9" fmla="*/ 0 w 1507818"/>
                              <a:gd name="connsiteY9" fmla="*/ 370639 h 906906"/>
                              <a:gd name="connsiteX10" fmla="*/ 38568 w 1507818"/>
                              <a:gd name="connsiteY10" fmla="*/ 537953 h 906906"/>
                              <a:gd name="connsiteX11" fmla="*/ 166590 w 1507818"/>
                              <a:gd name="connsiteY11" fmla="*/ 584147 h 906906"/>
                              <a:gd name="connsiteX12" fmla="*/ 212332 w 1507818"/>
                              <a:gd name="connsiteY12" fmla="*/ 710157 h 906906"/>
                              <a:gd name="connsiteX13" fmla="*/ 356874 w 1507818"/>
                              <a:gd name="connsiteY13" fmla="*/ 733210 h 906906"/>
                              <a:gd name="connsiteX14" fmla="*/ 428464 w 1507818"/>
                              <a:gd name="connsiteY14" fmla="*/ 829666 h 906906"/>
                              <a:gd name="connsiteX15" fmla="*/ 549934 w 1507818"/>
                              <a:gd name="connsiteY15" fmla="*/ 827433 h 906906"/>
                              <a:gd name="connsiteX16" fmla="*/ 647752 w 1507818"/>
                              <a:gd name="connsiteY16" fmla="*/ 905800 h 906906"/>
                              <a:gd name="connsiteX17" fmla="*/ 763593 w 1507818"/>
                              <a:gd name="connsiteY17" fmla="*/ 875591 h 906906"/>
                              <a:gd name="connsiteX18" fmla="*/ 864319 w 1507818"/>
                              <a:gd name="connsiteY18" fmla="*/ 905992 h 906906"/>
                              <a:gd name="connsiteX19" fmla="*/ 959588 w 1507818"/>
                              <a:gd name="connsiteY19" fmla="*/ 848648 h 9069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6" fill="none" extrusionOk="0">
                                <a:moveTo>
                                  <a:pt x="959588" y="848648"/>
                                </a:moveTo>
                                <a:cubicBezTo>
                                  <a:pt x="1028235" y="837099"/>
                                  <a:pt x="1066707" y="869814"/>
                                  <a:pt x="1103322" y="853356"/>
                                </a:cubicBezTo>
                                <a:cubicBezTo>
                                  <a:pt x="1137098" y="833839"/>
                                  <a:pt x="1141062" y="772705"/>
                                  <a:pt x="1171091" y="745638"/>
                                </a:cubicBezTo>
                                <a:cubicBezTo>
                                  <a:pt x="1205298" y="718453"/>
                                  <a:pt x="1271898" y="735622"/>
                                  <a:pt x="1294814" y="713215"/>
                                </a:cubicBezTo>
                                <a:cubicBezTo>
                                  <a:pt x="1325113" y="697728"/>
                                  <a:pt x="1315788" y="627931"/>
                                  <a:pt x="1350024" y="595991"/>
                                </a:cubicBezTo>
                                <a:cubicBezTo>
                                  <a:pt x="1378967" y="564875"/>
                                  <a:pt x="1442950" y="548367"/>
                                  <a:pt x="1466360" y="515437"/>
                                </a:cubicBezTo>
                                <a:cubicBezTo>
                                  <a:pt x="1501525" y="480009"/>
                                  <a:pt x="1466566" y="452465"/>
                                  <a:pt x="1507818" y="398034"/>
                                </a:cubicBezTo>
                                <a:cubicBezTo>
                                  <a:pt x="1332064" y="268458"/>
                                  <a:pt x="1199732" y="114493"/>
                                  <a:pt x="1077386" y="38290"/>
                                </a:cubicBezTo>
                                <a:cubicBezTo>
                                  <a:pt x="904162" y="-3139"/>
                                  <a:pt x="617230" y="-9780"/>
                                  <a:pt x="418772" y="40751"/>
                                </a:cubicBezTo>
                                <a:cubicBezTo>
                                  <a:pt x="236515" y="194472"/>
                                  <a:pt x="140674" y="231169"/>
                                  <a:pt x="0" y="370639"/>
                                </a:cubicBezTo>
                                <a:cubicBezTo>
                                  <a:pt x="29975" y="413456"/>
                                  <a:pt x="8127" y="499648"/>
                                  <a:pt x="38568" y="537953"/>
                                </a:cubicBezTo>
                                <a:cubicBezTo>
                                  <a:pt x="61536" y="574952"/>
                                  <a:pt x="140441" y="558848"/>
                                  <a:pt x="166590" y="584147"/>
                                </a:cubicBezTo>
                                <a:cubicBezTo>
                                  <a:pt x="194492" y="606508"/>
                                  <a:pt x="187795" y="687008"/>
                                  <a:pt x="212332" y="710157"/>
                                </a:cubicBezTo>
                                <a:cubicBezTo>
                                  <a:pt x="241683" y="735906"/>
                                  <a:pt x="317259" y="705579"/>
                                  <a:pt x="356874" y="733210"/>
                                </a:cubicBezTo>
                                <a:cubicBezTo>
                                  <a:pt x="385328" y="751686"/>
                                  <a:pt x="396948" y="810199"/>
                                  <a:pt x="428464" y="829666"/>
                                </a:cubicBezTo>
                                <a:cubicBezTo>
                                  <a:pt x="456256" y="851840"/>
                                  <a:pt x="504747" y="814274"/>
                                  <a:pt x="549934" y="827433"/>
                                </a:cubicBezTo>
                                <a:cubicBezTo>
                                  <a:pt x="589401" y="843178"/>
                                  <a:pt x="610324" y="888855"/>
                                  <a:pt x="647752" y="905800"/>
                                </a:cubicBezTo>
                                <a:cubicBezTo>
                                  <a:pt x="683254" y="920608"/>
                                  <a:pt x="731649" y="874502"/>
                                  <a:pt x="763593" y="875591"/>
                                </a:cubicBezTo>
                                <a:cubicBezTo>
                                  <a:pt x="800003" y="874318"/>
                                  <a:pt x="832428" y="912988"/>
                                  <a:pt x="864319" y="905992"/>
                                </a:cubicBezTo>
                                <a:cubicBezTo>
                                  <a:pt x="899725" y="904229"/>
                                  <a:pt x="883808" y="863859"/>
                                  <a:pt x="959588" y="848648"/>
                                </a:cubicBezTo>
                                <a:close/>
                              </a:path>
                              <a:path w="1507818" h="906906" stroke="0" extrusionOk="0">
                                <a:moveTo>
                                  <a:pt x="959588" y="848648"/>
                                </a:moveTo>
                                <a:cubicBezTo>
                                  <a:pt x="1031856" y="828423"/>
                                  <a:pt x="1073129" y="869762"/>
                                  <a:pt x="1103322" y="853356"/>
                                </a:cubicBezTo>
                                <a:cubicBezTo>
                                  <a:pt x="1136166" y="828452"/>
                                  <a:pt x="1140292" y="769619"/>
                                  <a:pt x="1171091" y="745638"/>
                                </a:cubicBezTo>
                                <a:cubicBezTo>
                                  <a:pt x="1209646" y="727567"/>
                                  <a:pt x="1259035" y="732928"/>
                                  <a:pt x="1294814" y="713215"/>
                                </a:cubicBezTo>
                                <a:cubicBezTo>
                                  <a:pt x="1332436" y="689017"/>
                                  <a:pt x="1320535" y="629998"/>
                                  <a:pt x="1350024" y="595991"/>
                                </a:cubicBezTo>
                                <a:cubicBezTo>
                                  <a:pt x="1375303" y="568413"/>
                                  <a:pt x="1446507" y="551727"/>
                                  <a:pt x="1466360" y="515437"/>
                                </a:cubicBezTo>
                                <a:cubicBezTo>
                                  <a:pt x="1492551" y="481084"/>
                                  <a:pt x="1475388" y="456235"/>
                                  <a:pt x="1507818" y="398034"/>
                                </a:cubicBezTo>
                                <a:cubicBezTo>
                                  <a:pt x="1315538" y="201552"/>
                                  <a:pt x="1283281" y="211145"/>
                                  <a:pt x="1077386" y="38290"/>
                                </a:cubicBezTo>
                                <a:cubicBezTo>
                                  <a:pt x="889796" y="-13963"/>
                                  <a:pt x="604087" y="-12725"/>
                                  <a:pt x="418772" y="40751"/>
                                </a:cubicBezTo>
                                <a:cubicBezTo>
                                  <a:pt x="280765" y="164846"/>
                                  <a:pt x="156829" y="272230"/>
                                  <a:pt x="0" y="370639"/>
                                </a:cubicBezTo>
                                <a:cubicBezTo>
                                  <a:pt x="37081" y="414341"/>
                                  <a:pt x="14236" y="502956"/>
                                  <a:pt x="38568" y="537953"/>
                                </a:cubicBezTo>
                                <a:cubicBezTo>
                                  <a:pt x="71978" y="577628"/>
                                  <a:pt x="127668" y="556003"/>
                                  <a:pt x="166590" y="584147"/>
                                </a:cubicBezTo>
                                <a:cubicBezTo>
                                  <a:pt x="199381" y="608741"/>
                                  <a:pt x="180038" y="692651"/>
                                  <a:pt x="212332" y="710157"/>
                                </a:cubicBezTo>
                                <a:cubicBezTo>
                                  <a:pt x="250825" y="733871"/>
                                  <a:pt x="320929" y="703087"/>
                                  <a:pt x="356874" y="733210"/>
                                </a:cubicBezTo>
                                <a:cubicBezTo>
                                  <a:pt x="397062" y="752951"/>
                                  <a:pt x="394669" y="815505"/>
                                  <a:pt x="428464" y="829666"/>
                                </a:cubicBezTo>
                                <a:cubicBezTo>
                                  <a:pt x="462937" y="837027"/>
                                  <a:pt x="521588" y="818007"/>
                                  <a:pt x="549934" y="827433"/>
                                </a:cubicBezTo>
                                <a:cubicBezTo>
                                  <a:pt x="582878" y="846015"/>
                                  <a:pt x="608685" y="900564"/>
                                  <a:pt x="647752" y="905800"/>
                                </a:cubicBezTo>
                                <a:cubicBezTo>
                                  <a:pt x="685780" y="918590"/>
                                  <a:pt x="724341" y="876210"/>
                                  <a:pt x="763593" y="875591"/>
                                </a:cubicBezTo>
                                <a:cubicBezTo>
                                  <a:pt x="801051" y="876722"/>
                                  <a:pt x="836053" y="909170"/>
                                  <a:pt x="864319" y="905992"/>
                                </a:cubicBezTo>
                                <a:cubicBezTo>
                                  <a:pt x="894256" y="903655"/>
                                  <a:pt x="894424" y="860560"/>
                                  <a:pt x="959588" y="848648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5" name="フリーフォーム: 図形 454">
                    <a:extLst>
                      <a:ext uri="{FF2B5EF4-FFF2-40B4-BE49-F238E27FC236}">
                        <a16:creationId xmlns:a16="http://schemas.microsoft.com/office/drawing/2014/main" id="{0D87DD22-0298-4F52-9AB0-FDE1790C1C56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3879878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824780210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27150" y="839691"/>
                                  <a:pt x="1068506" y="873784"/>
                                  <a:pt x="1103322" y="853357"/>
                                </a:cubicBezTo>
                                <a:cubicBezTo>
                                  <a:pt x="1139605" y="836216"/>
                                  <a:pt x="1143402" y="770253"/>
                                  <a:pt x="1171091" y="745639"/>
                                </a:cubicBezTo>
                                <a:cubicBezTo>
                                  <a:pt x="1194277" y="720254"/>
                                  <a:pt x="1262972" y="737937"/>
                                  <a:pt x="1294814" y="713216"/>
                                </a:cubicBezTo>
                                <a:cubicBezTo>
                                  <a:pt x="1327061" y="689120"/>
                                  <a:pt x="1325392" y="637220"/>
                                  <a:pt x="1350024" y="595992"/>
                                </a:cubicBezTo>
                                <a:cubicBezTo>
                                  <a:pt x="1378875" y="571784"/>
                                  <a:pt x="1442466" y="541773"/>
                                  <a:pt x="1466360" y="515438"/>
                                </a:cubicBezTo>
                                <a:cubicBezTo>
                                  <a:pt x="1491454" y="485350"/>
                                  <a:pt x="1469238" y="447473"/>
                                  <a:pt x="1507818" y="398034"/>
                                </a:cubicBezTo>
                                <a:cubicBezTo>
                                  <a:pt x="1318687" y="241993"/>
                                  <a:pt x="1261077" y="197063"/>
                                  <a:pt x="1077386" y="38290"/>
                                </a:cubicBezTo>
                                <a:cubicBezTo>
                                  <a:pt x="894941" y="-17950"/>
                                  <a:pt x="571960" y="-14553"/>
                                  <a:pt x="418772" y="40752"/>
                                </a:cubicBezTo>
                                <a:cubicBezTo>
                                  <a:pt x="218572" y="177805"/>
                                  <a:pt x="193826" y="244219"/>
                                  <a:pt x="0" y="370640"/>
                                </a:cubicBezTo>
                                <a:cubicBezTo>
                                  <a:pt x="38205" y="415429"/>
                                  <a:pt x="16835" y="508471"/>
                                  <a:pt x="38568" y="537954"/>
                                </a:cubicBezTo>
                                <a:cubicBezTo>
                                  <a:pt x="64947" y="575085"/>
                                  <a:pt x="133159" y="555817"/>
                                  <a:pt x="166590" y="584148"/>
                                </a:cubicBezTo>
                                <a:cubicBezTo>
                                  <a:pt x="195387" y="613865"/>
                                  <a:pt x="171604" y="687376"/>
                                  <a:pt x="212332" y="710158"/>
                                </a:cubicBezTo>
                                <a:cubicBezTo>
                                  <a:pt x="235573" y="735566"/>
                                  <a:pt x="315112" y="706040"/>
                                  <a:pt x="356874" y="733210"/>
                                </a:cubicBezTo>
                                <a:cubicBezTo>
                                  <a:pt x="385393" y="748548"/>
                                  <a:pt x="396818" y="817319"/>
                                  <a:pt x="428464" y="829667"/>
                                </a:cubicBezTo>
                                <a:cubicBezTo>
                                  <a:pt x="459460" y="845625"/>
                                  <a:pt x="512710" y="815951"/>
                                  <a:pt x="549934" y="827434"/>
                                </a:cubicBezTo>
                                <a:cubicBezTo>
                                  <a:pt x="585748" y="837972"/>
                                  <a:pt x="603742" y="901071"/>
                                  <a:pt x="647752" y="905801"/>
                                </a:cubicBezTo>
                                <a:cubicBezTo>
                                  <a:pt x="679425" y="910618"/>
                                  <a:pt x="735228" y="876131"/>
                                  <a:pt x="763593" y="875591"/>
                                </a:cubicBezTo>
                                <a:cubicBezTo>
                                  <a:pt x="798736" y="882833"/>
                                  <a:pt x="834663" y="909398"/>
                                  <a:pt x="864319" y="905993"/>
                                </a:cubicBezTo>
                                <a:cubicBezTo>
                                  <a:pt x="901635" y="901183"/>
                                  <a:pt x="891029" y="866511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5743" y="832932"/>
                                  <a:pt x="1072716" y="872299"/>
                                  <a:pt x="1103322" y="853357"/>
                                </a:cubicBezTo>
                                <a:cubicBezTo>
                                  <a:pt x="1146038" y="837707"/>
                                  <a:pt x="1140037" y="769709"/>
                                  <a:pt x="1171091" y="745639"/>
                                </a:cubicBezTo>
                                <a:cubicBezTo>
                                  <a:pt x="1198191" y="715209"/>
                                  <a:pt x="1260943" y="739821"/>
                                  <a:pt x="1294814" y="713216"/>
                                </a:cubicBezTo>
                                <a:cubicBezTo>
                                  <a:pt x="1322287" y="689040"/>
                                  <a:pt x="1322691" y="627440"/>
                                  <a:pt x="1350024" y="595992"/>
                                </a:cubicBezTo>
                                <a:cubicBezTo>
                                  <a:pt x="1379980" y="569554"/>
                                  <a:pt x="1439335" y="554065"/>
                                  <a:pt x="1466360" y="515438"/>
                                </a:cubicBezTo>
                                <a:cubicBezTo>
                                  <a:pt x="1493994" y="477091"/>
                                  <a:pt x="1475829" y="446022"/>
                                  <a:pt x="1507818" y="398034"/>
                                </a:cubicBezTo>
                                <a:cubicBezTo>
                                  <a:pt x="1377670" y="273527"/>
                                  <a:pt x="1269325" y="216678"/>
                                  <a:pt x="1077386" y="38290"/>
                                </a:cubicBezTo>
                                <a:cubicBezTo>
                                  <a:pt x="877787" y="-38468"/>
                                  <a:pt x="629561" y="1989"/>
                                  <a:pt x="418772" y="40752"/>
                                </a:cubicBezTo>
                                <a:cubicBezTo>
                                  <a:pt x="274309" y="181791"/>
                                  <a:pt x="100224" y="281908"/>
                                  <a:pt x="0" y="370640"/>
                                </a:cubicBezTo>
                                <a:cubicBezTo>
                                  <a:pt x="36007" y="421375"/>
                                  <a:pt x="10141" y="498510"/>
                                  <a:pt x="38568" y="537954"/>
                                </a:cubicBezTo>
                                <a:cubicBezTo>
                                  <a:pt x="69492" y="575927"/>
                                  <a:pt x="133862" y="558545"/>
                                  <a:pt x="166590" y="584148"/>
                                </a:cubicBezTo>
                                <a:cubicBezTo>
                                  <a:pt x="190670" y="606445"/>
                                  <a:pt x="176181" y="685299"/>
                                  <a:pt x="212332" y="710158"/>
                                </a:cubicBezTo>
                                <a:cubicBezTo>
                                  <a:pt x="241011" y="732332"/>
                                  <a:pt x="319540" y="708133"/>
                                  <a:pt x="356874" y="733210"/>
                                </a:cubicBezTo>
                                <a:cubicBezTo>
                                  <a:pt x="390291" y="751329"/>
                                  <a:pt x="399863" y="814199"/>
                                  <a:pt x="428464" y="829667"/>
                                </a:cubicBezTo>
                                <a:cubicBezTo>
                                  <a:pt x="464887" y="844881"/>
                                  <a:pt x="512719" y="815816"/>
                                  <a:pt x="549934" y="827434"/>
                                </a:cubicBezTo>
                                <a:cubicBezTo>
                                  <a:pt x="587100" y="836840"/>
                                  <a:pt x="604904" y="903320"/>
                                  <a:pt x="647752" y="905801"/>
                                </a:cubicBezTo>
                                <a:cubicBezTo>
                                  <a:pt x="683867" y="915472"/>
                                  <a:pt x="729535" y="876094"/>
                                  <a:pt x="763593" y="875591"/>
                                </a:cubicBezTo>
                                <a:cubicBezTo>
                                  <a:pt x="798200" y="878342"/>
                                  <a:pt x="827575" y="912968"/>
                                  <a:pt x="864319" y="905993"/>
                                </a:cubicBezTo>
                                <a:cubicBezTo>
                                  <a:pt x="891606" y="905976"/>
                                  <a:pt x="892887" y="867614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6" name="フリーフォーム: 図形 455">
                    <a:extLst>
                      <a:ext uri="{FF2B5EF4-FFF2-40B4-BE49-F238E27FC236}">
                        <a16:creationId xmlns:a16="http://schemas.microsoft.com/office/drawing/2014/main" id="{04498A06-9FAF-4271-9FE5-2DF69DCE6284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693376" y="3664950"/>
                    <a:ext cx="1507818" cy="906907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751773011">
                          <a:custGeom>
                            <a:avLst/>
                            <a:gdLst>
                              <a:gd name="connsiteX0" fmla="*/ 959588 w 1507818"/>
                              <a:gd name="connsiteY0" fmla="*/ 848649 h 906907"/>
                              <a:gd name="connsiteX1" fmla="*/ 1103322 w 1507818"/>
                              <a:gd name="connsiteY1" fmla="*/ 853357 h 906907"/>
                              <a:gd name="connsiteX2" fmla="*/ 1171091 w 1507818"/>
                              <a:gd name="connsiteY2" fmla="*/ 745639 h 906907"/>
                              <a:gd name="connsiteX3" fmla="*/ 1294814 w 1507818"/>
                              <a:gd name="connsiteY3" fmla="*/ 713216 h 906907"/>
                              <a:gd name="connsiteX4" fmla="*/ 1350024 w 1507818"/>
                              <a:gd name="connsiteY4" fmla="*/ 595992 h 906907"/>
                              <a:gd name="connsiteX5" fmla="*/ 1466360 w 1507818"/>
                              <a:gd name="connsiteY5" fmla="*/ 515438 h 906907"/>
                              <a:gd name="connsiteX6" fmla="*/ 1507818 w 1507818"/>
                              <a:gd name="connsiteY6" fmla="*/ 398034 h 906907"/>
                              <a:gd name="connsiteX7" fmla="*/ 1077386 w 1507818"/>
                              <a:gd name="connsiteY7" fmla="*/ 38290 h 906907"/>
                              <a:gd name="connsiteX8" fmla="*/ 418772 w 1507818"/>
                              <a:gd name="connsiteY8" fmla="*/ 40752 h 906907"/>
                              <a:gd name="connsiteX9" fmla="*/ 0 w 1507818"/>
                              <a:gd name="connsiteY9" fmla="*/ 370640 h 906907"/>
                              <a:gd name="connsiteX10" fmla="*/ 38568 w 1507818"/>
                              <a:gd name="connsiteY10" fmla="*/ 537954 h 906907"/>
                              <a:gd name="connsiteX11" fmla="*/ 166590 w 1507818"/>
                              <a:gd name="connsiteY11" fmla="*/ 584148 h 906907"/>
                              <a:gd name="connsiteX12" fmla="*/ 212332 w 1507818"/>
                              <a:gd name="connsiteY12" fmla="*/ 710158 h 906907"/>
                              <a:gd name="connsiteX13" fmla="*/ 356874 w 1507818"/>
                              <a:gd name="connsiteY13" fmla="*/ 733210 h 906907"/>
                              <a:gd name="connsiteX14" fmla="*/ 428464 w 1507818"/>
                              <a:gd name="connsiteY14" fmla="*/ 829667 h 906907"/>
                              <a:gd name="connsiteX15" fmla="*/ 549934 w 1507818"/>
                              <a:gd name="connsiteY15" fmla="*/ 827434 h 906907"/>
                              <a:gd name="connsiteX16" fmla="*/ 647752 w 1507818"/>
                              <a:gd name="connsiteY16" fmla="*/ 905801 h 906907"/>
                              <a:gd name="connsiteX17" fmla="*/ 763593 w 1507818"/>
                              <a:gd name="connsiteY17" fmla="*/ 875591 h 906907"/>
                              <a:gd name="connsiteX18" fmla="*/ 864319 w 1507818"/>
                              <a:gd name="connsiteY18" fmla="*/ 905993 h 906907"/>
                              <a:gd name="connsiteX19" fmla="*/ 959588 w 1507818"/>
                              <a:gd name="connsiteY19" fmla="*/ 848649 h 90690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07818" h="906907" fill="none" extrusionOk="0">
                                <a:moveTo>
                                  <a:pt x="959588" y="848649"/>
                                </a:moveTo>
                                <a:cubicBezTo>
                                  <a:pt x="1027806" y="825266"/>
                                  <a:pt x="1066434" y="867380"/>
                                  <a:pt x="1103322" y="853357"/>
                                </a:cubicBezTo>
                                <a:cubicBezTo>
                                  <a:pt x="1139333" y="836738"/>
                                  <a:pt x="1131367" y="766109"/>
                                  <a:pt x="1171091" y="745639"/>
                                </a:cubicBezTo>
                                <a:cubicBezTo>
                                  <a:pt x="1200143" y="730186"/>
                                  <a:pt x="1267559" y="736790"/>
                                  <a:pt x="1294814" y="713216"/>
                                </a:cubicBezTo>
                                <a:cubicBezTo>
                                  <a:pt x="1327560" y="689741"/>
                                  <a:pt x="1321216" y="621524"/>
                                  <a:pt x="1350024" y="595992"/>
                                </a:cubicBezTo>
                                <a:cubicBezTo>
                                  <a:pt x="1381400" y="566918"/>
                                  <a:pt x="1432220" y="548060"/>
                                  <a:pt x="1466360" y="515438"/>
                                </a:cubicBezTo>
                                <a:cubicBezTo>
                                  <a:pt x="1492393" y="484555"/>
                                  <a:pt x="1475787" y="448973"/>
                                  <a:pt x="1507818" y="398034"/>
                                </a:cubicBezTo>
                                <a:cubicBezTo>
                                  <a:pt x="1381283" y="305736"/>
                                  <a:pt x="1211586" y="115209"/>
                                  <a:pt x="1077386" y="38290"/>
                                </a:cubicBezTo>
                                <a:cubicBezTo>
                                  <a:pt x="926423" y="-14409"/>
                                  <a:pt x="589992" y="1059"/>
                                  <a:pt x="418772" y="40752"/>
                                </a:cubicBezTo>
                                <a:cubicBezTo>
                                  <a:pt x="299568" y="144342"/>
                                  <a:pt x="112956" y="271554"/>
                                  <a:pt x="0" y="370640"/>
                                </a:cubicBezTo>
                                <a:cubicBezTo>
                                  <a:pt x="46249" y="410074"/>
                                  <a:pt x="2794" y="503539"/>
                                  <a:pt x="38568" y="537954"/>
                                </a:cubicBezTo>
                                <a:cubicBezTo>
                                  <a:pt x="71910" y="574660"/>
                                  <a:pt x="134090" y="547123"/>
                                  <a:pt x="166590" y="584148"/>
                                </a:cubicBezTo>
                                <a:cubicBezTo>
                                  <a:pt x="197806" y="618322"/>
                                  <a:pt x="181277" y="679785"/>
                                  <a:pt x="212332" y="710158"/>
                                </a:cubicBezTo>
                                <a:cubicBezTo>
                                  <a:pt x="248362" y="737331"/>
                                  <a:pt x="319730" y="713757"/>
                                  <a:pt x="356874" y="733210"/>
                                </a:cubicBezTo>
                                <a:cubicBezTo>
                                  <a:pt x="387633" y="749232"/>
                                  <a:pt x="400320" y="807092"/>
                                  <a:pt x="428464" y="829667"/>
                                </a:cubicBezTo>
                                <a:cubicBezTo>
                                  <a:pt x="462010" y="845348"/>
                                  <a:pt x="512556" y="821233"/>
                                  <a:pt x="549934" y="827434"/>
                                </a:cubicBezTo>
                                <a:cubicBezTo>
                                  <a:pt x="592215" y="843992"/>
                                  <a:pt x="613161" y="904268"/>
                                  <a:pt x="647752" y="905801"/>
                                </a:cubicBezTo>
                                <a:cubicBezTo>
                                  <a:pt x="689045" y="917796"/>
                                  <a:pt x="732805" y="875683"/>
                                  <a:pt x="763593" y="875591"/>
                                </a:cubicBezTo>
                                <a:cubicBezTo>
                                  <a:pt x="799799" y="871279"/>
                                  <a:pt x="835677" y="912893"/>
                                  <a:pt x="864319" y="905993"/>
                                </a:cubicBezTo>
                                <a:cubicBezTo>
                                  <a:pt x="895329" y="896842"/>
                                  <a:pt x="886477" y="862942"/>
                                  <a:pt x="959588" y="848649"/>
                                </a:cubicBezTo>
                                <a:close/>
                              </a:path>
                              <a:path w="1507818" h="906907" stroke="0" extrusionOk="0">
                                <a:moveTo>
                                  <a:pt x="959588" y="848649"/>
                                </a:moveTo>
                                <a:cubicBezTo>
                                  <a:pt x="1022121" y="831379"/>
                                  <a:pt x="1072939" y="866084"/>
                                  <a:pt x="1103322" y="853357"/>
                                </a:cubicBezTo>
                                <a:cubicBezTo>
                                  <a:pt x="1143223" y="837090"/>
                                  <a:pt x="1133884" y="766587"/>
                                  <a:pt x="1171091" y="745639"/>
                                </a:cubicBezTo>
                                <a:cubicBezTo>
                                  <a:pt x="1201005" y="730365"/>
                                  <a:pt x="1264107" y="737613"/>
                                  <a:pt x="1294814" y="713216"/>
                                </a:cubicBezTo>
                                <a:cubicBezTo>
                                  <a:pt x="1331158" y="687882"/>
                                  <a:pt x="1319301" y="622447"/>
                                  <a:pt x="1350024" y="595992"/>
                                </a:cubicBezTo>
                                <a:cubicBezTo>
                                  <a:pt x="1379946" y="567437"/>
                                  <a:pt x="1442362" y="548840"/>
                                  <a:pt x="1466360" y="515438"/>
                                </a:cubicBezTo>
                                <a:cubicBezTo>
                                  <a:pt x="1498609" y="483063"/>
                                  <a:pt x="1482475" y="451031"/>
                                  <a:pt x="1507818" y="398034"/>
                                </a:cubicBezTo>
                                <a:cubicBezTo>
                                  <a:pt x="1304589" y="263696"/>
                                  <a:pt x="1171152" y="138390"/>
                                  <a:pt x="1077386" y="38290"/>
                                </a:cubicBezTo>
                                <a:cubicBezTo>
                                  <a:pt x="894061" y="3827"/>
                                  <a:pt x="600247" y="-19914"/>
                                  <a:pt x="418772" y="40752"/>
                                </a:cubicBezTo>
                                <a:cubicBezTo>
                                  <a:pt x="332906" y="132265"/>
                                  <a:pt x="115330" y="302129"/>
                                  <a:pt x="0" y="370640"/>
                                </a:cubicBezTo>
                                <a:cubicBezTo>
                                  <a:pt x="46955" y="413212"/>
                                  <a:pt x="15065" y="494539"/>
                                  <a:pt x="38568" y="537954"/>
                                </a:cubicBezTo>
                                <a:cubicBezTo>
                                  <a:pt x="62312" y="582128"/>
                                  <a:pt x="134747" y="555004"/>
                                  <a:pt x="166590" y="584148"/>
                                </a:cubicBezTo>
                                <a:cubicBezTo>
                                  <a:pt x="195982" y="612020"/>
                                  <a:pt x="182264" y="681034"/>
                                  <a:pt x="212332" y="710158"/>
                                </a:cubicBezTo>
                                <a:cubicBezTo>
                                  <a:pt x="249058" y="732019"/>
                                  <a:pt x="314268" y="713167"/>
                                  <a:pt x="356874" y="733210"/>
                                </a:cubicBezTo>
                                <a:cubicBezTo>
                                  <a:pt x="389659" y="751959"/>
                                  <a:pt x="398724" y="809376"/>
                                  <a:pt x="428464" y="829667"/>
                                </a:cubicBezTo>
                                <a:cubicBezTo>
                                  <a:pt x="462017" y="843757"/>
                                  <a:pt x="512360" y="817868"/>
                                  <a:pt x="549934" y="827434"/>
                                </a:cubicBezTo>
                                <a:cubicBezTo>
                                  <a:pt x="581294" y="839017"/>
                                  <a:pt x="605298" y="895274"/>
                                  <a:pt x="647752" y="905801"/>
                                </a:cubicBezTo>
                                <a:cubicBezTo>
                                  <a:pt x="681371" y="918057"/>
                                  <a:pt x="727311" y="879417"/>
                                  <a:pt x="763593" y="875591"/>
                                </a:cubicBezTo>
                                <a:cubicBezTo>
                                  <a:pt x="794661" y="879003"/>
                                  <a:pt x="830497" y="917689"/>
                                  <a:pt x="864319" y="905993"/>
                                </a:cubicBezTo>
                                <a:cubicBezTo>
                                  <a:pt x="898349" y="893384"/>
                                  <a:pt x="886813" y="866332"/>
                                  <a:pt x="959588" y="84864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7" name="フリーフォーム: 図形 456">
                    <a:extLst>
                      <a:ext uri="{FF2B5EF4-FFF2-40B4-BE49-F238E27FC236}">
                        <a16:creationId xmlns:a16="http://schemas.microsoft.com/office/drawing/2014/main" id="{FB66C5CA-FA04-4D2B-B732-FDC49CC5EDCA}"/>
                      </a:ext>
                    </a:extLst>
                  </p:cNvPr>
                  <p:cNvSpPr/>
                  <p:nvPr/>
                </p:nvSpPr>
                <p:spPr>
                  <a:xfrm rot="12600000" flipH="1">
                    <a:off x="4618379" y="3138680"/>
                    <a:ext cx="1282419" cy="77133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842125470">
                          <a:custGeom>
                            <a:avLst/>
                            <a:gdLst>
                              <a:gd name="connsiteX0" fmla="*/ 816142 w 1282419"/>
                              <a:gd name="connsiteY0" fmla="*/ 721786 h 771335"/>
                              <a:gd name="connsiteX1" fmla="*/ 938390 w 1282419"/>
                              <a:gd name="connsiteY1" fmla="*/ 725790 h 771335"/>
                              <a:gd name="connsiteX2" fmla="*/ 996028 w 1282419"/>
                              <a:gd name="connsiteY2" fmla="*/ 634175 h 771335"/>
                              <a:gd name="connsiteX3" fmla="*/ 1101256 w 1282419"/>
                              <a:gd name="connsiteY3" fmla="*/ 606599 h 771335"/>
                              <a:gd name="connsiteX4" fmla="*/ 1148213 w 1282419"/>
                              <a:gd name="connsiteY4" fmla="*/ 506898 h 771335"/>
                              <a:gd name="connsiteX5" fmla="*/ 1247158 w 1282419"/>
                              <a:gd name="connsiteY5" fmla="*/ 438386 h 771335"/>
                              <a:gd name="connsiteX6" fmla="*/ 1282419 w 1282419"/>
                              <a:gd name="connsiteY6" fmla="*/ 338533 h 771335"/>
                              <a:gd name="connsiteX7" fmla="*/ 916331 w 1282419"/>
                              <a:gd name="connsiteY7" fmla="*/ 32566 h 771335"/>
                              <a:gd name="connsiteX8" fmla="*/ 356171 w 1282419"/>
                              <a:gd name="connsiteY8" fmla="*/ 34660 h 771335"/>
                              <a:gd name="connsiteX9" fmla="*/ 0 w 1282419"/>
                              <a:gd name="connsiteY9" fmla="*/ 315233 h 771335"/>
                              <a:gd name="connsiteX10" fmla="*/ 32802 w 1282419"/>
                              <a:gd name="connsiteY10" fmla="*/ 457536 h 771335"/>
                              <a:gd name="connsiteX11" fmla="*/ 141687 w 1282419"/>
                              <a:gd name="connsiteY11" fmla="*/ 496824 h 771335"/>
                              <a:gd name="connsiteX12" fmla="*/ 180591 w 1282419"/>
                              <a:gd name="connsiteY12" fmla="*/ 603997 h 771335"/>
                              <a:gd name="connsiteX13" fmla="*/ 303526 w 1282419"/>
                              <a:gd name="connsiteY13" fmla="*/ 623604 h 771335"/>
                              <a:gd name="connsiteX14" fmla="*/ 364414 w 1282419"/>
                              <a:gd name="connsiteY14" fmla="*/ 705641 h 771335"/>
                              <a:gd name="connsiteX15" fmla="*/ 467726 w 1282419"/>
                              <a:gd name="connsiteY15" fmla="*/ 703742 h 771335"/>
                              <a:gd name="connsiteX16" fmla="*/ 550922 w 1282419"/>
                              <a:gd name="connsiteY16" fmla="*/ 770394 h 771335"/>
                              <a:gd name="connsiteX17" fmla="*/ 649446 w 1282419"/>
                              <a:gd name="connsiteY17" fmla="*/ 744701 h 771335"/>
                              <a:gd name="connsiteX18" fmla="*/ 735114 w 1282419"/>
                              <a:gd name="connsiteY18" fmla="*/ 770557 h 771335"/>
                              <a:gd name="connsiteX19" fmla="*/ 816142 w 1282419"/>
                              <a:gd name="connsiteY19" fmla="*/ 721786 h 77133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9" h="771335" fill="none" extrusionOk="0">
                                <a:moveTo>
                                  <a:pt x="816142" y="721786"/>
                                </a:moveTo>
                                <a:cubicBezTo>
                                  <a:pt x="872674" y="706306"/>
                                  <a:pt x="908299" y="738804"/>
                                  <a:pt x="938390" y="725790"/>
                                </a:cubicBezTo>
                                <a:cubicBezTo>
                                  <a:pt x="963597" y="718071"/>
                                  <a:pt x="970488" y="655153"/>
                                  <a:pt x="996028" y="634175"/>
                                </a:cubicBezTo>
                                <a:cubicBezTo>
                                  <a:pt x="1025794" y="616379"/>
                                  <a:pt x="1076871" y="626861"/>
                                  <a:pt x="1101256" y="606599"/>
                                </a:cubicBezTo>
                                <a:cubicBezTo>
                                  <a:pt x="1126123" y="582444"/>
                                  <a:pt x="1117878" y="536502"/>
                                  <a:pt x="1148213" y="506898"/>
                                </a:cubicBezTo>
                                <a:cubicBezTo>
                                  <a:pt x="1174111" y="480820"/>
                                  <a:pt x="1220362" y="468889"/>
                                  <a:pt x="1247158" y="438386"/>
                                </a:cubicBezTo>
                                <a:cubicBezTo>
                                  <a:pt x="1270199" y="412700"/>
                                  <a:pt x="1257499" y="377803"/>
                                  <a:pt x="1282419" y="338533"/>
                                </a:cubicBezTo>
                                <a:cubicBezTo>
                                  <a:pt x="1177899" y="275594"/>
                                  <a:pt x="1021659" y="122596"/>
                                  <a:pt x="916331" y="32566"/>
                                </a:cubicBezTo>
                                <a:cubicBezTo>
                                  <a:pt x="716692" y="-36642"/>
                                  <a:pt x="551972" y="16713"/>
                                  <a:pt x="356171" y="34660"/>
                                </a:cubicBezTo>
                                <a:cubicBezTo>
                                  <a:pt x="206382" y="125008"/>
                                  <a:pt x="159296" y="202906"/>
                                  <a:pt x="0" y="315233"/>
                                </a:cubicBezTo>
                                <a:cubicBezTo>
                                  <a:pt x="27590" y="355588"/>
                                  <a:pt x="787" y="431882"/>
                                  <a:pt x="32802" y="457536"/>
                                </a:cubicBezTo>
                                <a:cubicBezTo>
                                  <a:pt x="61619" y="487337"/>
                                  <a:pt x="111210" y="477604"/>
                                  <a:pt x="141687" y="496824"/>
                                </a:cubicBezTo>
                                <a:cubicBezTo>
                                  <a:pt x="168082" y="522035"/>
                                  <a:pt x="148444" y="584431"/>
                                  <a:pt x="180591" y="603997"/>
                                </a:cubicBezTo>
                                <a:cubicBezTo>
                                  <a:pt x="208748" y="627934"/>
                                  <a:pt x="270621" y="614061"/>
                                  <a:pt x="303526" y="623604"/>
                                </a:cubicBezTo>
                                <a:cubicBezTo>
                                  <a:pt x="329149" y="641936"/>
                                  <a:pt x="339330" y="690255"/>
                                  <a:pt x="364414" y="705641"/>
                                </a:cubicBezTo>
                                <a:cubicBezTo>
                                  <a:pt x="393137" y="718097"/>
                                  <a:pt x="442366" y="688314"/>
                                  <a:pt x="467726" y="703742"/>
                                </a:cubicBezTo>
                                <a:cubicBezTo>
                                  <a:pt x="498723" y="722232"/>
                                  <a:pt x="516252" y="760240"/>
                                  <a:pt x="550922" y="770394"/>
                                </a:cubicBezTo>
                                <a:cubicBezTo>
                                  <a:pt x="582750" y="778930"/>
                                  <a:pt x="623476" y="746911"/>
                                  <a:pt x="649446" y="744701"/>
                                </a:cubicBezTo>
                                <a:cubicBezTo>
                                  <a:pt x="684556" y="745242"/>
                                  <a:pt x="712634" y="773041"/>
                                  <a:pt x="735114" y="770557"/>
                                </a:cubicBezTo>
                                <a:cubicBezTo>
                                  <a:pt x="764388" y="767279"/>
                                  <a:pt x="759689" y="732186"/>
                                  <a:pt x="816142" y="721786"/>
                                </a:cubicBezTo>
                                <a:close/>
                              </a:path>
                              <a:path w="1282419" h="771335" stroke="0" extrusionOk="0">
                                <a:moveTo>
                                  <a:pt x="816142" y="721786"/>
                                </a:moveTo>
                                <a:cubicBezTo>
                                  <a:pt x="873889" y="714183"/>
                                  <a:pt x="909557" y="742854"/>
                                  <a:pt x="938390" y="725790"/>
                                </a:cubicBezTo>
                                <a:cubicBezTo>
                                  <a:pt x="974949" y="710978"/>
                                  <a:pt x="975390" y="654294"/>
                                  <a:pt x="996028" y="634175"/>
                                </a:cubicBezTo>
                                <a:cubicBezTo>
                                  <a:pt x="1016531" y="609509"/>
                                  <a:pt x="1074627" y="630055"/>
                                  <a:pt x="1101256" y="606599"/>
                                </a:cubicBezTo>
                                <a:cubicBezTo>
                                  <a:pt x="1131168" y="585324"/>
                                  <a:pt x="1122560" y="534567"/>
                                  <a:pt x="1148213" y="506898"/>
                                </a:cubicBezTo>
                                <a:cubicBezTo>
                                  <a:pt x="1177470" y="477309"/>
                                  <a:pt x="1218266" y="465180"/>
                                  <a:pt x="1247158" y="438386"/>
                                </a:cubicBezTo>
                                <a:cubicBezTo>
                                  <a:pt x="1275874" y="411606"/>
                                  <a:pt x="1251879" y="388073"/>
                                  <a:pt x="1282419" y="338533"/>
                                </a:cubicBezTo>
                                <a:cubicBezTo>
                                  <a:pt x="1187826" y="258389"/>
                                  <a:pt x="1020777" y="113973"/>
                                  <a:pt x="916331" y="32566"/>
                                </a:cubicBezTo>
                                <a:cubicBezTo>
                                  <a:pt x="753250" y="-20213"/>
                                  <a:pt x="528738" y="2538"/>
                                  <a:pt x="356171" y="34660"/>
                                </a:cubicBezTo>
                                <a:cubicBezTo>
                                  <a:pt x="223150" y="134631"/>
                                  <a:pt x="128138" y="230120"/>
                                  <a:pt x="0" y="315233"/>
                                </a:cubicBezTo>
                                <a:cubicBezTo>
                                  <a:pt x="35458" y="348203"/>
                                  <a:pt x="7465" y="424939"/>
                                  <a:pt x="32802" y="457536"/>
                                </a:cubicBezTo>
                                <a:cubicBezTo>
                                  <a:pt x="62088" y="489259"/>
                                  <a:pt x="109166" y="468956"/>
                                  <a:pt x="141687" y="496824"/>
                                </a:cubicBezTo>
                                <a:cubicBezTo>
                                  <a:pt x="163433" y="523319"/>
                                  <a:pt x="152972" y="574812"/>
                                  <a:pt x="180591" y="603997"/>
                                </a:cubicBezTo>
                                <a:cubicBezTo>
                                  <a:pt x="199892" y="624835"/>
                                  <a:pt x="273548" y="609399"/>
                                  <a:pt x="303526" y="623604"/>
                                </a:cubicBezTo>
                                <a:cubicBezTo>
                                  <a:pt x="333745" y="641243"/>
                                  <a:pt x="333904" y="688529"/>
                                  <a:pt x="364414" y="705641"/>
                                </a:cubicBezTo>
                                <a:cubicBezTo>
                                  <a:pt x="394394" y="722750"/>
                                  <a:pt x="436931" y="694511"/>
                                  <a:pt x="467726" y="703742"/>
                                </a:cubicBezTo>
                                <a:cubicBezTo>
                                  <a:pt x="503331" y="718610"/>
                                  <a:pt x="520210" y="767554"/>
                                  <a:pt x="550922" y="770394"/>
                                </a:cubicBezTo>
                                <a:cubicBezTo>
                                  <a:pt x="581756" y="778115"/>
                                  <a:pt x="622943" y="738766"/>
                                  <a:pt x="649446" y="744701"/>
                                </a:cubicBezTo>
                                <a:cubicBezTo>
                                  <a:pt x="683856" y="743259"/>
                                  <a:pt x="710927" y="773267"/>
                                  <a:pt x="735114" y="770557"/>
                                </a:cubicBezTo>
                                <a:cubicBezTo>
                                  <a:pt x="767548" y="761626"/>
                                  <a:pt x="756714" y="735101"/>
                                  <a:pt x="816142" y="72178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8" name="フリーフォーム: 図形 457">
                    <a:extLst>
                      <a:ext uri="{FF2B5EF4-FFF2-40B4-BE49-F238E27FC236}">
                        <a16:creationId xmlns:a16="http://schemas.microsoft.com/office/drawing/2014/main" id="{2C3C47B6-2E70-421A-8FF8-9D9B10D71609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4008450" y="3503217"/>
                    <a:ext cx="1282418" cy="77133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68995615">
                          <a:custGeom>
                            <a:avLst/>
                            <a:gdLst>
                              <a:gd name="connsiteX0" fmla="*/ 816141 w 1282418"/>
                              <a:gd name="connsiteY0" fmla="*/ 721787 h 771336"/>
                              <a:gd name="connsiteX1" fmla="*/ 938389 w 1282418"/>
                              <a:gd name="connsiteY1" fmla="*/ 725791 h 771336"/>
                              <a:gd name="connsiteX2" fmla="*/ 996028 w 1282418"/>
                              <a:gd name="connsiteY2" fmla="*/ 634175 h 771336"/>
                              <a:gd name="connsiteX3" fmla="*/ 1101255 w 1282418"/>
                              <a:gd name="connsiteY3" fmla="*/ 606599 h 771336"/>
                              <a:gd name="connsiteX4" fmla="*/ 1148212 w 1282418"/>
                              <a:gd name="connsiteY4" fmla="*/ 506899 h 771336"/>
                              <a:gd name="connsiteX5" fmla="*/ 1247157 w 1282418"/>
                              <a:gd name="connsiteY5" fmla="*/ 438386 h 771336"/>
                              <a:gd name="connsiteX6" fmla="*/ 1282418 w 1282418"/>
                              <a:gd name="connsiteY6" fmla="*/ 338533 h 771336"/>
                              <a:gd name="connsiteX7" fmla="*/ 916330 w 1282418"/>
                              <a:gd name="connsiteY7" fmla="*/ 32566 h 771336"/>
                              <a:gd name="connsiteX8" fmla="*/ 356170 w 1282418"/>
                              <a:gd name="connsiteY8" fmla="*/ 34660 h 771336"/>
                              <a:gd name="connsiteX9" fmla="*/ 0 w 1282418"/>
                              <a:gd name="connsiteY9" fmla="*/ 315234 h 771336"/>
                              <a:gd name="connsiteX10" fmla="*/ 32802 w 1282418"/>
                              <a:gd name="connsiteY10" fmla="*/ 457536 h 771336"/>
                              <a:gd name="connsiteX11" fmla="*/ 141686 w 1282418"/>
                              <a:gd name="connsiteY11" fmla="*/ 496825 h 771336"/>
                              <a:gd name="connsiteX12" fmla="*/ 180591 w 1282418"/>
                              <a:gd name="connsiteY12" fmla="*/ 603998 h 771336"/>
                              <a:gd name="connsiteX13" fmla="*/ 303526 w 1282418"/>
                              <a:gd name="connsiteY13" fmla="*/ 623605 h 771336"/>
                              <a:gd name="connsiteX14" fmla="*/ 364414 w 1282418"/>
                              <a:gd name="connsiteY14" fmla="*/ 705642 h 771336"/>
                              <a:gd name="connsiteX15" fmla="*/ 467726 w 1282418"/>
                              <a:gd name="connsiteY15" fmla="*/ 703743 h 771336"/>
                              <a:gd name="connsiteX16" fmla="*/ 550921 w 1282418"/>
                              <a:gd name="connsiteY16" fmla="*/ 770395 h 771336"/>
                              <a:gd name="connsiteX17" fmla="*/ 649445 w 1282418"/>
                              <a:gd name="connsiteY17" fmla="*/ 744702 h 771336"/>
                              <a:gd name="connsiteX18" fmla="*/ 735114 w 1282418"/>
                              <a:gd name="connsiteY18" fmla="*/ 770558 h 771336"/>
                              <a:gd name="connsiteX19" fmla="*/ 816141 w 1282418"/>
                              <a:gd name="connsiteY19" fmla="*/ 721787 h 7713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8" h="771336" fill="none" extrusionOk="0">
                                <a:moveTo>
                                  <a:pt x="816141" y="721787"/>
                                </a:moveTo>
                                <a:cubicBezTo>
                                  <a:pt x="874570" y="710480"/>
                                  <a:pt x="907982" y="739478"/>
                                  <a:pt x="938389" y="725791"/>
                                </a:cubicBezTo>
                                <a:cubicBezTo>
                                  <a:pt x="972647" y="715922"/>
                                  <a:pt x="969281" y="655012"/>
                                  <a:pt x="996028" y="634175"/>
                                </a:cubicBezTo>
                                <a:cubicBezTo>
                                  <a:pt x="1028685" y="614184"/>
                                  <a:pt x="1073113" y="628838"/>
                                  <a:pt x="1101255" y="606599"/>
                                </a:cubicBezTo>
                                <a:cubicBezTo>
                                  <a:pt x="1127725" y="584000"/>
                                  <a:pt x="1121565" y="534223"/>
                                  <a:pt x="1148212" y="506899"/>
                                </a:cubicBezTo>
                                <a:cubicBezTo>
                                  <a:pt x="1164397" y="477409"/>
                                  <a:pt x="1227817" y="472099"/>
                                  <a:pt x="1247157" y="438386"/>
                                </a:cubicBezTo>
                                <a:cubicBezTo>
                                  <a:pt x="1273719" y="416183"/>
                                  <a:pt x="1253187" y="379037"/>
                                  <a:pt x="1282418" y="338533"/>
                                </a:cubicBezTo>
                                <a:cubicBezTo>
                                  <a:pt x="1149596" y="253641"/>
                                  <a:pt x="1042205" y="158103"/>
                                  <a:pt x="916330" y="32566"/>
                                </a:cubicBezTo>
                                <a:cubicBezTo>
                                  <a:pt x="773987" y="-31699"/>
                                  <a:pt x="506748" y="-5189"/>
                                  <a:pt x="356170" y="34660"/>
                                </a:cubicBezTo>
                                <a:cubicBezTo>
                                  <a:pt x="246760" y="143954"/>
                                  <a:pt x="117296" y="210673"/>
                                  <a:pt x="0" y="315234"/>
                                </a:cubicBezTo>
                                <a:cubicBezTo>
                                  <a:pt x="35762" y="345168"/>
                                  <a:pt x="627" y="430865"/>
                                  <a:pt x="32802" y="457536"/>
                                </a:cubicBezTo>
                                <a:cubicBezTo>
                                  <a:pt x="56658" y="484927"/>
                                  <a:pt x="122271" y="475605"/>
                                  <a:pt x="141686" y="496825"/>
                                </a:cubicBezTo>
                                <a:cubicBezTo>
                                  <a:pt x="168827" y="520455"/>
                                  <a:pt x="156921" y="589412"/>
                                  <a:pt x="180591" y="603998"/>
                                </a:cubicBezTo>
                                <a:cubicBezTo>
                                  <a:pt x="210599" y="622740"/>
                                  <a:pt x="274740" y="605833"/>
                                  <a:pt x="303526" y="623605"/>
                                </a:cubicBezTo>
                                <a:cubicBezTo>
                                  <a:pt x="338261" y="643205"/>
                                  <a:pt x="340579" y="688184"/>
                                  <a:pt x="364414" y="705642"/>
                                </a:cubicBezTo>
                                <a:cubicBezTo>
                                  <a:pt x="386293" y="718295"/>
                                  <a:pt x="437397" y="693122"/>
                                  <a:pt x="467726" y="703743"/>
                                </a:cubicBezTo>
                                <a:cubicBezTo>
                                  <a:pt x="500219" y="713696"/>
                                  <a:pt x="522791" y="765097"/>
                                  <a:pt x="550921" y="770395"/>
                                </a:cubicBezTo>
                                <a:cubicBezTo>
                                  <a:pt x="578109" y="770633"/>
                                  <a:pt x="620362" y="745474"/>
                                  <a:pt x="649445" y="744702"/>
                                </a:cubicBezTo>
                                <a:cubicBezTo>
                                  <a:pt x="675139" y="743474"/>
                                  <a:pt x="701656" y="772446"/>
                                  <a:pt x="735114" y="770558"/>
                                </a:cubicBezTo>
                                <a:cubicBezTo>
                                  <a:pt x="762739" y="765004"/>
                                  <a:pt x="756991" y="738374"/>
                                  <a:pt x="816141" y="721787"/>
                                </a:cubicBezTo>
                                <a:close/>
                              </a:path>
                              <a:path w="1282418" h="771336" stroke="0" extrusionOk="0">
                                <a:moveTo>
                                  <a:pt x="816141" y="721787"/>
                                </a:moveTo>
                                <a:cubicBezTo>
                                  <a:pt x="873838" y="700557"/>
                                  <a:pt x="908946" y="743429"/>
                                  <a:pt x="938389" y="725791"/>
                                </a:cubicBezTo>
                                <a:cubicBezTo>
                                  <a:pt x="969215" y="713523"/>
                                  <a:pt x="970051" y="650636"/>
                                  <a:pt x="996028" y="634175"/>
                                </a:cubicBezTo>
                                <a:cubicBezTo>
                                  <a:pt x="1021507" y="612123"/>
                                  <a:pt x="1075731" y="629966"/>
                                  <a:pt x="1101255" y="606599"/>
                                </a:cubicBezTo>
                                <a:cubicBezTo>
                                  <a:pt x="1131733" y="579997"/>
                                  <a:pt x="1128010" y="535048"/>
                                  <a:pt x="1148212" y="506899"/>
                                </a:cubicBezTo>
                                <a:cubicBezTo>
                                  <a:pt x="1170667" y="482389"/>
                                  <a:pt x="1230285" y="460726"/>
                                  <a:pt x="1247157" y="438386"/>
                                </a:cubicBezTo>
                                <a:cubicBezTo>
                                  <a:pt x="1272227" y="412958"/>
                                  <a:pt x="1254392" y="386628"/>
                                  <a:pt x="1282418" y="338533"/>
                                </a:cubicBezTo>
                                <a:cubicBezTo>
                                  <a:pt x="1154052" y="213297"/>
                                  <a:pt x="1023741" y="97289"/>
                                  <a:pt x="916330" y="32566"/>
                                </a:cubicBezTo>
                                <a:cubicBezTo>
                                  <a:pt x="737596" y="-14104"/>
                                  <a:pt x="543721" y="-4090"/>
                                  <a:pt x="356170" y="34660"/>
                                </a:cubicBezTo>
                                <a:cubicBezTo>
                                  <a:pt x="233312" y="148341"/>
                                  <a:pt x="150979" y="190299"/>
                                  <a:pt x="0" y="315234"/>
                                </a:cubicBezTo>
                                <a:cubicBezTo>
                                  <a:pt x="37427" y="342027"/>
                                  <a:pt x="10996" y="424798"/>
                                  <a:pt x="32802" y="457536"/>
                                </a:cubicBezTo>
                                <a:cubicBezTo>
                                  <a:pt x="57161" y="483504"/>
                                  <a:pt x="115447" y="469059"/>
                                  <a:pt x="141686" y="496825"/>
                                </a:cubicBezTo>
                                <a:cubicBezTo>
                                  <a:pt x="164475" y="526088"/>
                                  <a:pt x="151106" y="575810"/>
                                  <a:pt x="180591" y="603998"/>
                                </a:cubicBezTo>
                                <a:cubicBezTo>
                                  <a:pt x="204364" y="619876"/>
                                  <a:pt x="276222" y="606973"/>
                                  <a:pt x="303526" y="623605"/>
                                </a:cubicBezTo>
                                <a:cubicBezTo>
                                  <a:pt x="332910" y="638772"/>
                                  <a:pt x="337646" y="699075"/>
                                  <a:pt x="364414" y="705642"/>
                                </a:cubicBezTo>
                                <a:cubicBezTo>
                                  <a:pt x="399299" y="720666"/>
                                  <a:pt x="437204" y="691544"/>
                                  <a:pt x="467726" y="703743"/>
                                </a:cubicBezTo>
                                <a:cubicBezTo>
                                  <a:pt x="499653" y="714517"/>
                                  <a:pt x="520354" y="759073"/>
                                  <a:pt x="550921" y="770395"/>
                                </a:cubicBezTo>
                                <a:cubicBezTo>
                                  <a:pt x="579627" y="770623"/>
                                  <a:pt x="621181" y="747825"/>
                                  <a:pt x="649445" y="744702"/>
                                </a:cubicBezTo>
                                <a:cubicBezTo>
                                  <a:pt x="685143" y="742163"/>
                                  <a:pt x="706104" y="775439"/>
                                  <a:pt x="735114" y="770558"/>
                                </a:cubicBezTo>
                                <a:cubicBezTo>
                                  <a:pt x="757790" y="772396"/>
                                  <a:pt x="759018" y="737476"/>
                                  <a:pt x="816141" y="721787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59" name="フリーフォーム: 図形 458">
                    <a:extLst>
                      <a:ext uri="{FF2B5EF4-FFF2-40B4-BE49-F238E27FC236}">
                        <a16:creationId xmlns:a16="http://schemas.microsoft.com/office/drawing/2014/main" id="{7CDD082A-9C28-4957-A6B2-1C057955EBC4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07645" y="3849162"/>
                    <a:ext cx="1282418" cy="771336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145988824">
                          <a:custGeom>
                            <a:avLst/>
                            <a:gdLst>
                              <a:gd name="connsiteX0" fmla="*/ 816141 w 1282418"/>
                              <a:gd name="connsiteY0" fmla="*/ 721787 h 771336"/>
                              <a:gd name="connsiteX1" fmla="*/ 938389 w 1282418"/>
                              <a:gd name="connsiteY1" fmla="*/ 725791 h 771336"/>
                              <a:gd name="connsiteX2" fmla="*/ 996028 w 1282418"/>
                              <a:gd name="connsiteY2" fmla="*/ 634175 h 771336"/>
                              <a:gd name="connsiteX3" fmla="*/ 1101255 w 1282418"/>
                              <a:gd name="connsiteY3" fmla="*/ 606599 h 771336"/>
                              <a:gd name="connsiteX4" fmla="*/ 1148212 w 1282418"/>
                              <a:gd name="connsiteY4" fmla="*/ 506899 h 771336"/>
                              <a:gd name="connsiteX5" fmla="*/ 1247157 w 1282418"/>
                              <a:gd name="connsiteY5" fmla="*/ 438386 h 771336"/>
                              <a:gd name="connsiteX6" fmla="*/ 1282418 w 1282418"/>
                              <a:gd name="connsiteY6" fmla="*/ 338533 h 771336"/>
                              <a:gd name="connsiteX7" fmla="*/ 916330 w 1282418"/>
                              <a:gd name="connsiteY7" fmla="*/ 32566 h 771336"/>
                              <a:gd name="connsiteX8" fmla="*/ 356170 w 1282418"/>
                              <a:gd name="connsiteY8" fmla="*/ 34660 h 771336"/>
                              <a:gd name="connsiteX9" fmla="*/ 0 w 1282418"/>
                              <a:gd name="connsiteY9" fmla="*/ 315234 h 771336"/>
                              <a:gd name="connsiteX10" fmla="*/ 32802 w 1282418"/>
                              <a:gd name="connsiteY10" fmla="*/ 457536 h 771336"/>
                              <a:gd name="connsiteX11" fmla="*/ 141686 w 1282418"/>
                              <a:gd name="connsiteY11" fmla="*/ 496825 h 771336"/>
                              <a:gd name="connsiteX12" fmla="*/ 180591 w 1282418"/>
                              <a:gd name="connsiteY12" fmla="*/ 603998 h 771336"/>
                              <a:gd name="connsiteX13" fmla="*/ 303526 w 1282418"/>
                              <a:gd name="connsiteY13" fmla="*/ 623605 h 771336"/>
                              <a:gd name="connsiteX14" fmla="*/ 364414 w 1282418"/>
                              <a:gd name="connsiteY14" fmla="*/ 705642 h 771336"/>
                              <a:gd name="connsiteX15" fmla="*/ 467726 w 1282418"/>
                              <a:gd name="connsiteY15" fmla="*/ 703743 h 771336"/>
                              <a:gd name="connsiteX16" fmla="*/ 550921 w 1282418"/>
                              <a:gd name="connsiteY16" fmla="*/ 770395 h 771336"/>
                              <a:gd name="connsiteX17" fmla="*/ 649445 w 1282418"/>
                              <a:gd name="connsiteY17" fmla="*/ 744702 h 771336"/>
                              <a:gd name="connsiteX18" fmla="*/ 735114 w 1282418"/>
                              <a:gd name="connsiteY18" fmla="*/ 770558 h 771336"/>
                              <a:gd name="connsiteX19" fmla="*/ 816141 w 1282418"/>
                              <a:gd name="connsiteY19" fmla="*/ 721787 h 77133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282418" h="771336" fill="none" extrusionOk="0">
                                <a:moveTo>
                                  <a:pt x="816141" y="721787"/>
                                </a:moveTo>
                                <a:cubicBezTo>
                                  <a:pt x="881337" y="708427"/>
                                  <a:pt x="913858" y="739015"/>
                                  <a:pt x="938389" y="725791"/>
                                </a:cubicBezTo>
                                <a:cubicBezTo>
                                  <a:pt x="969896" y="713723"/>
                                  <a:pt x="975436" y="653480"/>
                                  <a:pt x="996028" y="634175"/>
                                </a:cubicBezTo>
                                <a:cubicBezTo>
                                  <a:pt x="1023869" y="613583"/>
                                  <a:pt x="1076674" y="627009"/>
                                  <a:pt x="1101255" y="606599"/>
                                </a:cubicBezTo>
                                <a:cubicBezTo>
                                  <a:pt x="1120240" y="591144"/>
                                  <a:pt x="1130806" y="539904"/>
                                  <a:pt x="1148212" y="506899"/>
                                </a:cubicBezTo>
                                <a:cubicBezTo>
                                  <a:pt x="1169017" y="477184"/>
                                  <a:pt x="1226004" y="465277"/>
                                  <a:pt x="1247157" y="438386"/>
                                </a:cubicBezTo>
                                <a:cubicBezTo>
                                  <a:pt x="1273207" y="414377"/>
                                  <a:pt x="1249756" y="380275"/>
                                  <a:pt x="1282418" y="338533"/>
                                </a:cubicBezTo>
                                <a:cubicBezTo>
                                  <a:pt x="1150427" y="247646"/>
                                  <a:pt x="1100665" y="180940"/>
                                  <a:pt x="916330" y="32566"/>
                                </a:cubicBezTo>
                                <a:cubicBezTo>
                                  <a:pt x="736265" y="-9962"/>
                                  <a:pt x="514476" y="9329"/>
                                  <a:pt x="356170" y="34660"/>
                                </a:cubicBezTo>
                                <a:cubicBezTo>
                                  <a:pt x="244402" y="132359"/>
                                  <a:pt x="104091" y="251410"/>
                                  <a:pt x="0" y="315234"/>
                                </a:cubicBezTo>
                                <a:cubicBezTo>
                                  <a:pt x="33064" y="357133"/>
                                  <a:pt x="4722" y="427293"/>
                                  <a:pt x="32802" y="457536"/>
                                </a:cubicBezTo>
                                <a:cubicBezTo>
                                  <a:pt x="62011" y="484246"/>
                                  <a:pt x="117866" y="472679"/>
                                  <a:pt x="141686" y="496825"/>
                                </a:cubicBezTo>
                                <a:cubicBezTo>
                                  <a:pt x="172758" y="517891"/>
                                  <a:pt x="152026" y="580523"/>
                                  <a:pt x="180591" y="603998"/>
                                </a:cubicBezTo>
                                <a:cubicBezTo>
                                  <a:pt x="202344" y="624383"/>
                                  <a:pt x="276692" y="604314"/>
                                  <a:pt x="303526" y="623605"/>
                                </a:cubicBezTo>
                                <a:cubicBezTo>
                                  <a:pt x="338104" y="642073"/>
                                  <a:pt x="339248" y="692900"/>
                                  <a:pt x="364414" y="705642"/>
                                </a:cubicBezTo>
                                <a:cubicBezTo>
                                  <a:pt x="392049" y="717812"/>
                                  <a:pt x="441502" y="690847"/>
                                  <a:pt x="467726" y="703743"/>
                                </a:cubicBezTo>
                                <a:cubicBezTo>
                                  <a:pt x="496634" y="721892"/>
                                  <a:pt x="515005" y="767613"/>
                                  <a:pt x="550921" y="770395"/>
                                </a:cubicBezTo>
                                <a:cubicBezTo>
                                  <a:pt x="581433" y="782508"/>
                                  <a:pt x="618763" y="743409"/>
                                  <a:pt x="649445" y="744702"/>
                                </a:cubicBezTo>
                                <a:cubicBezTo>
                                  <a:pt x="677982" y="744955"/>
                                  <a:pt x="705647" y="773216"/>
                                  <a:pt x="735114" y="770558"/>
                                </a:cubicBezTo>
                                <a:cubicBezTo>
                                  <a:pt x="767949" y="768332"/>
                                  <a:pt x="761853" y="740447"/>
                                  <a:pt x="816141" y="721787"/>
                                </a:cubicBezTo>
                                <a:close/>
                              </a:path>
                              <a:path w="1282418" h="771336" stroke="0" extrusionOk="0">
                                <a:moveTo>
                                  <a:pt x="816141" y="721787"/>
                                </a:moveTo>
                                <a:cubicBezTo>
                                  <a:pt x="876533" y="706349"/>
                                  <a:pt x="914365" y="746110"/>
                                  <a:pt x="938389" y="725791"/>
                                </a:cubicBezTo>
                                <a:cubicBezTo>
                                  <a:pt x="968826" y="715135"/>
                                  <a:pt x="969739" y="651922"/>
                                  <a:pt x="996028" y="634175"/>
                                </a:cubicBezTo>
                                <a:cubicBezTo>
                                  <a:pt x="1022549" y="617310"/>
                                  <a:pt x="1080755" y="625450"/>
                                  <a:pt x="1101255" y="606599"/>
                                </a:cubicBezTo>
                                <a:cubicBezTo>
                                  <a:pt x="1122670" y="582613"/>
                                  <a:pt x="1125433" y="527834"/>
                                  <a:pt x="1148212" y="506899"/>
                                </a:cubicBezTo>
                                <a:cubicBezTo>
                                  <a:pt x="1171734" y="480502"/>
                                  <a:pt x="1224540" y="465110"/>
                                  <a:pt x="1247157" y="438386"/>
                                </a:cubicBezTo>
                                <a:cubicBezTo>
                                  <a:pt x="1272711" y="414901"/>
                                  <a:pt x="1258072" y="380081"/>
                                  <a:pt x="1282418" y="338533"/>
                                </a:cubicBezTo>
                                <a:cubicBezTo>
                                  <a:pt x="1113123" y="211143"/>
                                  <a:pt x="1006639" y="121478"/>
                                  <a:pt x="916330" y="32566"/>
                                </a:cubicBezTo>
                                <a:cubicBezTo>
                                  <a:pt x="711861" y="-14428"/>
                                  <a:pt x="517823" y="19214"/>
                                  <a:pt x="356170" y="34660"/>
                                </a:cubicBezTo>
                                <a:cubicBezTo>
                                  <a:pt x="212254" y="154839"/>
                                  <a:pt x="143972" y="206744"/>
                                  <a:pt x="0" y="315234"/>
                                </a:cubicBezTo>
                                <a:cubicBezTo>
                                  <a:pt x="34884" y="348808"/>
                                  <a:pt x="17066" y="428299"/>
                                  <a:pt x="32802" y="457536"/>
                                </a:cubicBezTo>
                                <a:cubicBezTo>
                                  <a:pt x="60827" y="489284"/>
                                  <a:pt x="117242" y="471279"/>
                                  <a:pt x="141686" y="496825"/>
                                </a:cubicBezTo>
                                <a:cubicBezTo>
                                  <a:pt x="160776" y="515157"/>
                                  <a:pt x="153143" y="581682"/>
                                  <a:pt x="180591" y="603998"/>
                                </a:cubicBezTo>
                                <a:cubicBezTo>
                                  <a:pt x="215330" y="627099"/>
                                  <a:pt x="272277" y="604017"/>
                                  <a:pt x="303526" y="623605"/>
                                </a:cubicBezTo>
                                <a:cubicBezTo>
                                  <a:pt x="335338" y="638245"/>
                                  <a:pt x="338646" y="697401"/>
                                  <a:pt x="364414" y="705642"/>
                                </a:cubicBezTo>
                                <a:cubicBezTo>
                                  <a:pt x="396411" y="713538"/>
                                  <a:pt x="439618" y="689139"/>
                                  <a:pt x="467726" y="703743"/>
                                </a:cubicBezTo>
                                <a:cubicBezTo>
                                  <a:pt x="503806" y="717449"/>
                                  <a:pt x="526093" y="768027"/>
                                  <a:pt x="550921" y="770395"/>
                                </a:cubicBezTo>
                                <a:cubicBezTo>
                                  <a:pt x="580895" y="774414"/>
                                  <a:pt x="621592" y="749764"/>
                                  <a:pt x="649445" y="744702"/>
                                </a:cubicBezTo>
                                <a:cubicBezTo>
                                  <a:pt x="677256" y="745380"/>
                                  <a:pt x="704970" y="773513"/>
                                  <a:pt x="735114" y="770558"/>
                                </a:cubicBezTo>
                                <a:cubicBezTo>
                                  <a:pt x="763861" y="767638"/>
                                  <a:pt x="753970" y="734169"/>
                                  <a:pt x="816141" y="721787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0" name="フリーフォーム: 図形 459">
                    <a:extLst>
                      <a:ext uri="{FF2B5EF4-FFF2-40B4-BE49-F238E27FC236}">
                        <a16:creationId xmlns:a16="http://schemas.microsoft.com/office/drawing/2014/main" id="{C2845F2E-7310-40DE-BC11-4B6A4F220887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578475" y="3316831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115613777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20962" y="500624"/>
                                  <a:pt x="646067" y="524231"/>
                                  <a:pt x="668589" y="517115"/>
                                </a:cubicBezTo>
                                <a:cubicBezTo>
                                  <a:pt x="690204" y="504128"/>
                                  <a:pt x="694486" y="464979"/>
                                  <a:pt x="709655" y="451840"/>
                                </a:cubicBezTo>
                                <a:cubicBezTo>
                                  <a:pt x="731950" y="438599"/>
                                  <a:pt x="767576" y="445469"/>
                                  <a:pt x="784628" y="432193"/>
                                </a:cubicBezTo>
                                <a:cubicBezTo>
                                  <a:pt x="798506" y="417925"/>
                                  <a:pt x="804201" y="384253"/>
                                  <a:pt x="818084" y="361157"/>
                                </a:cubicBezTo>
                                <a:cubicBezTo>
                                  <a:pt x="840729" y="342449"/>
                                  <a:pt x="871981" y="331813"/>
                                  <a:pt x="888581" y="312343"/>
                                </a:cubicBezTo>
                                <a:cubicBezTo>
                                  <a:pt x="904161" y="295397"/>
                                  <a:pt x="894824" y="266325"/>
                                  <a:pt x="913704" y="241200"/>
                                </a:cubicBezTo>
                                <a:cubicBezTo>
                                  <a:pt x="811783" y="177181"/>
                                  <a:pt x="741449" y="86056"/>
                                  <a:pt x="652872" y="23202"/>
                                </a:cubicBezTo>
                                <a:cubicBezTo>
                                  <a:pt x="537330" y="-21855"/>
                                  <a:pt x="396143" y="-13179"/>
                                  <a:pt x="253766" y="24694"/>
                                </a:cubicBezTo>
                                <a:cubicBezTo>
                                  <a:pt x="178717" y="97946"/>
                                  <a:pt x="60278" y="172790"/>
                                  <a:pt x="0" y="224599"/>
                                </a:cubicBezTo>
                                <a:cubicBezTo>
                                  <a:pt x="24555" y="252375"/>
                                  <a:pt x="5417" y="303736"/>
                                  <a:pt x="23371" y="325987"/>
                                </a:cubicBezTo>
                                <a:cubicBezTo>
                                  <a:pt x="40589" y="345526"/>
                                  <a:pt x="84038" y="338157"/>
                                  <a:pt x="100949" y="353980"/>
                                </a:cubicBezTo>
                                <a:cubicBezTo>
                                  <a:pt x="119190" y="371494"/>
                                  <a:pt x="113268" y="418733"/>
                                  <a:pt x="128668" y="430339"/>
                                </a:cubicBezTo>
                                <a:cubicBezTo>
                                  <a:pt x="145458" y="448513"/>
                                  <a:pt x="192177" y="428463"/>
                                  <a:pt x="216257" y="444309"/>
                                </a:cubicBezTo>
                                <a:cubicBezTo>
                                  <a:pt x="237463" y="457591"/>
                                  <a:pt x="237808" y="497004"/>
                                  <a:pt x="259639" y="502759"/>
                                </a:cubicBezTo>
                                <a:cubicBezTo>
                                  <a:pt x="281913" y="515562"/>
                                  <a:pt x="312107" y="492048"/>
                                  <a:pt x="333248" y="501406"/>
                                </a:cubicBezTo>
                                <a:cubicBezTo>
                                  <a:pt x="356253" y="505383"/>
                                  <a:pt x="373775" y="548771"/>
                                  <a:pt x="392523" y="548895"/>
                                </a:cubicBezTo>
                                <a:cubicBezTo>
                                  <a:pt x="415996" y="551236"/>
                                  <a:pt x="436442" y="529944"/>
                                  <a:pt x="462720" y="530588"/>
                                </a:cubicBezTo>
                                <a:cubicBezTo>
                                  <a:pt x="484434" y="531503"/>
                                  <a:pt x="500445" y="549839"/>
                                  <a:pt x="523758" y="549011"/>
                                </a:cubicBezTo>
                                <a:cubicBezTo>
                                  <a:pt x="542956" y="542984"/>
                                  <a:pt x="537893" y="525279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6717" y="503053"/>
                                  <a:pt x="650973" y="530885"/>
                                  <a:pt x="668589" y="517115"/>
                                </a:cubicBezTo>
                                <a:cubicBezTo>
                                  <a:pt x="689698" y="506205"/>
                                  <a:pt x="689266" y="465196"/>
                                  <a:pt x="709655" y="451840"/>
                                </a:cubicBezTo>
                                <a:cubicBezTo>
                                  <a:pt x="726260" y="438474"/>
                                  <a:pt x="764787" y="445471"/>
                                  <a:pt x="784628" y="432193"/>
                                </a:cubicBezTo>
                                <a:cubicBezTo>
                                  <a:pt x="801436" y="415186"/>
                                  <a:pt x="802879" y="375359"/>
                                  <a:pt x="818084" y="361157"/>
                                </a:cubicBezTo>
                                <a:cubicBezTo>
                                  <a:pt x="833350" y="341646"/>
                                  <a:pt x="874806" y="327904"/>
                                  <a:pt x="888581" y="312343"/>
                                </a:cubicBezTo>
                                <a:cubicBezTo>
                                  <a:pt x="903853" y="286867"/>
                                  <a:pt x="893102" y="273240"/>
                                  <a:pt x="913704" y="241200"/>
                                </a:cubicBezTo>
                                <a:cubicBezTo>
                                  <a:pt x="853800" y="182451"/>
                                  <a:pt x="746501" y="106675"/>
                                  <a:pt x="652872" y="23202"/>
                                </a:cubicBezTo>
                                <a:cubicBezTo>
                                  <a:pt x="529087" y="-9839"/>
                                  <a:pt x="369889" y="21309"/>
                                  <a:pt x="253766" y="24694"/>
                                </a:cubicBezTo>
                                <a:cubicBezTo>
                                  <a:pt x="178964" y="64848"/>
                                  <a:pt x="111819" y="138569"/>
                                  <a:pt x="0" y="224599"/>
                                </a:cubicBezTo>
                                <a:cubicBezTo>
                                  <a:pt x="25514" y="244530"/>
                                  <a:pt x="4151" y="302877"/>
                                  <a:pt x="23371" y="325987"/>
                                </a:cubicBezTo>
                                <a:cubicBezTo>
                                  <a:pt x="42874" y="352623"/>
                                  <a:pt x="81211" y="332992"/>
                                  <a:pt x="100949" y="353980"/>
                                </a:cubicBezTo>
                                <a:cubicBezTo>
                                  <a:pt x="115570" y="370758"/>
                                  <a:pt x="108511" y="417180"/>
                                  <a:pt x="128668" y="430339"/>
                                </a:cubicBezTo>
                                <a:cubicBezTo>
                                  <a:pt x="142914" y="448837"/>
                                  <a:pt x="192519" y="428061"/>
                                  <a:pt x="216257" y="444309"/>
                                </a:cubicBezTo>
                                <a:cubicBezTo>
                                  <a:pt x="243145" y="457457"/>
                                  <a:pt x="235607" y="495043"/>
                                  <a:pt x="259639" y="502759"/>
                                </a:cubicBezTo>
                                <a:cubicBezTo>
                                  <a:pt x="277508" y="514552"/>
                                  <a:pt x="311337" y="498434"/>
                                  <a:pt x="333248" y="501406"/>
                                </a:cubicBezTo>
                                <a:cubicBezTo>
                                  <a:pt x="353409" y="505697"/>
                                  <a:pt x="373025" y="540997"/>
                                  <a:pt x="392523" y="548895"/>
                                </a:cubicBezTo>
                                <a:cubicBezTo>
                                  <a:pt x="412008" y="553021"/>
                                  <a:pt x="440113" y="530512"/>
                                  <a:pt x="462720" y="530588"/>
                                </a:cubicBezTo>
                                <a:cubicBezTo>
                                  <a:pt x="482414" y="529972"/>
                                  <a:pt x="501452" y="553416"/>
                                  <a:pt x="523758" y="549011"/>
                                </a:cubicBezTo>
                                <a:cubicBezTo>
                                  <a:pt x="547433" y="548637"/>
                                  <a:pt x="537152" y="523381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1" name="フリーフォーム: 図形 460">
                    <a:extLst>
                      <a:ext uri="{FF2B5EF4-FFF2-40B4-BE49-F238E27FC236}">
                        <a16:creationId xmlns:a16="http://schemas.microsoft.com/office/drawing/2014/main" id="{C55948EF-9F84-4D9C-816C-D76EEBE23EDD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4331994" y="3759044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643800443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20873" y="502003"/>
                                  <a:pt x="649892" y="523514"/>
                                  <a:pt x="668589" y="517115"/>
                                </a:cubicBezTo>
                                <a:cubicBezTo>
                                  <a:pt x="690451" y="506444"/>
                                  <a:pt x="691437" y="469778"/>
                                  <a:pt x="709655" y="451840"/>
                                </a:cubicBezTo>
                                <a:cubicBezTo>
                                  <a:pt x="730300" y="439103"/>
                                  <a:pt x="764540" y="443544"/>
                                  <a:pt x="784628" y="432193"/>
                                </a:cubicBezTo>
                                <a:cubicBezTo>
                                  <a:pt x="804441" y="416379"/>
                                  <a:pt x="799025" y="377445"/>
                                  <a:pt x="818084" y="361157"/>
                                </a:cubicBezTo>
                                <a:cubicBezTo>
                                  <a:pt x="830194" y="339619"/>
                                  <a:pt x="877370" y="332453"/>
                                  <a:pt x="888581" y="312343"/>
                                </a:cubicBezTo>
                                <a:cubicBezTo>
                                  <a:pt x="905190" y="292485"/>
                                  <a:pt x="890226" y="274103"/>
                                  <a:pt x="913704" y="241200"/>
                                </a:cubicBezTo>
                                <a:cubicBezTo>
                                  <a:pt x="852136" y="177721"/>
                                  <a:pt x="751755" y="92581"/>
                                  <a:pt x="652872" y="23202"/>
                                </a:cubicBezTo>
                                <a:cubicBezTo>
                                  <a:pt x="509109" y="1594"/>
                                  <a:pt x="368007" y="-18552"/>
                                  <a:pt x="253766" y="24694"/>
                                </a:cubicBezTo>
                                <a:cubicBezTo>
                                  <a:pt x="204146" y="75111"/>
                                  <a:pt x="119133" y="131397"/>
                                  <a:pt x="0" y="224599"/>
                                </a:cubicBezTo>
                                <a:cubicBezTo>
                                  <a:pt x="25104" y="251069"/>
                                  <a:pt x="7693" y="306048"/>
                                  <a:pt x="23371" y="325987"/>
                                </a:cubicBezTo>
                                <a:cubicBezTo>
                                  <a:pt x="40119" y="344392"/>
                                  <a:pt x="81838" y="330960"/>
                                  <a:pt x="100949" y="353980"/>
                                </a:cubicBezTo>
                                <a:cubicBezTo>
                                  <a:pt x="114841" y="374973"/>
                                  <a:pt x="112758" y="413925"/>
                                  <a:pt x="128668" y="430339"/>
                                </a:cubicBezTo>
                                <a:cubicBezTo>
                                  <a:pt x="146007" y="444093"/>
                                  <a:pt x="190989" y="431767"/>
                                  <a:pt x="216257" y="444309"/>
                                </a:cubicBezTo>
                                <a:cubicBezTo>
                                  <a:pt x="236464" y="454998"/>
                                  <a:pt x="241791" y="493453"/>
                                  <a:pt x="259639" y="502759"/>
                                </a:cubicBezTo>
                                <a:cubicBezTo>
                                  <a:pt x="281033" y="517744"/>
                                  <a:pt x="316579" y="495481"/>
                                  <a:pt x="333248" y="501406"/>
                                </a:cubicBezTo>
                                <a:cubicBezTo>
                                  <a:pt x="353819" y="510131"/>
                                  <a:pt x="369659" y="545559"/>
                                  <a:pt x="392523" y="548895"/>
                                </a:cubicBezTo>
                                <a:cubicBezTo>
                                  <a:pt x="413345" y="552130"/>
                                  <a:pt x="439746" y="532766"/>
                                  <a:pt x="462720" y="530588"/>
                                </a:cubicBezTo>
                                <a:cubicBezTo>
                                  <a:pt x="486949" y="526614"/>
                                  <a:pt x="502309" y="552835"/>
                                  <a:pt x="523758" y="549011"/>
                                </a:cubicBezTo>
                                <a:cubicBezTo>
                                  <a:pt x="546429" y="549116"/>
                                  <a:pt x="539209" y="527458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4724" y="500198"/>
                                  <a:pt x="647071" y="529909"/>
                                  <a:pt x="668589" y="517115"/>
                                </a:cubicBezTo>
                                <a:cubicBezTo>
                                  <a:pt x="690022" y="507677"/>
                                  <a:pt x="690432" y="471459"/>
                                  <a:pt x="709655" y="451840"/>
                                </a:cubicBezTo>
                                <a:cubicBezTo>
                                  <a:pt x="726575" y="435688"/>
                                  <a:pt x="764225" y="447869"/>
                                  <a:pt x="784628" y="432193"/>
                                </a:cubicBezTo>
                                <a:cubicBezTo>
                                  <a:pt x="800934" y="417991"/>
                                  <a:pt x="800557" y="382419"/>
                                  <a:pt x="818084" y="361157"/>
                                </a:cubicBezTo>
                                <a:cubicBezTo>
                                  <a:pt x="838367" y="338834"/>
                                  <a:pt x="872921" y="331104"/>
                                  <a:pt x="888581" y="312343"/>
                                </a:cubicBezTo>
                                <a:cubicBezTo>
                                  <a:pt x="899531" y="291000"/>
                                  <a:pt x="896429" y="267406"/>
                                  <a:pt x="913704" y="241200"/>
                                </a:cubicBezTo>
                                <a:cubicBezTo>
                                  <a:pt x="792520" y="121547"/>
                                  <a:pt x="737493" y="73730"/>
                                  <a:pt x="652872" y="23202"/>
                                </a:cubicBezTo>
                                <a:cubicBezTo>
                                  <a:pt x="524903" y="-4670"/>
                                  <a:pt x="388317" y="14916"/>
                                  <a:pt x="253766" y="24694"/>
                                </a:cubicBezTo>
                                <a:cubicBezTo>
                                  <a:pt x="144941" y="109734"/>
                                  <a:pt x="89058" y="155706"/>
                                  <a:pt x="0" y="224599"/>
                                </a:cubicBezTo>
                                <a:cubicBezTo>
                                  <a:pt x="23965" y="245878"/>
                                  <a:pt x="8016" y="309014"/>
                                  <a:pt x="23371" y="325987"/>
                                </a:cubicBezTo>
                                <a:cubicBezTo>
                                  <a:pt x="39382" y="349974"/>
                                  <a:pt x="82807" y="331228"/>
                                  <a:pt x="100949" y="353980"/>
                                </a:cubicBezTo>
                                <a:cubicBezTo>
                                  <a:pt x="116060" y="371267"/>
                                  <a:pt x="112679" y="417144"/>
                                  <a:pt x="128668" y="430339"/>
                                </a:cubicBezTo>
                                <a:cubicBezTo>
                                  <a:pt x="149201" y="446340"/>
                                  <a:pt x="193917" y="433600"/>
                                  <a:pt x="216257" y="444309"/>
                                </a:cubicBezTo>
                                <a:cubicBezTo>
                                  <a:pt x="239238" y="456529"/>
                                  <a:pt x="235479" y="492241"/>
                                  <a:pt x="259639" y="502759"/>
                                </a:cubicBezTo>
                                <a:cubicBezTo>
                                  <a:pt x="276354" y="509942"/>
                                  <a:pt x="310489" y="496208"/>
                                  <a:pt x="333248" y="501406"/>
                                </a:cubicBezTo>
                                <a:cubicBezTo>
                                  <a:pt x="355652" y="506326"/>
                                  <a:pt x="368365" y="543801"/>
                                  <a:pt x="392523" y="548895"/>
                                </a:cubicBezTo>
                                <a:cubicBezTo>
                                  <a:pt x="410817" y="552797"/>
                                  <a:pt x="442825" y="532108"/>
                                  <a:pt x="462720" y="530588"/>
                                </a:cubicBezTo>
                                <a:cubicBezTo>
                                  <a:pt x="484207" y="530217"/>
                                  <a:pt x="507601" y="549295"/>
                                  <a:pt x="523758" y="549011"/>
                                </a:cubicBezTo>
                                <a:cubicBezTo>
                                  <a:pt x="544570" y="547706"/>
                                  <a:pt x="540907" y="521976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2" name="フリーフォーム: 図形 461">
                    <a:extLst>
                      <a:ext uri="{FF2B5EF4-FFF2-40B4-BE49-F238E27FC236}">
                        <a16:creationId xmlns:a16="http://schemas.microsoft.com/office/drawing/2014/main" id="{7B5F0BFE-02D5-43EF-A856-3C0EFA78BBB2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824955" y="3759044"/>
                    <a:ext cx="913704" cy="54956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272388975">
                          <a:custGeom>
                            <a:avLst/>
                            <a:gdLst>
                              <a:gd name="connsiteX0" fmla="*/ 581489 w 913704"/>
                              <a:gd name="connsiteY0" fmla="*/ 514262 h 549565"/>
                              <a:gd name="connsiteX1" fmla="*/ 668589 w 913704"/>
                              <a:gd name="connsiteY1" fmla="*/ 517115 h 549565"/>
                              <a:gd name="connsiteX2" fmla="*/ 709655 w 913704"/>
                              <a:gd name="connsiteY2" fmla="*/ 451840 h 549565"/>
                              <a:gd name="connsiteX3" fmla="*/ 784628 w 913704"/>
                              <a:gd name="connsiteY3" fmla="*/ 432193 h 549565"/>
                              <a:gd name="connsiteX4" fmla="*/ 818084 w 913704"/>
                              <a:gd name="connsiteY4" fmla="*/ 361157 h 549565"/>
                              <a:gd name="connsiteX5" fmla="*/ 888581 w 913704"/>
                              <a:gd name="connsiteY5" fmla="*/ 312343 h 549565"/>
                              <a:gd name="connsiteX6" fmla="*/ 913704 w 913704"/>
                              <a:gd name="connsiteY6" fmla="*/ 241200 h 549565"/>
                              <a:gd name="connsiteX7" fmla="*/ 652872 w 913704"/>
                              <a:gd name="connsiteY7" fmla="*/ 23202 h 549565"/>
                              <a:gd name="connsiteX8" fmla="*/ 253766 w 913704"/>
                              <a:gd name="connsiteY8" fmla="*/ 24694 h 549565"/>
                              <a:gd name="connsiteX9" fmla="*/ 0 w 913704"/>
                              <a:gd name="connsiteY9" fmla="*/ 224599 h 549565"/>
                              <a:gd name="connsiteX10" fmla="*/ 23371 w 913704"/>
                              <a:gd name="connsiteY10" fmla="*/ 325987 h 549565"/>
                              <a:gd name="connsiteX11" fmla="*/ 100949 w 913704"/>
                              <a:gd name="connsiteY11" fmla="*/ 353980 h 549565"/>
                              <a:gd name="connsiteX12" fmla="*/ 128668 w 913704"/>
                              <a:gd name="connsiteY12" fmla="*/ 430339 h 549565"/>
                              <a:gd name="connsiteX13" fmla="*/ 216257 w 913704"/>
                              <a:gd name="connsiteY13" fmla="*/ 444309 h 549565"/>
                              <a:gd name="connsiteX14" fmla="*/ 259639 w 913704"/>
                              <a:gd name="connsiteY14" fmla="*/ 502759 h 549565"/>
                              <a:gd name="connsiteX15" fmla="*/ 333248 w 913704"/>
                              <a:gd name="connsiteY15" fmla="*/ 501406 h 549565"/>
                              <a:gd name="connsiteX16" fmla="*/ 392523 w 913704"/>
                              <a:gd name="connsiteY16" fmla="*/ 548895 h 549565"/>
                              <a:gd name="connsiteX17" fmla="*/ 462720 w 913704"/>
                              <a:gd name="connsiteY17" fmla="*/ 530588 h 549565"/>
                              <a:gd name="connsiteX18" fmla="*/ 523758 w 913704"/>
                              <a:gd name="connsiteY18" fmla="*/ 549011 h 549565"/>
                              <a:gd name="connsiteX19" fmla="*/ 581489 w 913704"/>
                              <a:gd name="connsiteY19" fmla="*/ 514262 h 5495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913704" h="549565" fill="none" extrusionOk="0">
                                <a:moveTo>
                                  <a:pt x="581489" y="514262"/>
                                </a:moveTo>
                                <a:cubicBezTo>
                                  <a:pt x="617516" y="503759"/>
                                  <a:pt x="643226" y="528168"/>
                                  <a:pt x="668589" y="517115"/>
                                </a:cubicBezTo>
                                <a:cubicBezTo>
                                  <a:pt x="691918" y="507610"/>
                                  <a:pt x="688433" y="467069"/>
                                  <a:pt x="709655" y="451840"/>
                                </a:cubicBezTo>
                                <a:cubicBezTo>
                                  <a:pt x="729174" y="433508"/>
                                  <a:pt x="763869" y="451261"/>
                                  <a:pt x="784628" y="432193"/>
                                </a:cubicBezTo>
                                <a:cubicBezTo>
                                  <a:pt x="805922" y="417840"/>
                                  <a:pt x="805483" y="382764"/>
                                  <a:pt x="818084" y="361157"/>
                                </a:cubicBezTo>
                                <a:cubicBezTo>
                                  <a:pt x="835393" y="343708"/>
                                  <a:pt x="871922" y="327807"/>
                                  <a:pt x="888581" y="312343"/>
                                </a:cubicBezTo>
                                <a:cubicBezTo>
                                  <a:pt x="902383" y="292550"/>
                                  <a:pt x="896585" y="270125"/>
                                  <a:pt x="913704" y="241200"/>
                                </a:cubicBezTo>
                                <a:cubicBezTo>
                                  <a:pt x="865418" y="189954"/>
                                  <a:pt x="754680" y="120282"/>
                                  <a:pt x="652872" y="23202"/>
                                </a:cubicBezTo>
                                <a:cubicBezTo>
                                  <a:pt x="524469" y="-21910"/>
                                  <a:pt x="379147" y="12792"/>
                                  <a:pt x="253766" y="24694"/>
                                </a:cubicBezTo>
                                <a:cubicBezTo>
                                  <a:pt x="199378" y="64658"/>
                                  <a:pt x="54624" y="183428"/>
                                  <a:pt x="0" y="224599"/>
                                </a:cubicBezTo>
                                <a:cubicBezTo>
                                  <a:pt x="26722" y="243612"/>
                                  <a:pt x="5114" y="305438"/>
                                  <a:pt x="23371" y="325987"/>
                                </a:cubicBezTo>
                                <a:cubicBezTo>
                                  <a:pt x="39525" y="349301"/>
                                  <a:pt x="82055" y="333353"/>
                                  <a:pt x="100949" y="353980"/>
                                </a:cubicBezTo>
                                <a:cubicBezTo>
                                  <a:pt x="119241" y="369507"/>
                                  <a:pt x="105665" y="412951"/>
                                  <a:pt x="128668" y="430339"/>
                                </a:cubicBezTo>
                                <a:cubicBezTo>
                                  <a:pt x="150798" y="448382"/>
                                  <a:pt x="196648" y="428310"/>
                                  <a:pt x="216257" y="444309"/>
                                </a:cubicBezTo>
                                <a:cubicBezTo>
                                  <a:pt x="238124" y="451648"/>
                                  <a:pt x="241861" y="492641"/>
                                  <a:pt x="259639" y="502759"/>
                                </a:cubicBezTo>
                                <a:cubicBezTo>
                                  <a:pt x="279092" y="510874"/>
                                  <a:pt x="311374" y="496882"/>
                                  <a:pt x="333248" y="501406"/>
                                </a:cubicBezTo>
                                <a:cubicBezTo>
                                  <a:pt x="355489" y="507397"/>
                                  <a:pt x="370971" y="546390"/>
                                  <a:pt x="392523" y="548895"/>
                                </a:cubicBezTo>
                                <a:cubicBezTo>
                                  <a:pt x="412272" y="557601"/>
                                  <a:pt x="444554" y="532403"/>
                                  <a:pt x="462720" y="530588"/>
                                </a:cubicBezTo>
                                <a:cubicBezTo>
                                  <a:pt x="485636" y="526205"/>
                                  <a:pt x="506089" y="552904"/>
                                  <a:pt x="523758" y="549011"/>
                                </a:cubicBezTo>
                                <a:cubicBezTo>
                                  <a:pt x="545068" y="544937"/>
                                  <a:pt x="543270" y="524221"/>
                                  <a:pt x="581489" y="514262"/>
                                </a:cubicBezTo>
                                <a:close/>
                              </a:path>
                              <a:path w="913704" h="549565" stroke="0" extrusionOk="0">
                                <a:moveTo>
                                  <a:pt x="581489" y="514262"/>
                                </a:moveTo>
                                <a:cubicBezTo>
                                  <a:pt x="623831" y="504641"/>
                                  <a:pt x="650030" y="525693"/>
                                  <a:pt x="668589" y="517115"/>
                                </a:cubicBezTo>
                                <a:cubicBezTo>
                                  <a:pt x="688496" y="506334"/>
                                  <a:pt x="690830" y="466408"/>
                                  <a:pt x="709655" y="451840"/>
                                </a:cubicBezTo>
                                <a:cubicBezTo>
                                  <a:pt x="728489" y="436065"/>
                                  <a:pt x="764403" y="447329"/>
                                  <a:pt x="784628" y="432193"/>
                                </a:cubicBezTo>
                                <a:cubicBezTo>
                                  <a:pt x="806455" y="416672"/>
                                  <a:pt x="804515" y="376500"/>
                                  <a:pt x="818084" y="361157"/>
                                </a:cubicBezTo>
                                <a:cubicBezTo>
                                  <a:pt x="839340" y="339646"/>
                                  <a:pt x="868628" y="334565"/>
                                  <a:pt x="888581" y="312343"/>
                                </a:cubicBezTo>
                                <a:cubicBezTo>
                                  <a:pt x="905572" y="291100"/>
                                  <a:pt x="896285" y="270210"/>
                                  <a:pt x="913704" y="241200"/>
                                </a:cubicBezTo>
                                <a:cubicBezTo>
                                  <a:pt x="791138" y="152341"/>
                                  <a:pt x="754819" y="110577"/>
                                  <a:pt x="652872" y="23202"/>
                                </a:cubicBezTo>
                                <a:cubicBezTo>
                                  <a:pt x="515851" y="3194"/>
                                  <a:pt x="380517" y="-11844"/>
                                  <a:pt x="253766" y="24694"/>
                                </a:cubicBezTo>
                                <a:cubicBezTo>
                                  <a:pt x="120393" y="115988"/>
                                  <a:pt x="73502" y="169541"/>
                                  <a:pt x="0" y="224599"/>
                                </a:cubicBezTo>
                                <a:cubicBezTo>
                                  <a:pt x="22577" y="250033"/>
                                  <a:pt x="11406" y="306899"/>
                                  <a:pt x="23371" y="325987"/>
                                </a:cubicBezTo>
                                <a:cubicBezTo>
                                  <a:pt x="37962" y="351044"/>
                                  <a:pt x="84382" y="336423"/>
                                  <a:pt x="100949" y="353980"/>
                                </a:cubicBezTo>
                                <a:cubicBezTo>
                                  <a:pt x="122171" y="374049"/>
                                  <a:pt x="107832" y="415039"/>
                                  <a:pt x="128668" y="430339"/>
                                </a:cubicBezTo>
                                <a:cubicBezTo>
                                  <a:pt x="142821" y="442263"/>
                                  <a:pt x="197912" y="436457"/>
                                  <a:pt x="216257" y="444309"/>
                                </a:cubicBezTo>
                                <a:cubicBezTo>
                                  <a:pt x="241036" y="453918"/>
                                  <a:pt x="240535" y="491482"/>
                                  <a:pt x="259639" y="502759"/>
                                </a:cubicBezTo>
                                <a:cubicBezTo>
                                  <a:pt x="277260" y="510806"/>
                                  <a:pt x="309665" y="491744"/>
                                  <a:pt x="333248" y="501406"/>
                                </a:cubicBezTo>
                                <a:cubicBezTo>
                                  <a:pt x="354923" y="514244"/>
                                  <a:pt x="370822" y="542537"/>
                                  <a:pt x="392523" y="548895"/>
                                </a:cubicBezTo>
                                <a:cubicBezTo>
                                  <a:pt x="413649" y="551365"/>
                                  <a:pt x="436636" y="531345"/>
                                  <a:pt x="462720" y="530588"/>
                                </a:cubicBezTo>
                                <a:cubicBezTo>
                                  <a:pt x="485999" y="527737"/>
                                  <a:pt x="504563" y="551864"/>
                                  <a:pt x="523758" y="549011"/>
                                </a:cubicBezTo>
                                <a:cubicBezTo>
                                  <a:pt x="548779" y="545137"/>
                                  <a:pt x="538278" y="524335"/>
                                  <a:pt x="581489" y="51426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3" name="フリーフォーム: 図形 462">
                    <a:extLst>
                      <a:ext uri="{FF2B5EF4-FFF2-40B4-BE49-F238E27FC236}">
                        <a16:creationId xmlns:a16="http://schemas.microsoft.com/office/drawing/2014/main" id="{901C4305-B41E-484E-8DAF-B627924E10EF}"/>
                      </a:ext>
                    </a:extLst>
                  </p:cNvPr>
                  <p:cNvSpPr/>
                  <p:nvPr/>
                </p:nvSpPr>
                <p:spPr>
                  <a:xfrm rot="12600000" flipH="1">
                    <a:off x="4796247" y="3470470"/>
                    <a:ext cx="726272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31844939">
                          <a:custGeom>
                            <a:avLst/>
                            <a:gdLst>
                              <a:gd name="connsiteX0" fmla="*/ 462205 w 726272"/>
                              <a:gd name="connsiteY0" fmla="*/ 408769 h 436830"/>
                              <a:gd name="connsiteX1" fmla="*/ 531438 w 726272"/>
                              <a:gd name="connsiteY1" fmla="*/ 411036 h 436830"/>
                              <a:gd name="connsiteX2" fmla="*/ 564080 w 726272"/>
                              <a:gd name="connsiteY2" fmla="*/ 359152 h 436830"/>
                              <a:gd name="connsiteX3" fmla="*/ 623674 w 726272"/>
                              <a:gd name="connsiteY3" fmla="*/ 343535 h 436830"/>
                              <a:gd name="connsiteX4" fmla="*/ 650267 w 726272"/>
                              <a:gd name="connsiteY4" fmla="*/ 287071 h 436830"/>
                              <a:gd name="connsiteX5" fmla="*/ 706303 w 726272"/>
                              <a:gd name="connsiteY5" fmla="*/ 248271 h 436830"/>
                              <a:gd name="connsiteX6" fmla="*/ 726272 w 726272"/>
                              <a:gd name="connsiteY6" fmla="*/ 191721 h 436830"/>
                              <a:gd name="connsiteX7" fmla="*/ 518945 w 726272"/>
                              <a:gd name="connsiteY7" fmla="*/ 18443 h 436830"/>
                              <a:gd name="connsiteX8" fmla="*/ 201710 w 726272"/>
                              <a:gd name="connsiteY8" fmla="*/ 19629 h 436830"/>
                              <a:gd name="connsiteX9" fmla="*/ 0 w 726272"/>
                              <a:gd name="connsiteY9" fmla="*/ 178526 h 436830"/>
                              <a:gd name="connsiteX10" fmla="*/ 18577 w 726272"/>
                              <a:gd name="connsiteY10" fmla="*/ 259116 h 436830"/>
                              <a:gd name="connsiteX11" fmla="*/ 80241 w 726272"/>
                              <a:gd name="connsiteY11" fmla="*/ 281366 h 436830"/>
                              <a:gd name="connsiteX12" fmla="*/ 102274 w 726272"/>
                              <a:gd name="connsiteY12" fmla="*/ 342061 h 436830"/>
                              <a:gd name="connsiteX13" fmla="*/ 171895 w 726272"/>
                              <a:gd name="connsiteY13" fmla="*/ 353165 h 436830"/>
                              <a:gd name="connsiteX14" fmla="*/ 206378 w 726272"/>
                              <a:gd name="connsiteY14" fmla="*/ 399626 h 436830"/>
                              <a:gd name="connsiteX15" fmla="*/ 264887 w 726272"/>
                              <a:gd name="connsiteY15" fmla="*/ 398550 h 436830"/>
                              <a:gd name="connsiteX16" fmla="*/ 312003 w 726272"/>
                              <a:gd name="connsiteY16" fmla="*/ 436297 h 436830"/>
                              <a:gd name="connsiteX17" fmla="*/ 367800 w 726272"/>
                              <a:gd name="connsiteY17" fmla="*/ 421746 h 436830"/>
                              <a:gd name="connsiteX18" fmla="*/ 416317 w 726272"/>
                              <a:gd name="connsiteY18" fmla="*/ 436389 h 436830"/>
                              <a:gd name="connsiteX19" fmla="*/ 462205 w 726272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2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6208" y="405065"/>
                                  <a:pt x="516330" y="420655"/>
                                  <a:pt x="531438" y="411036"/>
                                </a:cubicBezTo>
                                <a:cubicBezTo>
                                  <a:pt x="549316" y="401112"/>
                                  <a:pt x="548372" y="368401"/>
                                  <a:pt x="564080" y="359152"/>
                                </a:cubicBezTo>
                                <a:cubicBezTo>
                                  <a:pt x="580602" y="347154"/>
                                  <a:pt x="608385" y="359365"/>
                                  <a:pt x="623674" y="343535"/>
                                </a:cubicBezTo>
                                <a:cubicBezTo>
                                  <a:pt x="639356" y="326665"/>
                                  <a:pt x="637254" y="301864"/>
                                  <a:pt x="650267" y="287071"/>
                                </a:cubicBezTo>
                                <a:cubicBezTo>
                                  <a:pt x="668288" y="272912"/>
                                  <a:pt x="692632" y="266176"/>
                                  <a:pt x="706303" y="248271"/>
                                </a:cubicBezTo>
                                <a:cubicBezTo>
                                  <a:pt x="720367" y="229421"/>
                                  <a:pt x="707880" y="218940"/>
                                  <a:pt x="726272" y="191721"/>
                                </a:cubicBezTo>
                                <a:cubicBezTo>
                                  <a:pt x="628591" y="105837"/>
                                  <a:pt x="590448" y="69584"/>
                                  <a:pt x="518945" y="18443"/>
                                </a:cubicBezTo>
                                <a:cubicBezTo>
                                  <a:pt x="435248" y="-23724"/>
                                  <a:pt x="293132" y="-25578"/>
                                  <a:pt x="201710" y="19629"/>
                                </a:cubicBezTo>
                                <a:cubicBezTo>
                                  <a:pt x="117557" y="70264"/>
                                  <a:pt x="78906" y="128482"/>
                                  <a:pt x="0" y="178526"/>
                                </a:cubicBezTo>
                                <a:cubicBezTo>
                                  <a:pt x="16433" y="201708"/>
                                  <a:pt x="5337" y="244336"/>
                                  <a:pt x="18577" y="259116"/>
                                </a:cubicBezTo>
                                <a:cubicBezTo>
                                  <a:pt x="27484" y="275929"/>
                                  <a:pt x="63686" y="263810"/>
                                  <a:pt x="80241" y="281366"/>
                                </a:cubicBezTo>
                                <a:cubicBezTo>
                                  <a:pt x="91742" y="296544"/>
                                  <a:pt x="86531" y="328426"/>
                                  <a:pt x="102274" y="342061"/>
                                </a:cubicBezTo>
                                <a:cubicBezTo>
                                  <a:pt x="119228" y="350513"/>
                                  <a:pt x="152262" y="344870"/>
                                  <a:pt x="171895" y="353165"/>
                                </a:cubicBezTo>
                                <a:cubicBezTo>
                                  <a:pt x="188175" y="362814"/>
                                  <a:pt x="189640" y="396157"/>
                                  <a:pt x="206378" y="399626"/>
                                </a:cubicBezTo>
                                <a:cubicBezTo>
                                  <a:pt x="220163" y="406987"/>
                                  <a:pt x="245513" y="388262"/>
                                  <a:pt x="264887" y="398550"/>
                                </a:cubicBezTo>
                                <a:cubicBezTo>
                                  <a:pt x="285208" y="407668"/>
                                  <a:pt x="293087" y="431917"/>
                                  <a:pt x="312003" y="436297"/>
                                </a:cubicBezTo>
                                <a:cubicBezTo>
                                  <a:pt x="330789" y="443201"/>
                                  <a:pt x="349831" y="421282"/>
                                  <a:pt x="367800" y="421746"/>
                                </a:cubicBezTo>
                                <a:cubicBezTo>
                                  <a:pt x="386206" y="419575"/>
                                  <a:pt x="403743" y="439440"/>
                                  <a:pt x="416317" y="436389"/>
                                </a:cubicBezTo>
                                <a:cubicBezTo>
                                  <a:pt x="432255" y="434645"/>
                                  <a:pt x="430738" y="416616"/>
                                  <a:pt x="462205" y="408769"/>
                                </a:cubicBezTo>
                                <a:close/>
                              </a:path>
                              <a:path w="726272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7740" y="400468"/>
                                  <a:pt x="514964" y="419657"/>
                                  <a:pt x="531438" y="411036"/>
                                </a:cubicBezTo>
                                <a:cubicBezTo>
                                  <a:pt x="544152" y="404157"/>
                                  <a:pt x="550730" y="371364"/>
                                  <a:pt x="564080" y="359152"/>
                                </a:cubicBezTo>
                                <a:cubicBezTo>
                                  <a:pt x="579394" y="346305"/>
                                  <a:pt x="611818" y="352000"/>
                                  <a:pt x="623674" y="343535"/>
                                </a:cubicBezTo>
                                <a:cubicBezTo>
                                  <a:pt x="637536" y="331079"/>
                                  <a:pt x="639725" y="304576"/>
                                  <a:pt x="650267" y="287071"/>
                                </a:cubicBezTo>
                                <a:cubicBezTo>
                                  <a:pt x="664993" y="272251"/>
                                  <a:pt x="694067" y="265553"/>
                                  <a:pt x="706303" y="248271"/>
                                </a:cubicBezTo>
                                <a:cubicBezTo>
                                  <a:pt x="722883" y="234045"/>
                                  <a:pt x="712476" y="214709"/>
                                  <a:pt x="726272" y="191721"/>
                                </a:cubicBezTo>
                                <a:cubicBezTo>
                                  <a:pt x="671896" y="160566"/>
                                  <a:pt x="561724" y="63381"/>
                                  <a:pt x="518945" y="18443"/>
                                </a:cubicBezTo>
                                <a:cubicBezTo>
                                  <a:pt x="406980" y="1069"/>
                                  <a:pt x="287349" y="-24316"/>
                                  <a:pt x="201710" y="19629"/>
                                </a:cubicBezTo>
                                <a:cubicBezTo>
                                  <a:pt x="156715" y="63884"/>
                                  <a:pt x="52397" y="135358"/>
                                  <a:pt x="0" y="178526"/>
                                </a:cubicBezTo>
                                <a:cubicBezTo>
                                  <a:pt x="18177" y="199896"/>
                                  <a:pt x="7338" y="240824"/>
                                  <a:pt x="18577" y="259116"/>
                                </a:cubicBezTo>
                                <a:cubicBezTo>
                                  <a:pt x="34052" y="275588"/>
                                  <a:pt x="63719" y="266410"/>
                                  <a:pt x="80241" y="281366"/>
                                </a:cubicBezTo>
                                <a:cubicBezTo>
                                  <a:pt x="90217" y="293982"/>
                                  <a:pt x="86624" y="329106"/>
                                  <a:pt x="102274" y="342061"/>
                                </a:cubicBezTo>
                                <a:cubicBezTo>
                                  <a:pt x="121604" y="352630"/>
                                  <a:pt x="152496" y="339954"/>
                                  <a:pt x="171895" y="353165"/>
                                </a:cubicBezTo>
                                <a:cubicBezTo>
                                  <a:pt x="192008" y="360282"/>
                                  <a:pt x="192235" y="388905"/>
                                  <a:pt x="206378" y="399626"/>
                                </a:cubicBezTo>
                                <a:cubicBezTo>
                                  <a:pt x="223214" y="403446"/>
                                  <a:pt x="248344" y="395010"/>
                                  <a:pt x="264887" y="398550"/>
                                </a:cubicBezTo>
                                <a:cubicBezTo>
                                  <a:pt x="285532" y="403203"/>
                                  <a:pt x="295639" y="435045"/>
                                  <a:pt x="312003" y="436297"/>
                                </a:cubicBezTo>
                                <a:cubicBezTo>
                                  <a:pt x="331863" y="437191"/>
                                  <a:pt x="346772" y="421910"/>
                                  <a:pt x="367800" y="421746"/>
                                </a:cubicBezTo>
                                <a:cubicBezTo>
                                  <a:pt x="384468" y="422379"/>
                                  <a:pt x="399429" y="436428"/>
                                  <a:pt x="416317" y="436389"/>
                                </a:cubicBezTo>
                                <a:cubicBezTo>
                                  <a:pt x="432697" y="430095"/>
                                  <a:pt x="427906" y="419669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4" name="フリーフォーム: 図形 463">
                    <a:extLst>
                      <a:ext uri="{FF2B5EF4-FFF2-40B4-BE49-F238E27FC236}">
                        <a16:creationId xmlns:a16="http://schemas.microsoft.com/office/drawing/2014/main" id="{FBA4B7E7-14F5-4126-93AD-8CABCB5CFDE4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4450827" y="3676918"/>
                    <a:ext cx="726271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97352752">
                          <a:custGeom>
                            <a:avLst/>
                            <a:gdLst>
                              <a:gd name="connsiteX0" fmla="*/ 462205 w 726271"/>
                              <a:gd name="connsiteY0" fmla="*/ 408769 h 436830"/>
                              <a:gd name="connsiteX1" fmla="*/ 531437 w 726271"/>
                              <a:gd name="connsiteY1" fmla="*/ 411036 h 436830"/>
                              <a:gd name="connsiteX2" fmla="*/ 564079 w 726271"/>
                              <a:gd name="connsiteY2" fmla="*/ 359152 h 436830"/>
                              <a:gd name="connsiteX3" fmla="*/ 623673 w 726271"/>
                              <a:gd name="connsiteY3" fmla="*/ 343535 h 436830"/>
                              <a:gd name="connsiteX4" fmla="*/ 650266 w 726271"/>
                              <a:gd name="connsiteY4" fmla="*/ 287071 h 436830"/>
                              <a:gd name="connsiteX5" fmla="*/ 706302 w 726271"/>
                              <a:gd name="connsiteY5" fmla="*/ 248271 h 436830"/>
                              <a:gd name="connsiteX6" fmla="*/ 726271 w 726271"/>
                              <a:gd name="connsiteY6" fmla="*/ 191721 h 436830"/>
                              <a:gd name="connsiteX7" fmla="*/ 518945 w 726271"/>
                              <a:gd name="connsiteY7" fmla="*/ 18443 h 436830"/>
                              <a:gd name="connsiteX8" fmla="*/ 201710 w 726271"/>
                              <a:gd name="connsiteY8" fmla="*/ 19629 h 436830"/>
                              <a:gd name="connsiteX9" fmla="*/ 0 w 726271"/>
                              <a:gd name="connsiteY9" fmla="*/ 178526 h 436830"/>
                              <a:gd name="connsiteX10" fmla="*/ 18577 w 726271"/>
                              <a:gd name="connsiteY10" fmla="*/ 259116 h 436830"/>
                              <a:gd name="connsiteX11" fmla="*/ 80241 w 726271"/>
                              <a:gd name="connsiteY11" fmla="*/ 281366 h 436830"/>
                              <a:gd name="connsiteX12" fmla="*/ 102274 w 726271"/>
                              <a:gd name="connsiteY12" fmla="*/ 342061 h 436830"/>
                              <a:gd name="connsiteX13" fmla="*/ 171895 w 726271"/>
                              <a:gd name="connsiteY13" fmla="*/ 353165 h 436830"/>
                              <a:gd name="connsiteX14" fmla="*/ 206378 w 726271"/>
                              <a:gd name="connsiteY14" fmla="*/ 399626 h 436830"/>
                              <a:gd name="connsiteX15" fmla="*/ 264887 w 726271"/>
                              <a:gd name="connsiteY15" fmla="*/ 398550 h 436830"/>
                              <a:gd name="connsiteX16" fmla="*/ 312003 w 726271"/>
                              <a:gd name="connsiteY16" fmla="*/ 436297 h 436830"/>
                              <a:gd name="connsiteX17" fmla="*/ 367800 w 726271"/>
                              <a:gd name="connsiteY17" fmla="*/ 421746 h 436830"/>
                              <a:gd name="connsiteX18" fmla="*/ 416316 w 726271"/>
                              <a:gd name="connsiteY18" fmla="*/ 436389 h 436830"/>
                              <a:gd name="connsiteX19" fmla="*/ 462205 w 726271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1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5234" y="398005"/>
                                  <a:pt x="515092" y="417330"/>
                                  <a:pt x="531437" y="411036"/>
                                </a:cubicBezTo>
                                <a:cubicBezTo>
                                  <a:pt x="546250" y="404052"/>
                                  <a:pt x="548273" y="368982"/>
                                  <a:pt x="564079" y="359152"/>
                                </a:cubicBezTo>
                                <a:cubicBezTo>
                                  <a:pt x="581926" y="345219"/>
                                  <a:pt x="611815" y="357795"/>
                                  <a:pt x="623673" y="343535"/>
                                </a:cubicBezTo>
                                <a:cubicBezTo>
                                  <a:pt x="636793" y="331150"/>
                                  <a:pt x="640971" y="302701"/>
                                  <a:pt x="650266" y="287071"/>
                                </a:cubicBezTo>
                                <a:cubicBezTo>
                                  <a:pt x="665999" y="271505"/>
                                  <a:pt x="690890" y="260695"/>
                                  <a:pt x="706302" y="248271"/>
                                </a:cubicBezTo>
                                <a:cubicBezTo>
                                  <a:pt x="716776" y="231260"/>
                                  <a:pt x="710752" y="217148"/>
                                  <a:pt x="726271" y="191721"/>
                                </a:cubicBezTo>
                                <a:cubicBezTo>
                                  <a:pt x="625152" y="106422"/>
                                  <a:pt x="569231" y="60138"/>
                                  <a:pt x="518945" y="18443"/>
                                </a:cubicBezTo>
                                <a:cubicBezTo>
                                  <a:pt x="438452" y="-22991"/>
                                  <a:pt x="274729" y="-5249"/>
                                  <a:pt x="201710" y="19629"/>
                                </a:cubicBezTo>
                                <a:cubicBezTo>
                                  <a:pt x="108683" y="89928"/>
                                  <a:pt x="56630" y="138176"/>
                                  <a:pt x="0" y="178526"/>
                                </a:cubicBezTo>
                                <a:cubicBezTo>
                                  <a:pt x="20352" y="202046"/>
                                  <a:pt x="55" y="240728"/>
                                  <a:pt x="18577" y="259116"/>
                                </a:cubicBezTo>
                                <a:cubicBezTo>
                                  <a:pt x="34813" y="278078"/>
                                  <a:pt x="68121" y="268524"/>
                                  <a:pt x="80241" y="281366"/>
                                </a:cubicBezTo>
                                <a:cubicBezTo>
                                  <a:pt x="90530" y="294327"/>
                                  <a:pt x="85618" y="332999"/>
                                  <a:pt x="102274" y="342061"/>
                                </a:cubicBezTo>
                                <a:cubicBezTo>
                                  <a:pt x="119475" y="355075"/>
                                  <a:pt x="156712" y="342593"/>
                                  <a:pt x="171895" y="353165"/>
                                </a:cubicBezTo>
                                <a:cubicBezTo>
                                  <a:pt x="189601" y="362194"/>
                                  <a:pt x="189973" y="392895"/>
                                  <a:pt x="206378" y="399626"/>
                                </a:cubicBezTo>
                                <a:cubicBezTo>
                                  <a:pt x="224956" y="407736"/>
                                  <a:pt x="245837" y="391642"/>
                                  <a:pt x="264887" y="398550"/>
                                </a:cubicBezTo>
                                <a:cubicBezTo>
                                  <a:pt x="282001" y="404883"/>
                                  <a:pt x="294746" y="430987"/>
                                  <a:pt x="312003" y="436297"/>
                                </a:cubicBezTo>
                                <a:cubicBezTo>
                                  <a:pt x="332378" y="441039"/>
                                  <a:pt x="350749" y="418433"/>
                                  <a:pt x="367800" y="421746"/>
                                </a:cubicBezTo>
                                <a:cubicBezTo>
                                  <a:pt x="385262" y="422608"/>
                                  <a:pt x="400245" y="437986"/>
                                  <a:pt x="416316" y="436389"/>
                                </a:cubicBezTo>
                                <a:cubicBezTo>
                                  <a:pt x="433587" y="432834"/>
                                  <a:pt x="428462" y="415894"/>
                                  <a:pt x="462205" y="408769"/>
                                </a:cubicBezTo>
                                <a:close/>
                              </a:path>
                              <a:path w="726271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9577" y="401403"/>
                                  <a:pt x="511870" y="422507"/>
                                  <a:pt x="531437" y="411036"/>
                                </a:cubicBezTo>
                                <a:cubicBezTo>
                                  <a:pt x="549378" y="402905"/>
                                  <a:pt x="547219" y="370565"/>
                                  <a:pt x="564079" y="359152"/>
                                </a:cubicBezTo>
                                <a:cubicBezTo>
                                  <a:pt x="579879" y="345461"/>
                                  <a:pt x="608770" y="355991"/>
                                  <a:pt x="623673" y="343535"/>
                                </a:cubicBezTo>
                                <a:cubicBezTo>
                                  <a:pt x="637451" y="336423"/>
                                  <a:pt x="635196" y="305328"/>
                                  <a:pt x="650266" y="287071"/>
                                </a:cubicBezTo>
                                <a:cubicBezTo>
                                  <a:pt x="664067" y="267817"/>
                                  <a:pt x="689450" y="263325"/>
                                  <a:pt x="706302" y="248271"/>
                                </a:cubicBezTo>
                                <a:cubicBezTo>
                                  <a:pt x="718542" y="233006"/>
                                  <a:pt x="709317" y="211227"/>
                                  <a:pt x="726271" y="191721"/>
                                </a:cubicBezTo>
                                <a:cubicBezTo>
                                  <a:pt x="668533" y="143083"/>
                                  <a:pt x="604702" y="98681"/>
                                  <a:pt x="518945" y="18443"/>
                                </a:cubicBezTo>
                                <a:cubicBezTo>
                                  <a:pt x="421294" y="469"/>
                                  <a:pt x="295309" y="8019"/>
                                  <a:pt x="201710" y="19629"/>
                                </a:cubicBezTo>
                                <a:cubicBezTo>
                                  <a:pt x="153919" y="53038"/>
                                  <a:pt x="84634" y="120172"/>
                                  <a:pt x="0" y="178526"/>
                                </a:cubicBezTo>
                                <a:cubicBezTo>
                                  <a:pt x="17628" y="196362"/>
                                  <a:pt x="5716" y="239647"/>
                                  <a:pt x="18577" y="259116"/>
                                </a:cubicBezTo>
                                <a:cubicBezTo>
                                  <a:pt x="33469" y="274825"/>
                                  <a:pt x="67610" y="263646"/>
                                  <a:pt x="80241" y="281366"/>
                                </a:cubicBezTo>
                                <a:cubicBezTo>
                                  <a:pt x="92417" y="291957"/>
                                  <a:pt x="84719" y="329175"/>
                                  <a:pt x="102274" y="342061"/>
                                </a:cubicBezTo>
                                <a:cubicBezTo>
                                  <a:pt x="116062" y="356145"/>
                                  <a:pt x="155029" y="343561"/>
                                  <a:pt x="171895" y="353165"/>
                                </a:cubicBezTo>
                                <a:cubicBezTo>
                                  <a:pt x="190217" y="364699"/>
                                  <a:pt x="190827" y="395457"/>
                                  <a:pt x="206378" y="399626"/>
                                </a:cubicBezTo>
                                <a:cubicBezTo>
                                  <a:pt x="223229" y="408423"/>
                                  <a:pt x="244688" y="392496"/>
                                  <a:pt x="264887" y="398550"/>
                                </a:cubicBezTo>
                                <a:cubicBezTo>
                                  <a:pt x="278758" y="403658"/>
                                  <a:pt x="296077" y="431677"/>
                                  <a:pt x="312003" y="436297"/>
                                </a:cubicBezTo>
                                <a:cubicBezTo>
                                  <a:pt x="329199" y="441351"/>
                                  <a:pt x="346834" y="421484"/>
                                  <a:pt x="367800" y="421746"/>
                                </a:cubicBezTo>
                                <a:cubicBezTo>
                                  <a:pt x="384327" y="419948"/>
                                  <a:pt x="400569" y="439432"/>
                                  <a:pt x="416316" y="436389"/>
                                </a:cubicBezTo>
                                <a:cubicBezTo>
                                  <a:pt x="433557" y="433512"/>
                                  <a:pt x="425787" y="417593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5" name="フリーフォーム: 図形 464">
                    <a:extLst>
                      <a:ext uri="{FF2B5EF4-FFF2-40B4-BE49-F238E27FC236}">
                        <a16:creationId xmlns:a16="http://schemas.microsoft.com/office/drawing/2014/main" id="{21387E2B-1C5A-43C0-A69B-406A60F154E7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790168" y="3872837"/>
                    <a:ext cx="726271" cy="43683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052953206">
                          <a:custGeom>
                            <a:avLst/>
                            <a:gdLst>
                              <a:gd name="connsiteX0" fmla="*/ 462205 w 726271"/>
                              <a:gd name="connsiteY0" fmla="*/ 408769 h 436830"/>
                              <a:gd name="connsiteX1" fmla="*/ 531437 w 726271"/>
                              <a:gd name="connsiteY1" fmla="*/ 411036 h 436830"/>
                              <a:gd name="connsiteX2" fmla="*/ 564079 w 726271"/>
                              <a:gd name="connsiteY2" fmla="*/ 359152 h 436830"/>
                              <a:gd name="connsiteX3" fmla="*/ 623673 w 726271"/>
                              <a:gd name="connsiteY3" fmla="*/ 343535 h 436830"/>
                              <a:gd name="connsiteX4" fmla="*/ 650266 w 726271"/>
                              <a:gd name="connsiteY4" fmla="*/ 287071 h 436830"/>
                              <a:gd name="connsiteX5" fmla="*/ 706302 w 726271"/>
                              <a:gd name="connsiteY5" fmla="*/ 248271 h 436830"/>
                              <a:gd name="connsiteX6" fmla="*/ 726271 w 726271"/>
                              <a:gd name="connsiteY6" fmla="*/ 191721 h 436830"/>
                              <a:gd name="connsiteX7" fmla="*/ 518945 w 726271"/>
                              <a:gd name="connsiteY7" fmla="*/ 18443 h 436830"/>
                              <a:gd name="connsiteX8" fmla="*/ 201710 w 726271"/>
                              <a:gd name="connsiteY8" fmla="*/ 19629 h 436830"/>
                              <a:gd name="connsiteX9" fmla="*/ 0 w 726271"/>
                              <a:gd name="connsiteY9" fmla="*/ 178526 h 436830"/>
                              <a:gd name="connsiteX10" fmla="*/ 18577 w 726271"/>
                              <a:gd name="connsiteY10" fmla="*/ 259116 h 436830"/>
                              <a:gd name="connsiteX11" fmla="*/ 80241 w 726271"/>
                              <a:gd name="connsiteY11" fmla="*/ 281366 h 436830"/>
                              <a:gd name="connsiteX12" fmla="*/ 102274 w 726271"/>
                              <a:gd name="connsiteY12" fmla="*/ 342061 h 436830"/>
                              <a:gd name="connsiteX13" fmla="*/ 171895 w 726271"/>
                              <a:gd name="connsiteY13" fmla="*/ 353165 h 436830"/>
                              <a:gd name="connsiteX14" fmla="*/ 206378 w 726271"/>
                              <a:gd name="connsiteY14" fmla="*/ 399626 h 436830"/>
                              <a:gd name="connsiteX15" fmla="*/ 264887 w 726271"/>
                              <a:gd name="connsiteY15" fmla="*/ 398550 h 436830"/>
                              <a:gd name="connsiteX16" fmla="*/ 312003 w 726271"/>
                              <a:gd name="connsiteY16" fmla="*/ 436297 h 436830"/>
                              <a:gd name="connsiteX17" fmla="*/ 367800 w 726271"/>
                              <a:gd name="connsiteY17" fmla="*/ 421746 h 436830"/>
                              <a:gd name="connsiteX18" fmla="*/ 416316 w 726271"/>
                              <a:gd name="connsiteY18" fmla="*/ 436389 h 436830"/>
                              <a:gd name="connsiteX19" fmla="*/ 462205 w 726271"/>
                              <a:gd name="connsiteY19" fmla="*/ 408769 h 43683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726271" h="436830" fill="none" extrusionOk="0">
                                <a:moveTo>
                                  <a:pt x="462205" y="408769"/>
                                </a:moveTo>
                                <a:cubicBezTo>
                                  <a:pt x="496943" y="400364"/>
                                  <a:pt x="513295" y="419087"/>
                                  <a:pt x="531437" y="411036"/>
                                </a:cubicBezTo>
                                <a:cubicBezTo>
                                  <a:pt x="545401" y="403444"/>
                                  <a:pt x="545317" y="371492"/>
                                  <a:pt x="564079" y="359152"/>
                                </a:cubicBezTo>
                                <a:cubicBezTo>
                                  <a:pt x="577473" y="345194"/>
                                  <a:pt x="608524" y="355821"/>
                                  <a:pt x="623673" y="343535"/>
                                </a:cubicBezTo>
                                <a:cubicBezTo>
                                  <a:pt x="636746" y="329555"/>
                                  <a:pt x="633791" y="303152"/>
                                  <a:pt x="650266" y="287071"/>
                                </a:cubicBezTo>
                                <a:cubicBezTo>
                                  <a:pt x="665688" y="267939"/>
                                  <a:pt x="691523" y="264706"/>
                                  <a:pt x="706302" y="248271"/>
                                </a:cubicBezTo>
                                <a:cubicBezTo>
                                  <a:pt x="719920" y="230834"/>
                                  <a:pt x="711456" y="216426"/>
                                  <a:pt x="726271" y="191721"/>
                                </a:cubicBezTo>
                                <a:cubicBezTo>
                                  <a:pt x="644839" y="115527"/>
                                  <a:pt x="584312" y="59259"/>
                                  <a:pt x="518945" y="18443"/>
                                </a:cubicBezTo>
                                <a:cubicBezTo>
                                  <a:pt x="405662" y="3979"/>
                                  <a:pt x="292775" y="-8508"/>
                                  <a:pt x="201710" y="19629"/>
                                </a:cubicBezTo>
                                <a:cubicBezTo>
                                  <a:pt x="123117" y="87784"/>
                                  <a:pt x="102247" y="105679"/>
                                  <a:pt x="0" y="178526"/>
                                </a:cubicBezTo>
                                <a:cubicBezTo>
                                  <a:pt x="18822" y="202126"/>
                                  <a:pt x="5975" y="239493"/>
                                  <a:pt x="18577" y="259116"/>
                                </a:cubicBezTo>
                                <a:cubicBezTo>
                                  <a:pt x="31603" y="277491"/>
                                  <a:pt x="63271" y="266259"/>
                                  <a:pt x="80241" y="281366"/>
                                </a:cubicBezTo>
                                <a:cubicBezTo>
                                  <a:pt x="92462" y="294732"/>
                                  <a:pt x="87357" y="328941"/>
                                  <a:pt x="102274" y="342061"/>
                                </a:cubicBezTo>
                                <a:cubicBezTo>
                                  <a:pt x="116888" y="352407"/>
                                  <a:pt x="155010" y="342564"/>
                                  <a:pt x="171895" y="353165"/>
                                </a:cubicBezTo>
                                <a:cubicBezTo>
                                  <a:pt x="190837" y="365248"/>
                                  <a:pt x="194069" y="390068"/>
                                  <a:pt x="206378" y="399626"/>
                                </a:cubicBezTo>
                                <a:cubicBezTo>
                                  <a:pt x="222079" y="409482"/>
                                  <a:pt x="243813" y="389793"/>
                                  <a:pt x="264887" y="398550"/>
                                </a:cubicBezTo>
                                <a:cubicBezTo>
                                  <a:pt x="282847" y="404248"/>
                                  <a:pt x="298330" y="433773"/>
                                  <a:pt x="312003" y="436297"/>
                                </a:cubicBezTo>
                                <a:cubicBezTo>
                                  <a:pt x="328408" y="440123"/>
                                  <a:pt x="348625" y="423068"/>
                                  <a:pt x="367800" y="421746"/>
                                </a:cubicBezTo>
                                <a:cubicBezTo>
                                  <a:pt x="385558" y="421307"/>
                                  <a:pt x="401007" y="436063"/>
                                  <a:pt x="416316" y="436389"/>
                                </a:cubicBezTo>
                                <a:cubicBezTo>
                                  <a:pt x="430780" y="434714"/>
                                  <a:pt x="428539" y="415468"/>
                                  <a:pt x="462205" y="408769"/>
                                </a:cubicBezTo>
                                <a:close/>
                              </a:path>
                              <a:path w="726271" h="436830" stroke="0" extrusionOk="0">
                                <a:moveTo>
                                  <a:pt x="462205" y="408769"/>
                                </a:moveTo>
                                <a:cubicBezTo>
                                  <a:pt x="495487" y="398936"/>
                                  <a:pt x="512782" y="420523"/>
                                  <a:pt x="531437" y="411036"/>
                                </a:cubicBezTo>
                                <a:cubicBezTo>
                                  <a:pt x="549445" y="403431"/>
                                  <a:pt x="545683" y="368522"/>
                                  <a:pt x="564079" y="359152"/>
                                </a:cubicBezTo>
                                <a:cubicBezTo>
                                  <a:pt x="575877" y="345790"/>
                                  <a:pt x="611681" y="353958"/>
                                  <a:pt x="623673" y="343535"/>
                                </a:cubicBezTo>
                                <a:cubicBezTo>
                                  <a:pt x="636739" y="327820"/>
                                  <a:pt x="636695" y="303415"/>
                                  <a:pt x="650266" y="287071"/>
                                </a:cubicBezTo>
                                <a:cubicBezTo>
                                  <a:pt x="664290" y="268721"/>
                                  <a:pt x="692602" y="263001"/>
                                  <a:pt x="706302" y="248271"/>
                                </a:cubicBezTo>
                                <a:cubicBezTo>
                                  <a:pt x="719449" y="233296"/>
                                  <a:pt x="707446" y="218258"/>
                                  <a:pt x="726271" y="191721"/>
                                </a:cubicBezTo>
                                <a:cubicBezTo>
                                  <a:pt x="680485" y="141605"/>
                                  <a:pt x="589197" y="85220"/>
                                  <a:pt x="518945" y="18443"/>
                                </a:cubicBezTo>
                                <a:cubicBezTo>
                                  <a:pt x="443017" y="-5838"/>
                                  <a:pt x="294628" y="1202"/>
                                  <a:pt x="201710" y="19629"/>
                                </a:cubicBezTo>
                                <a:cubicBezTo>
                                  <a:pt x="117153" y="79951"/>
                                  <a:pt x="68069" y="124707"/>
                                  <a:pt x="0" y="178526"/>
                                </a:cubicBezTo>
                                <a:cubicBezTo>
                                  <a:pt x="21298" y="197632"/>
                                  <a:pt x="5721" y="241938"/>
                                  <a:pt x="18577" y="259116"/>
                                </a:cubicBezTo>
                                <a:cubicBezTo>
                                  <a:pt x="28916" y="276756"/>
                                  <a:pt x="69323" y="266247"/>
                                  <a:pt x="80241" y="281366"/>
                                </a:cubicBezTo>
                                <a:cubicBezTo>
                                  <a:pt x="94355" y="293026"/>
                                  <a:pt x="87769" y="330407"/>
                                  <a:pt x="102274" y="342061"/>
                                </a:cubicBezTo>
                                <a:cubicBezTo>
                                  <a:pt x="119366" y="357277"/>
                                  <a:pt x="151033" y="346307"/>
                                  <a:pt x="171895" y="353165"/>
                                </a:cubicBezTo>
                                <a:cubicBezTo>
                                  <a:pt x="189218" y="359923"/>
                                  <a:pt x="190311" y="391965"/>
                                  <a:pt x="206378" y="399626"/>
                                </a:cubicBezTo>
                                <a:cubicBezTo>
                                  <a:pt x="220493" y="403297"/>
                                  <a:pt x="247935" y="392292"/>
                                  <a:pt x="264887" y="398550"/>
                                </a:cubicBezTo>
                                <a:cubicBezTo>
                                  <a:pt x="283102" y="403441"/>
                                  <a:pt x="297666" y="434351"/>
                                  <a:pt x="312003" y="436297"/>
                                </a:cubicBezTo>
                                <a:cubicBezTo>
                                  <a:pt x="332828" y="441013"/>
                                  <a:pt x="349100" y="425053"/>
                                  <a:pt x="367800" y="421746"/>
                                </a:cubicBezTo>
                                <a:cubicBezTo>
                                  <a:pt x="387508" y="420558"/>
                                  <a:pt x="400044" y="438735"/>
                                  <a:pt x="416316" y="436389"/>
                                </a:cubicBezTo>
                                <a:cubicBezTo>
                                  <a:pt x="433032" y="434648"/>
                                  <a:pt x="428690" y="417385"/>
                                  <a:pt x="462205" y="408769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6" name="フリーフォーム: 図形 465">
                    <a:extLst>
                      <a:ext uri="{FF2B5EF4-FFF2-40B4-BE49-F238E27FC236}">
                        <a16:creationId xmlns:a16="http://schemas.microsoft.com/office/drawing/2014/main" id="{58B18ACC-99C7-4BEB-B49C-77BB3A9F2524}"/>
                      </a:ext>
                    </a:extLst>
                  </p:cNvPr>
                  <p:cNvSpPr/>
                  <p:nvPr/>
                </p:nvSpPr>
                <p:spPr>
                  <a:xfrm rot="10800000" flipH="1">
                    <a:off x="4740782" y="3524250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263157815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5641" y="326773"/>
                                  <a:pt x="419777" y="340662"/>
                                  <a:pt x="432308" y="334365"/>
                                </a:cubicBezTo>
                                <a:cubicBezTo>
                                  <a:pt x="446553" y="330112"/>
                                  <a:pt x="446806" y="300525"/>
                                  <a:pt x="458862" y="292159"/>
                                </a:cubicBezTo>
                                <a:cubicBezTo>
                                  <a:pt x="470927" y="284290"/>
                                  <a:pt x="494473" y="287457"/>
                                  <a:pt x="507339" y="279455"/>
                                </a:cubicBezTo>
                                <a:cubicBezTo>
                                  <a:pt x="514990" y="270387"/>
                                  <a:pt x="519841" y="244513"/>
                                  <a:pt x="528972" y="233524"/>
                                </a:cubicBezTo>
                                <a:cubicBezTo>
                                  <a:pt x="542939" y="220656"/>
                                  <a:pt x="565161" y="218637"/>
                                  <a:pt x="574555" y="201961"/>
                                </a:cubicBezTo>
                                <a:cubicBezTo>
                                  <a:pt x="585118" y="192600"/>
                                  <a:pt x="580805" y="176283"/>
                                  <a:pt x="590800" y="155959"/>
                                </a:cubicBezTo>
                                <a:cubicBezTo>
                                  <a:pt x="523758" y="94528"/>
                                  <a:pt x="470858" y="53607"/>
                                  <a:pt x="422146" y="15003"/>
                                </a:cubicBezTo>
                                <a:cubicBezTo>
                                  <a:pt x="344699" y="-2200"/>
                                  <a:pt x="230972" y="-17376"/>
                                  <a:pt x="164085" y="15967"/>
                                </a:cubicBezTo>
                                <a:cubicBezTo>
                                  <a:pt x="127424" y="51306"/>
                                  <a:pt x="37310" y="119368"/>
                                  <a:pt x="0" y="145225"/>
                                </a:cubicBezTo>
                                <a:cubicBezTo>
                                  <a:pt x="13439" y="161203"/>
                                  <a:pt x="3810" y="196242"/>
                                  <a:pt x="15112" y="210783"/>
                                </a:cubicBezTo>
                                <a:cubicBezTo>
                                  <a:pt x="26783" y="225863"/>
                                  <a:pt x="50100" y="217652"/>
                                  <a:pt x="65274" y="228883"/>
                                </a:cubicBezTo>
                                <a:cubicBezTo>
                                  <a:pt x="77179" y="240896"/>
                                  <a:pt x="71271" y="266838"/>
                                  <a:pt x="83197" y="278257"/>
                                </a:cubicBezTo>
                                <a:cubicBezTo>
                                  <a:pt x="95001" y="288880"/>
                                  <a:pt x="123914" y="276630"/>
                                  <a:pt x="139832" y="287289"/>
                                </a:cubicBezTo>
                                <a:cubicBezTo>
                                  <a:pt x="153430" y="295348"/>
                                  <a:pt x="155741" y="319527"/>
                                  <a:pt x="167882" y="325083"/>
                                </a:cubicBezTo>
                                <a:cubicBezTo>
                                  <a:pt x="177577" y="331072"/>
                                  <a:pt x="199132" y="320566"/>
                                  <a:pt x="215477" y="324208"/>
                                </a:cubicBezTo>
                                <a:cubicBezTo>
                                  <a:pt x="231854" y="329999"/>
                                  <a:pt x="238229" y="352105"/>
                                  <a:pt x="253805" y="354914"/>
                                </a:cubicBezTo>
                                <a:cubicBezTo>
                                  <a:pt x="267224" y="357875"/>
                                  <a:pt x="287192" y="341522"/>
                                  <a:pt x="299194" y="343078"/>
                                </a:cubicBezTo>
                                <a:cubicBezTo>
                                  <a:pt x="312633" y="342047"/>
                                  <a:pt x="323798" y="354582"/>
                                  <a:pt x="338661" y="354989"/>
                                </a:cubicBezTo>
                                <a:cubicBezTo>
                                  <a:pt x="353153" y="354929"/>
                                  <a:pt x="350615" y="336599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1657" y="322374"/>
                                  <a:pt x="419850" y="340947"/>
                                  <a:pt x="432308" y="334365"/>
                                </a:cubicBezTo>
                                <a:cubicBezTo>
                                  <a:pt x="445360" y="328753"/>
                                  <a:pt x="446583" y="300366"/>
                                  <a:pt x="458862" y="292159"/>
                                </a:cubicBezTo>
                                <a:cubicBezTo>
                                  <a:pt x="470792" y="283027"/>
                                  <a:pt x="493427" y="289107"/>
                                  <a:pt x="507339" y="279455"/>
                                </a:cubicBezTo>
                                <a:cubicBezTo>
                                  <a:pt x="517685" y="269846"/>
                                  <a:pt x="521461" y="247889"/>
                                  <a:pt x="528972" y="233524"/>
                                </a:cubicBezTo>
                                <a:cubicBezTo>
                                  <a:pt x="539839" y="220289"/>
                                  <a:pt x="564927" y="215042"/>
                                  <a:pt x="574555" y="201961"/>
                                </a:cubicBezTo>
                                <a:cubicBezTo>
                                  <a:pt x="583949" y="186048"/>
                                  <a:pt x="576970" y="177587"/>
                                  <a:pt x="590800" y="155959"/>
                                </a:cubicBezTo>
                                <a:cubicBezTo>
                                  <a:pt x="543423" y="113293"/>
                                  <a:pt x="483279" y="74033"/>
                                  <a:pt x="422146" y="15003"/>
                                </a:cubicBezTo>
                                <a:cubicBezTo>
                                  <a:pt x="343958" y="-3202"/>
                                  <a:pt x="245267" y="-6810"/>
                                  <a:pt x="164085" y="15967"/>
                                </a:cubicBezTo>
                                <a:cubicBezTo>
                                  <a:pt x="103704" y="58847"/>
                                  <a:pt x="66848" y="91294"/>
                                  <a:pt x="0" y="145225"/>
                                </a:cubicBezTo>
                                <a:cubicBezTo>
                                  <a:pt x="15592" y="158936"/>
                                  <a:pt x="1924" y="198686"/>
                                  <a:pt x="15112" y="210783"/>
                                </a:cubicBezTo>
                                <a:cubicBezTo>
                                  <a:pt x="23104" y="226167"/>
                                  <a:pt x="53993" y="217270"/>
                                  <a:pt x="65274" y="228883"/>
                                </a:cubicBezTo>
                                <a:cubicBezTo>
                                  <a:pt x="76014" y="240004"/>
                                  <a:pt x="73441" y="268716"/>
                                  <a:pt x="83197" y="278257"/>
                                </a:cubicBezTo>
                                <a:cubicBezTo>
                                  <a:pt x="93720" y="289511"/>
                                  <a:pt x="124449" y="276237"/>
                                  <a:pt x="139832" y="287289"/>
                                </a:cubicBezTo>
                                <a:cubicBezTo>
                                  <a:pt x="152604" y="294797"/>
                                  <a:pt x="155900" y="319336"/>
                                  <a:pt x="167882" y="325083"/>
                                </a:cubicBezTo>
                                <a:cubicBezTo>
                                  <a:pt x="181129" y="334693"/>
                                  <a:pt x="198988" y="317426"/>
                                  <a:pt x="215477" y="324208"/>
                                </a:cubicBezTo>
                                <a:cubicBezTo>
                                  <a:pt x="231271" y="332181"/>
                                  <a:pt x="239221" y="351091"/>
                                  <a:pt x="253805" y="354914"/>
                                </a:cubicBezTo>
                                <a:cubicBezTo>
                                  <a:pt x="268137" y="361049"/>
                                  <a:pt x="286575" y="341413"/>
                                  <a:pt x="299194" y="343078"/>
                                </a:cubicBezTo>
                                <a:cubicBezTo>
                                  <a:pt x="310471" y="343363"/>
                                  <a:pt x="325663" y="355199"/>
                                  <a:pt x="338661" y="354989"/>
                                </a:cubicBezTo>
                                <a:cubicBezTo>
                                  <a:pt x="353284" y="351629"/>
                                  <a:pt x="349004" y="338666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7" name="フリーフォーム: 図形 466">
                    <a:extLst>
                      <a:ext uri="{FF2B5EF4-FFF2-40B4-BE49-F238E27FC236}">
                        <a16:creationId xmlns:a16="http://schemas.microsoft.com/office/drawing/2014/main" id="{076A88DD-B1EF-4D37-9E07-4A67109E65D7}"/>
                      </a:ext>
                    </a:extLst>
                  </p:cNvPr>
                  <p:cNvSpPr/>
                  <p:nvPr/>
                </p:nvSpPr>
                <p:spPr>
                  <a:xfrm rot="3600000" flipH="1">
                    <a:off x="4581408" y="3810184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06983301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3087" y="329243"/>
                                  <a:pt x="422080" y="341132"/>
                                  <a:pt x="432308" y="334365"/>
                                </a:cubicBezTo>
                                <a:cubicBezTo>
                                  <a:pt x="448515" y="328529"/>
                                  <a:pt x="449325" y="299265"/>
                                  <a:pt x="458862" y="292159"/>
                                </a:cubicBezTo>
                                <a:cubicBezTo>
                                  <a:pt x="472677" y="281069"/>
                                  <a:pt x="496203" y="289272"/>
                                  <a:pt x="507339" y="279455"/>
                                </a:cubicBezTo>
                                <a:cubicBezTo>
                                  <a:pt x="523125" y="270252"/>
                                  <a:pt x="516838" y="242375"/>
                                  <a:pt x="528972" y="233524"/>
                                </a:cubicBezTo>
                                <a:cubicBezTo>
                                  <a:pt x="536940" y="218667"/>
                                  <a:pt x="564534" y="216057"/>
                                  <a:pt x="574555" y="201961"/>
                                </a:cubicBezTo>
                                <a:cubicBezTo>
                                  <a:pt x="585488" y="187335"/>
                                  <a:pt x="578381" y="173182"/>
                                  <a:pt x="590800" y="155959"/>
                                </a:cubicBezTo>
                                <a:cubicBezTo>
                                  <a:pt x="539751" y="118948"/>
                                  <a:pt x="490402" y="86116"/>
                                  <a:pt x="422146" y="15003"/>
                                </a:cubicBezTo>
                                <a:cubicBezTo>
                                  <a:pt x="342607" y="-5653"/>
                                  <a:pt x="241603" y="876"/>
                                  <a:pt x="164085" y="15967"/>
                                </a:cubicBezTo>
                                <a:cubicBezTo>
                                  <a:pt x="84647" y="65933"/>
                                  <a:pt x="37384" y="104280"/>
                                  <a:pt x="0" y="145225"/>
                                </a:cubicBezTo>
                                <a:cubicBezTo>
                                  <a:pt x="18159" y="161588"/>
                                  <a:pt x="4999" y="198925"/>
                                  <a:pt x="15112" y="210783"/>
                                </a:cubicBezTo>
                                <a:cubicBezTo>
                                  <a:pt x="25617" y="225319"/>
                                  <a:pt x="53404" y="217808"/>
                                  <a:pt x="65274" y="228883"/>
                                </a:cubicBezTo>
                                <a:cubicBezTo>
                                  <a:pt x="75026" y="239938"/>
                                  <a:pt x="71726" y="266342"/>
                                  <a:pt x="83197" y="278257"/>
                                </a:cubicBezTo>
                                <a:cubicBezTo>
                                  <a:pt x="92262" y="288069"/>
                                  <a:pt x="124226" y="277545"/>
                                  <a:pt x="139832" y="287289"/>
                                </a:cubicBezTo>
                                <a:cubicBezTo>
                                  <a:pt x="155991" y="292703"/>
                                  <a:pt x="155712" y="318962"/>
                                  <a:pt x="167882" y="325083"/>
                                </a:cubicBezTo>
                                <a:cubicBezTo>
                                  <a:pt x="179250" y="330442"/>
                                  <a:pt x="200207" y="318388"/>
                                  <a:pt x="215477" y="324208"/>
                                </a:cubicBezTo>
                                <a:cubicBezTo>
                                  <a:pt x="232723" y="329915"/>
                                  <a:pt x="238119" y="349255"/>
                                  <a:pt x="253805" y="354914"/>
                                </a:cubicBezTo>
                                <a:cubicBezTo>
                                  <a:pt x="268715" y="357494"/>
                                  <a:pt x="286945" y="341229"/>
                                  <a:pt x="299194" y="343078"/>
                                </a:cubicBezTo>
                                <a:cubicBezTo>
                                  <a:pt x="311163" y="340872"/>
                                  <a:pt x="325543" y="358165"/>
                                  <a:pt x="338661" y="354989"/>
                                </a:cubicBezTo>
                                <a:cubicBezTo>
                                  <a:pt x="350188" y="350967"/>
                                  <a:pt x="350688" y="335934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3048" y="324989"/>
                                  <a:pt x="416428" y="342655"/>
                                  <a:pt x="432308" y="334365"/>
                                </a:cubicBezTo>
                                <a:cubicBezTo>
                                  <a:pt x="444731" y="328074"/>
                                  <a:pt x="444436" y="301428"/>
                                  <a:pt x="458862" y="292159"/>
                                </a:cubicBezTo>
                                <a:cubicBezTo>
                                  <a:pt x="469356" y="279778"/>
                                  <a:pt x="496935" y="289503"/>
                                  <a:pt x="507339" y="279455"/>
                                </a:cubicBezTo>
                                <a:cubicBezTo>
                                  <a:pt x="520237" y="269131"/>
                                  <a:pt x="516415" y="249935"/>
                                  <a:pt x="528972" y="233524"/>
                                </a:cubicBezTo>
                                <a:cubicBezTo>
                                  <a:pt x="540581" y="221972"/>
                                  <a:pt x="565304" y="215787"/>
                                  <a:pt x="574555" y="201961"/>
                                </a:cubicBezTo>
                                <a:cubicBezTo>
                                  <a:pt x="584127" y="190885"/>
                                  <a:pt x="578284" y="175927"/>
                                  <a:pt x="590800" y="155959"/>
                                </a:cubicBezTo>
                                <a:cubicBezTo>
                                  <a:pt x="550325" y="126321"/>
                                  <a:pt x="498750" y="75112"/>
                                  <a:pt x="422146" y="15003"/>
                                </a:cubicBezTo>
                                <a:cubicBezTo>
                                  <a:pt x="346874" y="-7125"/>
                                  <a:pt x="236919" y="-14603"/>
                                  <a:pt x="164085" y="15967"/>
                                </a:cubicBezTo>
                                <a:cubicBezTo>
                                  <a:pt x="89873" y="86104"/>
                                  <a:pt x="61209" y="100147"/>
                                  <a:pt x="0" y="145225"/>
                                </a:cubicBezTo>
                                <a:cubicBezTo>
                                  <a:pt x="17490" y="158937"/>
                                  <a:pt x="6923" y="199993"/>
                                  <a:pt x="15112" y="210783"/>
                                </a:cubicBezTo>
                                <a:cubicBezTo>
                                  <a:pt x="24195" y="224125"/>
                                  <a:pt x="53262" y="218324"/>
                                  <a:pt x="65274" y="228883"/>
                                </a:cubicBezTo>
                                <a:cubicBezTo>
                                  <a:pt x="76218" y="240150"/>
                                  <a:pt x="67967" y="267944"/>
                                  <a:pt x="83197" y="278257"/>
                                </a:cubicBezTo>
                                <a:cubicBezTo>
                                  <a:pt x="95855" y="287281"/>
                                  <a:pt x="128639" y="279700"/>
                                  <a:pt x="139832" y="287289"/>
                                </a:cubicBezTo>
                                <a:cubicBezTo>
                                  <a:pt x="155402" y="295341"/>
                                  <a:pt x="155168" y="318603"/>
                                  <a:pt x="167882" y="325083"/>
                                </a:cubicBezTo>
                                <a:cubicBezTo>
                                  <a:pt x="178676" y="328882"/>
                                  <a:pt x="202707" y="320669"/>
                                  <a:pt x="215477" y="324208"/>
                                </a:cubicBezTo>
                                <a:cubicBezTo>
                                  <a:pt x="230277" y="331370"/>
                                  <a:pt x="239495" y="352981"/>
                                  <a:pt x="253805" y="354914"/>
                                </a:cubicBezTo>
                                <a:cubicBezTo>
                                  <a:pt x="270382" y="357636"/>
                                  <a:pt x="283918" y="344136"/>
                                  <a:pt x="299194" y="343078"/>
                                </a:cubicBezTo>
                                <a:cubicBezTo>
                                  <a:pt x="312715" y="345007"/>
                                  <a:pt x="324654" y="357281"/>
                                  <a:pt x="338661" y="354989"/>
                                </a:cubicBezTo>
                                <a:cubicBezTo>
                                  <a:pt x="353074" y="354317"/>
                                  <a:pt x="348166" y="338953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8" name="フリーフォーム: 図形 467">
                    <a:extLst>
                      <a:ext uri="{FF2B5EF4-FFF2-40B4-BE49-F238E27FC236}">
                        <a16:creationId xmlns:a16="http://schemas.microsoft.com/office/drawing/2014/main" id="{E43859C8-11BC-4CB5-8FD1-0EF097113260}"/>
                      </a:ext>
                    </a:extLst>
                  </p:cNvPr>
                  <p:cNvSpPr/>
                  <p:nvPr/>
                </p:nvSpPr>
                <p:spPr>
                  <a:xfrm rot="18000000" flipH="1">
                    <a:off x="4900156" y="3810184"/>
                    <a:ext cx="590800" cy="355348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588171732">
                          <a:custGeom>
                            <a:avLst/>
                            <a:gdLst>
                              <a:gd name="connsiteX0" fmla="*/ 375990 w 590800"/>
                              <a:gd name="connsiteY0" fmla="*/ 332521 h 355348"/>
                              <a:gd name="connsiteX1" fmla="*/ 432308 w 590800"/>
                              <a:gd name="connsiteY1" fmla="*/ 334365 h 355348"/>
                              <a:gd name="connsiteX2" fmla="*/ 458862 w 590800"/>
                              <a:gd name="connsiteY2" fmla="*/ 292159 h 355348"/>
                              <a:gd name="connsiteX3" fmla="*/ 507339 w 590800"/>
                              <a:gd name="connsiteY3" fmla="*/ 279455 h 355348"/>
                              <a:gd name="connsiteX4" fmla="*/ 528972 w 590800"/>
                              <a:gd name="connsiteY4" fmla="*/ 233524 h 355348"/>
                              <a:gd name="connsiteX5" fmla="*/ 574555 w 590800"/>
                              <a:gd name="connsiteY5" fmla="*/ 201961 h 355348"/>
                              <a:gd name="connsiteX6" fmla="*/ 590800 w 590800"/>
                              <a:gd name="connsiteY6" fmla="*/ 155959 h 355348"/>
                              <a:gd name="connsiteX7" fmla="*/ 422146 w 590800"/>
                              <a:gd name="connsiteY7" fmla="*/ 15003 h 355348"/>
                              <a:gd name="connsiteX8" fmla="*/ 164085 w 590800"/>
                              <a:gd name="connsiteY8" fmla="*/ 15967 h 355348"/>
                              <a:gd name="connsiteX9" fmla="*/ 0 w 590800"/>
                              <a:gd name="connsiteY9" fmla="*/ 145225 h 355348"/>
                              <a:gd name="connsiteX10" fmla="*/ 15112 w 590800"/>
                              <a:gd name="connsiteY10" fmla="*/ 210783 h 355348"/>
                              <a:gd name="connsiteX11" fmla="*/ 65274 w 590800"/>
                              <a:gd name="connsiteY11" fmla="*/ 228883 h 355348"/>
                              <a:gd name="connsiteX12" fmla="*/ 83197 w 590800"/>
                              <a:gd name="connsiteY12" fmla="*/ 278257 h 355348"/>
                              <a:gd name="connsiteX13" fmla="*/ 139832 w 590800"/>
                              <a:gd name="connsiteY13" fmla="*/ 287289 h 355348"/>
                              <a:gd name="connsiteX14" fmla="*/ 167882 w 590800"/>
                              <a:gd name="connsiteY14" fmla="*/ 325083 h 355348"/>
                              <a:gd name="connsiteX15" fmla="*/ 215477 w 590800"/>
                              <a:gd name="connsiteY15" fmla="*/ 324208 h 355348"/>
                              <a:gd name="connsiteX16" fmla="*/ 253805 w 590800"/>
                              <a:gd name="connsiteY16" fmla="*/ 354914 h 355348"/>
                              <a:gd name="connsiteX17" fmla="*/ 299194 w 590800"/>
                              <a:gd name="connsiteY17" fmla="*/ 343078 h 355348"/>
                              <a:gd name="connsiteX18" fmla="*/ 338661 w 590800"/>
                              <a:gd name="connsiteY18" fmla="*/ 354989 h 355348"/>
                              <a:gd name="connsiteX19" fmla="*/ 375990 w 590800"/>
                              <a:gd name="connsiteY19" fmla="*/ 332521 h 35534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90800" h="355348" fill="none" extrusionOk="0">
                                <a:moveTo>
                                  <a:pt x="375990" y="332521"/>
                                </a:moveTo>
                                <a:cubicBezTo>
                                  <a:pt x="403065" y="324636"/>
                                  <a:pt x="417946" y="340396"/>
                                  <a:pt x="432308" y="334365"/>
                                </a:cubicBezTo>
                                <a:cubicBezTo>
                                  <a:pt x="447409" y="329011"/>
                                  <a:pt x="445885" y="299897"/>
                                  <a:pt x="458862" y="292159"/>
                                </a:cubicBezTo>
                                <a:cubicBezTo>
                                  <a:pt x="474650" y="284225"/>
                                  <a:pt x="497302" y="290777"/>
                                  <a:pt x="507339" y="279455"/>
                                </a:cubicBezTo>
                                <a:cubicBezTo>
                                  <a:pt x="519397" y="268297"/>
                                  <a:pt x="515077" y="249022"/>
                                  <a:pt x="528972" y="233524"/>
                                </a:cubicBezTo>
                                <a:cubicBezTo>
                                  <a:pt x="537947" y="217283"/>
                                  <a:pt x="564163" y="215709"/>
                                  <a:pt x="574555" y="201961"/>
                                </a:cubicBezTo>
                                <a:cubicBezTo>
                                  <a:pt x="584171" y="187666"/>
                                  <a:pt x="577092" y="172282"/>
                                  <a:pt x="590800" y="155959"/>
                                </a:cubicBezTo>
                                <a:cubicBezTo>
                                  <a:pt x="558042" y="115139"/>
                                  <a:pt x="502426" y="73352"/>
                                  <a:pt x="422146" y="15003"/>
                                </a:cubicBezTo>
                                <a:cubicBezTo>
                                  <a:pt x="353762" y="-3903"/>
                                  <a:pt x="243782" y="-2542"/>
                                  <a:pt x="164085" y="15967"/>
                                </a:cubicBezTo>
                                <a:cubicBezTo>
                                  <a:pt x="87513" y="76015"/>
                                  <a:pt x="36661" y="118237"/>
                                  <a:pt x="0" y="145225"/>
                                </a:cubicBezTo>
                                <a:cubicBezTo>
                                  <a:pt x="12707" y="160946"/>
                                  <a:pt x="6965" y="200113"/>
                                  <a:pt x="15112" y="210783"/>
                                </a:cubicBezTo>
                                <a:cubicBezTo>
                                  <a:pt x="27690" y="224116"/>
                                  <a:pt x="53750" y="220968"/>
                                  <a:pt x="65274" y="228883"/>
                                </a:cubicBezTo>
                                <a:cubicBezTo>
                                  <a:pt x="74813" y="240114"/>
                                  <a:pt x="72854" y="268101"/>
                                  <a:pt x="83197" y="278257"/>
                                </a:cubicBezTo>
                                <a:cubicBezTo>
                                  <a:pt x="94868" y="286594"/>
                                  <a:pt x="124864" y="278272"/>
                                  <a:pt x="139832" y="287289"/>
                                </a:cubicBezTo>
                                <a:cubicBezTo>
                                  <a:pt x="153015" y="294432"/>
                                  <a:pt x="154937" y="316408"/>
                                  <a:pt x="167882" y="325083"/>
                                </a:cubicBezTo>
                                <a:cubicBezTo>
                                  <a:pt x="180312" y="331726"/>
                                  <a:pt x="199195" y="318472"/>
                                  <a:pt x="215477" y="324208"/>
                                </a:cubicBezTo>
                                <a:cubicBezTo>
                                  <a:pt x="229766" y="329562"/>
                                  <a:pt x="239418" y="349573"/>
                                  <a:pt x="253805" y="354914"/>
                                </a:cubicBezTo>
                                <a:cubicBezTo>
                                  <a:pt x="270791" y="357902"/>
                                  <a:pt x="284674" y="344102"/>
                                  <a:pt x="299194" y="343078"/>
                                </a:cubicBezTo>
                                <a:cubicBezTo>
                                  <a:pt x="312476" y="343938"/>
                                  <a:pt x="325768" y="358546"/>
                                  <a:pt x="338661" y="354989"/>
                                </a:cubicBezTo>
                                <a:cubicBezTo>
                                  <a:pt x="351858" y="354278"/>
                                  <a:pt x="351781" y="337034"/>
                                  <a:pt x="375990" y="332521"/>
                                </a:cubicBezTo>
                                <a:close/>
                              </a:path>
                              <a:path w="590800" h="355348" stroke="0" extrusionOk="0">
                                <a:moveTo>
                                  <a:pt x="375990" y="332521"/>
                                </a:moveTo>
                                <a:cubicBezTo>
                                  <a:pt x="402422" y="326173"/>
                                  <a:pt x="417539" y="342616"/>
                                  <a:pt x="432308" y="334365"/>
                                </a:cubicBezTo>
                                <a:cubicBezTo>
                                  <a:pt x="445628" y="330562"/>
                                  <a:pt x="445689" y="302119"/>
                                  <a:pt x="458862" y="292159"/>
                                </a:cubicBezTo>
                                <a:cubicBezTo>
                                  <a:pt x="470734" y="282393"/>
                                  <a:pt x="497647" y="288425"/>
                                  <a:pt x="507339" y="279455"/>
                                </a:cubicBezTo>
                                <a:cubicBezTo>
                                  <a:pt x="520115" y="271988"/>
                                  <a:pt x="518690" y="245827"/>
                                  <a:pt x="528972" y="233524"/>
                                </a:cubicBezTo>
                                <a:cubicBezTo>
                                  <a:pt x="538177" y="220369"/>
                                  <a:pt x="562231" y="216228"/>
                                  <a:pt x="574555" y="201961"/>
                                </a:cubicBezTo>
                                <a:cubicBezTo>
                                  <a:pt x="587330" y="190918"/>
                                  <a:pt x="575522" y="176344"/>
                                  <a:pt x="590800" y="155959"/>
                                </a:cubicBezTo>
                                <a:cubicBezTo>
                                  <a:pt x="535985" y="114519"/>
                                  <a:pt x="485372" y="63969"/>
                                  <a:pt x="422146" y="15003"/>
                                </a:cubicBezTo>
                                <a:cubicBezTo>
                                  <a:pt x="347881" y="-299"/>
                                  <a:pt x="243377" y="-15177"/>
                                  <a:pt x="164085" y="15967"/>
                                </a:cubicBezTo>
                                <a:cubicBezTo>
                                  <a:pt x="108023" y="47938"/>
                                  <a:pt x="35082" y="116449"/>
                                  <a:pt x="0" y="145225"/>
                                </a:cubicBezTo>
                                <a:cubicBezTo>
                                  <a:pt x="17206" y="161669"/>
                                  <a:pt x="577" y="196954"/>
                                  <a:pt x="15112" y="210783"/>
                                </a:cubicBezTo>
                                <a:cubicBezTo>
                                  <a:pt x="27061" y="226458"/>
                                  <a:pt x="52203" y="219583"/>
                                  <a:pt x="65274" y="228883"/>
                                </a:cubicBezTo>
                                <a:cubicBezTo>
                                  <a:pt x="75893" y="239067"/>
                                  <a:pt x="70499" y="266998"/>
                                  <a:pt x="83197" y="278257"/>
                                </a:cubicBezTo>
                                <a:cubicBezTo>
                                  <a:pt x="97007" y="288578"/>
                                  <a:pt x="125071" y="278981"/>
                                  <a:pt x="139832" y="287289"/>
                                </a:cubicBezTo>
                                <a:cubicBezTo>
                                  <a:pt x="156759" y="293478"/>
                                  <a:pt x="156129" y="320100"/>
                                  <a:pt x="167882" y="325083"/>
                                </a:cubicBezTo>
                                <a:cubicBezTo>
                                  <a:pt x="177672" y="332632"/>
                                  <a:pt x="200467" y="319991"/>
                                  <a:pt x="215477" y="324208"/>
                                </a:cubicBezTo>
                                <a:cubicBezTo>
                                  <a:pt x="230414" y="326880"/>
                                  <a:pt x="241194" y="354665"/>
                                  <a:pt x="253805" y="354914"/>
                                </a:cubicBezTo>
                                <a:cubicBezTo>
                                  <a:pt x="267067" y="358037"/>
                                  <a:pt x="285586" y="341898"/>
                                  <a:pt x="299194" y="343078"/>
                                </a:cubicBezTo>
                                <a:cubicBezTo>
                                  <a:pt x="313803" y="343142"/>
                                  <a:pt x="327297" y="359260"/>
                                  <a:pt x="338661" y="354989"/>
                                </a:cubicBezTo>
                                <a:cubicBezTo>
                                  <a:pt x="351739" y="351854"/>
                                  <a:pt x="349800" y="339769"/>
                                  <a:pt x="375990" y="332521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69" name="フリーフォーム: 図形 468">
                    <a:extLst>
                      <a:ext uri="{FF2B5EF4-FFF2-40B4-BE49-F238E27FC236}">
                        <a16:creationId xmlns:a16="http://schemas.microsoft.com/office/drawing/2014/main" id="{92A32BC7-032E-40FE-8CDD-BD06A0B0A2BB}"/>
                      </a:ext>
                    </a:extLst>
                  </p:cNvPr>
                  <p:cNvSpPr/>
                  <p:nvPr/>
                </p:nvSpPr>
                <p:spPr>
                  <a:xfrm rot="14400000" flipH="1">
                    <a:off x="4935517" y="3660126"/>
                    <a:ext cx="516659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460209189">
                          <a:custGeom>
                            <a:avLst/>
                            <a:gdLst>
                              <a:gd name="connsiteX0" fmla="*/ 328806 w 516659"/>
                              <a:gd name="connsiteY0" fmla="*/ 290792 h 310754"/>
                              <a:gd name="connsiteX1" fmla="*/ 378057 w 516659"/>
                              <a:gd name="connsiteY1" fmla="*/ 292405 h 310754"/>
                              <a:gd name="connsiteX2" fmla="*/ 401278 w 516659"/>
                              <a:gd name="connsiteY2" fmla="*/ 255495 h 310754"/>
                              <a:gd name="connsiteX3" fmla="*/ 443672 w 516659"/>
                              <a:gd name="connsiteY3" fmla="*/ 244385 h 310754"/>
                              <a:gd name="connsiteX4" fmla="*/ 462590 w 516659"/>
                              <a:gd name="connsiteY4" fmla="*/ 204218 h 310754"/>
                              <a:gd name="connsiteX5" fmla="*/ 502453 w 516659"/>
                              <a:gd name="connsiteY5" fmla="*/ 176616 h 310754"/>
                              <a:gd name="connsiteX6" fmla="*/ 516659 w 516659"/>
                              <a:gd name="connsiteY6" fmla="*/ 136387 h 310754"/>
                              <a:gd name="connsiteX7" fmla="*/ 369170 w 516659"/>
                              <a:gd name="connsiteY7" fmla="*/ 13120 h 310754"/>
                              <a:gd name="connsiteX8" fmla="*/ 143493 w 516659"/>
                              <a:gd name="connsiteY8" fmla="*/ 13963 h 310754"/>
                              <a:gd name="connsiteX9" fmla="*/ 0 w 516659"/>
                              <a:gd name="connsiteY9" fmla="*/ 127000 h 310754"/>
                              <a:gd name="connsiteX10" fmla="*/ 13215 w 516659"/>
                              <a:gd name="connsiteY10" fmla="*/ 184331 h 310754"/>
                              <a:gd name="connsiteX11" fmla="*/ 57082 w 516659"/>
                              <a:gd name="connsiteY11" fmla="*/ 200159 h 310754"/>
                              <a:gd name="connsiteX12" fmla="*/ 72756 w 516659"/>
                              <a:gd name="connsiteY12" fmla="*/ 243337 h 310754"/>
                              <a:gd name="connsiteX13" fmla="*/ 122284 w 516659"/>
                              <a:gd name="connsiteY13" fmla="*/ 251236 h 310754"/>
                              <a:gd name="connsiteX14" fmla="*/ 146814 w 516659"/>
                              <a:gd name="connsiteY14" fmla="*/ 284287 h 310754"/>
                              <a:gd name="connsiteX15" fmla="*/ 188437 w 516659"/>
                              <a:gd name="connsiteY15" fmla="*/ 283522 h 310754"/>
                              <a:gd name="connsiteX16" fmla="*/ 221954 w 516659"/>
                              <a:gd name="connsiteY16" fmla="*/ 310375 h 310754"/>
                              <a:gd name="connsiteX17" fmla="*/ 261647 w 516659"/>
                              <a:gd name="connsiteY17" fmla="*/ 300023 h 310754"/>
                              <a:gd name="connsiteX18" fmla="*/ 296161 w 516659"/>
                              <a:gd name="connsiteY18" fmla="*/ 310440 h 310754"/>
                              <a:gd name="connsiteX19" fmla="*/ 328806 w 516659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9" h="310754" fill="none" extrusionOk="0">
                                <a:moveTo>
                                  <a:pt x="328806" y="290792"/>
                                </a:moveTo>
                                <a:cubicBezTo>
                                  <a:pt x="350338" y="283181"/>
                                  <a:pt x="365297" y="297837"/>
                                  <a:pt x="378057" y="292405"/>
                                </a:cubicBezTo>
                                <a:cubicBezTo>
                                  <a:pt x="389764" y="286627"/>
                                  <a:pt x="390061" y="265036"/>
                                  <a:pt x="401278" y="255495"/>
                                </a:cubicBezTo>
                                <a:cubicBezTo>
                                  <a:pt x="413821" y="250092"/>
                                  <a:pt x="435143" y="252144"/>
                                  <a:pt x="443672" y="244385"/>
                                </a:cubicBezTo>
                                <a:cubicBezTo>
                                  <a:pt x="454968" y="233394"/>
                                  <a:pt x="454930" y="215216"/>
                                  <a:pt x="462590" y="204218"/>
                                </a:cubicBezTo>
                                <a:cubicBezTo>
                                  <a:pt x="472524" y="192151"/>
                                  <a:pt x="492891" y="185499"/>
                                  <a:pt x="502453" y="176616"/>
                                </a:cubicBezTo>
                                <a:cubicBezTo>
                                  <a:pt x="510698" y="165094"/>
                                  <a:pt x="502680" y="154221"/>
                                  <a:pt x="516659" y="136387"/>
                                </a:cubicBezTo>
                                <a:cubicBezTo>
                                  <a:pt x="446556" y="76973"/>
                                  <a:pt x="407441" y="36153"/>
                                  <a:pt x="369170" y="13120"/>
                                </a:cubicBezTo>
                                <a:cubicBezTo>
                                  <a:pt x="298827" y="-9103"/>
                                  <a:pt x="204322" y="-4216"/>
                                  <a:pt x="143493" y="13963"/>
                                </a:cubicBezTo>
                                <a:cubicBezTo>
                                  <a:pt x="93138" y="50299"/>
                                  <a:pt x="24755" y="97745"/>
                                  <a:pt x="0" y="127000"/>
                                </a:cubicBezTo>
                                <a:cubicBezTo>
                                  <a:pt x="13467" y="141614"/>
                                  <a:pt x="4367" y="170856"/>
                                  <a:pt x="13215" y="184331"/>
                                </a:cubicBezTo>
                                <a:cubicBezTo>
                                  <a:pt x="25625" y="196857"/>
                                  <a:pt x="50374" y="189673"/>
                                  <a:pt x="57082" y="200159"/>
                                </a:cubicBezTo>
                                <a:cubicBezTo>
                                  <a:pt x="66155" y="208819"/>
                                  <a:pt x="64880" y="235903"/>
                                  <a:pt x="72756" y="243337"/>
                                </a:cubicBezTo>
                                <a:cubicBezTo>
                                  <a:pt x="82345" y="251180"/>
                                  <a:pt x="111714" y="245272"/>
                                  <a:pt x="122284" y="251236"/>
                                </a:cubicBezTo>
                                <a:cubicBezTo>
                                  <a:pt x="134862" y="256524"/>
                                  <a:pt x="138402" y="279403"/>
                                  <a:pt x="146814" y="284287"/>
                                </a:cubicBezTo>
                                <a:cubicBezTo>
                                  <a:pt x="156452" y="292647"/>
                                  <a:pt x="177084" y="282202"/>
                                  <a:pt x="188437" y="283522"/>
                                </a:cubicBezTo>
                                <a:cubicBezTo>
                                  <a:pt x="200273" y="288117"/>
                                  <a:pt x="209128" y="305807"/>
                                  <a:pt x="221954" y="310375"/>
                                </a:cubicBezTo>
                                <a:cubicBezTo>
                                  <a:pt x="231360" y="313697"/>
                                  <a:pt x="250713" y="300340"/>
                                  <a:pt x="261647" y="300023"/>
                                </a:cubicBezTo>
                                <a:cubicBezTo>
                                  <a:pt x="273733" y="298845"/>
                                  <a:pt x="285876" y="312646"/>
                                  <a:pt x="296161" y="310440"/>
                                </a:cubicBezTo>
                                <a:cubicBezTo>
                                  <a:pt x="306500" y="308458"/>
                                  <a:pt x="304088" y="297710"/>
                                  <a:pt x="328806" y="290792"/>
                                </a:cubicBezTo>
                                <a:close/>
                              </a:path>
                              <a:path w="516659" h="310754" stroke="0" extrusionOk="0">
                                <a:moveTo>
                                  <a:pt x="328806" y="290792"/>
                                </a:moveTo>
                                <a:cubicBezTo>
                                  <a:pt x="353810" y="287594"/>
                                  <a:pt x="365112" y="296768"/>
                                  <a:pt x="378057" y="292405"/>
                                </a:cubicBezTo>
                                <a:cubicBezTo>
                                  <a:pt x="390513" y="285770"/>
                                  <a:pt x="389518" y="264712"/>
                                  <a:pt x="401278" y="255495"/>
                                </a:cubicBezTo>
                                <a:cubicBezTo>
                                  <a:pt x="411643" y="247348"/>
                                  <a:pt x="434605" y="255228"/>
                                  <a:pt x="443672" y="244385"/>
                                </a:cubicBezTo>
                                <a:cubicBezTo>
                                  <a:pt x="455861" y="238557"/>
                                  <a:pt x="452226" y="215353"/>
                                  <a:pt x="462590" y="204218"/>
                                </a:cubicBezTo>
                                <a:cubicBezTo>
                                  <a:pt x="473864" y="191688"/>
                                  <a:pt x="490463" y="188188"/>
                                  <a:pt x="502453" y="176616"/>
                                </a:cubicBezTo>
                                <a:cubicBezTo>
                                  <a:pt x="511812" y="167036"/>
                                  <a:pt x="505735" y="154528"/>
                                  <a:pt x="516659" y="136387"/>
                                </a:cubicBezTo>
                                <a:cubicBezTo>
                                  <a:pt x="481243" y="101034"/>
                                  <a:pt x="425120" y="52917"/>
                                  <a:pt x="369170" y="13120"/>
                                </a:cubicBezTo>
                                <a:cubicBezTo>
                                  <a:pt x="301889" y="-10353"/>
                                  <a:pt x="200267" y="-3075"/>
                                  <a:pt x="143493" y="13963"/>
                                </a:cubicBezTo>
                                <a:cubicBezTo>
                                  <a:pt x="113327" y="36988"/>
                                  <a:pt x="72229" y="73980"/>
                                  <a:pt x="0" y="127000"/>
                                </a:cubicBezTo>
                                <a:cubicBezTo>
                                  <a:pt x="11553" y="143470"/>
                                  <a:pt x="4557" y="171356"/>
                                  <a:pt x="13215" y="184331"/>
                                </a:cubicBezTo>
                                <a:cubicBezTo>
                                  <a:pt x="23100" y="195474"/>
                                  <a:pt x="45024" y="191875"/>
                                  <a:pt x="57082" y="200159"/>
                                </a:cubicBezTo>
                                <a:cubicBezTo>
                                  <a:pt x="69635" y="208641"/>
                                  <a:pt x="62294" y="235699"/>
                                  <a:pt x="72756" y="243337"/>
                                </a:cubicBezTo>
                                <a:cubicBezTo>
                                  <a:pt x="85760" y="254523"/>
                                  <a:pt x="110308" y="245067"/>
                                  <a:pt x="122284" y="251236"/>
                                </a:cubicBezTo>
                                <a:cubicBezTo>
                                  <a:pt x="134807" y="258463"/>
                                  <a:pt x="134694" y="277685"/>
                                  <a:pt x="146814" y="284287"/>
                                </a:cubicBezTo>
                                <a:cubicBezTo>
                                  <a:pt x="158436" y="290600"/>
                                  <a:pt x="177281" y="277950"/>
                                  <a:pt x="188437" y="283522"/>
                                </a:cubicBezTo>
                                <a:cubicBezTo>
                                  <a:pt x="202826" y="287725"/>
                                  <a:pt x="212263" y="306374"/>
                                  <a:pt x="221954" y="310375"/>
                                </a:cubicBezTo>
                                <a:cubicBezTo>
                                  <a:pt x="232317" y="313214"/>
                                  <a:pt x="246534" y="299312"/>
                                  <a:pt x="261647" y="300023"/>
                                </a:cubicBezTo>
                                <a:cubicBezTo>
                                  <a:pt x="274946" y="299645"/>
                                  <a:pt x="284863" y="311731"/>
                                  <a:pt x="296161" y="310440"/>
                                </a:cubicBezTo>
                                <a:cubicBezTo>
                                  <a:pt x="305012" y="308751"/>
                                  <a:pt x="305020" y="297515"/>
                                  <a:pt x="328806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0" name="フリーフォーム: 図形 469">
                    <a:extLst>
                      <a:ext uri="{FF2B5EF4-FFF2-40B4-BE49-F238E27FC236}">
                        <a16:creationId xmlns:a16="http://schemas.microsoft.com/office/drawing/2014/main" id="{A78D695C-DACD-47CC-8AFF-652E87FD2743}"/>
                      </a:ext>
                    </a:extLst>
                  </p:cNvPr>
                  <p:cNvSpPr/>
                  <p:nvPr/>
                </p:nvSpPr>
                <p:spPr>
                  <a:xfrm rot="7200000" flipH="1">
                    <a:off x="4649279" y="3664450"/>
                    <a:ext cx="516658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66359846">
                          <a:custGeom>
                            <a:avLst/>
                            <a:gdLst>
                              <a:gd name="connsiteX0" fmla="*/ 328805 w 516658"/>
                              <a:gd name="connsiteY0" fmla="*/ 290792 h 310754"/>
                              <a:gd name="connsiteX1" fmla="*/ 378056 w 516658"/>
                              <a:gd name="connsiteY1" fmla="*/ 292405 h 310754"/>
                              <a:gd name="connsiteX2" fmla="*/ 401277 w 516658"/>
                              <a:gd name="connsiteY2" fmla="*/ 255495 h 310754"/>
                              <a:gd name="connsiteX3" fmla="*/ 443671 w 516658"/>
                              <a:gd name="connsiteY3" fmla="*/ 244385 h 310754"/>
                              <a:gd name="connsiteX4" fmla="*/ 462589 w 516658"/>
                              <a:gd name="connsiteY4" fmla="*/ 204218 h 310754"/>
                              <a:gd name="connsiteX5" fmla="*/ 502452 w 516658"/>
                              <a:gd name="connsiteY5" fmla="*/ 176616 h 310754"/>
                              <a:gd name="connsiteX6" fmla="*/ 516658 w 516658"/>
                              <a:gd name="connsiteY6" fmla="*/ 136387 h 310754"/>
                              <a:gd name="connsiteX7" fmla="*/ 369169 w 516658"/>
                              <a:gd name="connsiteY7" fmla="*/ 13120 h 310754"/>
                              <a:gd name="connsiteX8" fmla="*/ 143493 w 516658"/>
                              <a:gd name="connsiteY8" fmla="*/ 13963 h 310754"/>
                              <a:gd name="connsiteX9" fmla="*/ 0 w 516658"/>
                              <a:gd name="connsiteY9" fmla="*/ 127000 h 310754"/>
                              <a:gd name="connsiteX10" fmla="*/ 13215 w 516658"/>
                              <a:gd name="connsiteY10" fmla="*/ 184331 h 310754"/>
                              <a:gd name="connsiteX11" fmla="*/ 57082 w 516658"/>
                              <a:gd name="connsiteY11" fmla="*/ 200159 h 310754"/>
                              <a:gd name="connsiteX12" fmla="*/ 72756 w 516658"/>
                              <a:gd name="connsiteY12" fmla="*/ 243337 h 310754"/>
                              <a:gd name="connsiteX13" fmla="*/ 122283 w 516658"/>
                              <a:gd name="connsiteY13" fmla="*/ 251236 h 310754"/>
                              <a:gd name="connsiteX14" fmla="*/ 146814 w 516658"/>
                              <a:gd name="connsiteY14" fmla="*/ 284287 h 310754"/>
                              <a:gd name="connsiteX15" fmla="*/ 188436 w 516658"/>
                              <a:gd name="connsiteY15" fmla="*/ 283522 h 310754"/>
                              <a:gd name="connsiteX16" fmla="*/ 221954 w 516658"/>
                              <a:gd name="connsiteY16" fmla="*/ 310375 h 310754"/>
                              <a:gd name="connsiteX17" fmla="*/ 261647 w 516658"/>
                              <a:gd name="connsiteY17" fmla="*/ 300023 h 310754"/>
                              <a:gd name="connsiteX18" fmla="*/ 296161 w 516658"/>
                              <a:gd name="connsiteY18" fmla="*/ 310440 h 310754"/>
                              <a:gd name="connsiteX19" fmla="*/ 328805 w 516658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8" h="310754" fill="none" extrusionOk="0">
                                <a:moveTo>
                                  <a:pt x="328805" y="290792"/>
                                </a:moveTo>
                                <a:cubicBezTo>
                                  <a:pt x="352653" y="284270"/>
                                  <a:pt x="365379" y="299843"/>
                                  <a:pt x="378056" y="292405"/>
                                </a:cubicBezTo>
                                <a:cubicBezTo>
                                  <a:pt x="392346" y="288091"/>
                                  <a:pt x="390991" y="266231"/>
                                  <a:pt x="401277" y="255495"/>
                                </a:cubicBezTo>
                                <a:cubicBezTo>
                                  <a:pt x="411699" y="247238"/>
                                  <a:pt x="435720" y="252353"/>
                                  <a:pt x="443671" y="244385"/>
                                </a:cubicBezTo>
                                <a:cubicBezTo>
                                  <a:pt x="455177" y="237630"/>
                                  <a:pt x="451071" y="214129"/>
                                  <a:pt x="462589" y="204218"/>
                                </a:cubicBezTo>
                                <a:cubicBezTo>
                                  <a:pt x="472135" y="196329"/>
                                  <a:pt x="492681" y="185794"/>
                                  <a:pt x="502452" y="176616"/>
                                </a:cubicBezTo>
                                <a:cubicBezTo>
                                  <a:pt x="511652" y="164913"/>
                                  <a:pt x="505678" y="154373"/>
                                  <a:pt x="516658" y="136387"/>
                                </a:cubicBezTo>
                                <a:cubicBezTo>
                                  <a:pt x="455201" y="90846"/>
                                  <a:pt x="424401" y="47365"/>
                                  <a:pt x="369169" y="13120"/>
                                </a:cubicBezTo>
                                <a:cubicBezTo>
                                  <a:pt x="301898" y="-3374"/>
                                  <a:pt x="206106" y="-2690"/>
                                  <a:pt x="143493" y="13963"/>
                                </a:cubicBezTo>
                                <a:cubicBezTo>
                                  <a:pt x="95817" y="45085"/>
                                  <a:pt x="72590" y="74480"/>
                                  <a:pt x="0" y="127000"/>
                                </a:cubicBezTo>
                                <a:cubicBezTo>
                                  <a:pt x="13495" y="142563"/>
                                  <a:pt x="3481" y="171489"/>
                                  <a:pt x="13215" y="184331"/>
                                </a:cubicBezTo>
                                <a:cubicBezTo>
                                  <a:pt x="22259" y="196553"/>
                                  <a:pt x="44545" y="188830"/>
                                  <a:pt x="57082" y="200159"/>
                                </a:cubicBezTo>
                                <a:cubicBezTo>
                                  <a:pt x="69393" y="209556"/>
                                  <a:pt x="63192" y="237011"/>
                                  <a:pt x="72756" y="243337"/>
                                </a:cubicBezTo>
                                <a:cubicBezTo>
                                  <a:pt x="84372" y="251514"/>
                                  <a:pt x="107736" y="245292"/>
                                  <a:pt x="122283" y="251236"/>
                                </a:cubicBezTo>
                                <a:cubicBezTo>
                                  <a:pt x="137201" y="258256"/>
                                  <a:pt x="137999" y="279059"/>
                                  <a:pt x="146814" y="284287"/>
                                </a:cubicBezTo>
                                <a:cubicBezTo>
                                  <a:pt x="158341" y="290392"/>
                                  <a:pt x="179217" y="279294"/>
                                  <a:pt x="188436" y="283522"/>
                                </a:cubicBezTo>
                                <a:cubicBezTo>
                                  <a:pt x="202720" y="285811"/>
                                  <a:pt x="209203" y="308151"/>
                                  <a:pt x="221954" y="310375"/>
                                </a:cubicBezTo>
                                <a:cubicBezTo>
                                  <a:pt x="234805" y="313671"/>
                                  <a:pt x="248199" y="301066"/>
                                  <a:pt x="261647" y="300023"/>
                                </a:cubicBezTo>
                                <a:cubicBezTo>
                                  <a:pt x="275419" y="300554"/>
                                  <a:pt x="287527" y="312493"/>
                                  <a:pt x="296161" y="310440"/>
                                </a:cubicBezTo>
                                <a:cubicBezTo>
                                  <a:pt x="307863" y="308962"/>
                                  <a:pt x="305197" y="296500"/>
                                  <a:pt x="328805" y="290792"/>
                                </a:cubicBezTo>
                                <a:close/>
                              </a:path>
                              <a:path w="516658" h="310754" stroke="0" extrusionOk="0">
                                <a:moveTo>
                                  <a:pt x="328805" y="290792"/>
                                </a:moveTo>
                                <a:cubicBezTo>
                                  <a:pt x="351009" y="282329"/>
                                  <a:pt x="365352" y="300022"/>
                                  <a:pt x="378056" y="292405"/>
                                </a:cubicBezTo>
                                <a:cubicBezTo>
                                  <a:pt x="389543" y="285092"/>
                                  <a:pt x="388926" y="265847"/>
                                  <a:pt x="401277" y="255495"/>
                                </a:cubicBezTo>
                                <a:cubicBezTo>
                                  <a:pt x="411078" y="247149"/>
                                  <a:pt x="432389" y="253330"/>
                                  <a:pt x="443671" y="244385"/>
                                </a:cubicBezTo>
                                <a:cubicBezTo>
                                  <a:pt x="454261" y="232754"/>
                                  <a:pt x="451013" y="215546"/>
                                  <a:pt x="462589" y="204218"/>
                                </a:cubicBezTo>
                                <a:cubicBezTo>
                                  <a:pt x="472746" y="191874"/>
                                  <a:pt x="495064" y="190401"/>
                                  <a:pt x="502452" y="176616"/>
                                </a:cubicBezTo>
                                <a:cubicBezTo>
                                  <a:pt x="511929" y="167487"/>
                                  <a:pt x="504044" y="155424"/>
                                  <a:pt x="516658" y="136387"/>
                                </a:cubicBezTo>
                                <a:cubicBezTo>
                                  <a:pt x="478818" y="115020"/>
                                  <a:pt x="412190" y="57655"/>
                                  <a:pt x="369169" y="13120"/>
                                </a:cubicBezTo>
                                <a:cubicBezTo>
                                  <a:pt x="303423" y="-442"/>
                                  <a:pt x="211541" y="-4382"/>
                                  <a:pt x="143493" y="13963"/>
                                </a:cubicBezTo>
                                <a:cubicBezTo>
                                  <a:pt x="75676" y="68155"/>
                                  <a:pt x="35549" y="110330"/>
                                  <a:pt x="0" y="127000"/>
                                </a:cubicBezTo>
                                <a:cubicBezTo>
                                  <a:pt x="15292" y="140464"/>
                                  <a:pt x="2457" y="173893"/>
                                  <a:pt x="13215" y="184331"/>
                                </a:cubicBezTo>
                                <a:cubicBezTo>
                                  <a:pt x="23854" y="196202"/>
                                  <a:pt x="46528" y="191039"/>
                                  <a:pt x="57082" y="200159"/>
                                </a:cubicBezTo>
                                <a:cubicBezTo>
                                  <a:pt x="69236" y="212095"/>
                                  <a:pt x="62251" y="234689"/>
                                  <a:pt x="72756" y="243337"/>
                                </a:cubicBezTo>
                                <a:cubicBezTo>
                                  <a:pt x="83852" y="252684"/>
                                  <a:pt x="109338" y="246000"/>
                                  <a:pt x="122283" y="251236"/>
                                </a:cubicBezTo>
                                <a:cubicBezTo>
                                  <a:pt x="132665" y="259616"/>
                                  <a:pt x="135496" y="279692"/>
                                  <a:pt x="146814" y="284287"/>
                                </a:cubicBezTo>
                                <a:cubicBezTo>
                                  <a:pt x="157680" y="289349"/>
                                  <a:pt x="175667" y="278773"/>
                                  <a:pt x="188436" y="283522"/>
                                </a:cubicBezTo>
                                <a:cubicBezTo>
                                  <a:pt x="201315" y="288311"/>
                                  <a:pt x="208276" y="310073"/>
                                  <a:pt x="221954" y="310375"/>
                                </a:cubicBezTo>
                                <a:cubicBezTo>
                                  <a:pt x="233992" y="315275"/>
                                  <a:pt x="249623" y="297666"/>
                                  <a:pt x="261647" y="300023"/>
                                </a:cubicBezTo>
                                <a:cubicBezTo>
                                  <a:pt x="274504" y="299971"/>
                                  <a:pt x="285238" y="311927"/>
                                  <a:pt x="296161" y="310440"/>
                                </a:cubicBezTo>
                                <a:cubicBezTo>
                                  <a:pt x="307181" y="309426"/>
                                  <a:pt x="306271" y="297968"/>
                                  <a:pt x="328805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1" name="フリーフォーム: 図形 470">
                    <a:extLst>
                      <a:ext uri="{FF2B5EF4-FFF2-40B4-BE49-F238E27FC236}">
                        <a16:creationId xmlns:a16="http://schemas.microsoft.com/office/drawing/2014/main" id="{EFB0555D-C07A-4D20-8484-CA0A097E355F}"/>
                      </a:ext>
                    </a:extLst>
                  </p:cNvPr>
                  <p:cNvSpPr/>
                  <p:nvPr/>
                </p:nvSpPr>
                <p:spPr>
                  <a:xfrm flipH="1">
                    <a:off x="4788653" y="3905853"/>
                    <a:ext cx="516658" cy="31075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97028860">
                          <a:custGeom>
                            <a:avLst/>
                            <a:gdLst>
                              <a:gd name="connsiteX0" fmla="*/ 328805 w 516658"/>
                              <a:gd name="connsiteY0" fmla="*/ 290792 h 310754"/>
                              <a:gd name="connsiteX1" fmla="*/ 378056 w 516658"/>
                              <a:gd name="connsiteY1" fmla="*/ 292405 h 310754"/>
                              <a:gd name="connsiteX2" fmla="*/ 401277 w 516658"/>
                              <a:gd name="connsiteY2" fmla="*/ 255495 h 310754"/>
                              <a:gd name="connsiteX3" fmla="*/ 443671 w 516658"/>
                              <a:gd name="connsiteY3" fmla="*/ 244385 h 310754"/>
                              <a:gd name="connsiteX4" fmla="*/ 462589 w 516658"/>
                              <a:gd name="connsiteY4" fmla="*/ 204218 h 310754"/>
                              <a:gd name="connsiteX5" fmla="*/ 502452 w 516658"/>
                              <a:gd name="connsiteY5" fmla="*/ 176616 h 310754"/>
                              <a:gd name="connsiteX6" fmla="*/ 516658 w 516658"/>
                              <a:gd name="connsiteY6" fmla="*/ 136387 h 310754"/>
                              <a:gd name="connsiteX7" fmla="*/ 369169 w 516658"/>
                              <a:gd name="connsiteY7" fmla="*/ 13120 h 310754"/>
                              <a:gd name="connsiteX8" fmla="*/ 143493 w 516658"/>
                              <a:gd name="connsiteY8" fmla="*/ 13963 h 310754"/>
                              <a:gd name="connsiteX9" fmla="*/ 0 w 516658"/>
                              <a:gd name="connsiteY9" fmla="*/ 127000 h 310754"/>
                              <a:gd name="connsiteX10" fmla="*/ 13215 w 516658"/>
                              <a:gd name="connsiteY10" fmla="*/ 184331 h 310754"/>
                              <a:gd name="connsiteX11" fmla="*/ 57082 w 516658"/>
                              <a:gd name="connsiteY11" fmla="*/ 200159 h 310754"/>
                              <a:gd name="connsiteX12" fmla="*/ 72756 w 516658"/>
                              <a:gd name="connsiteY12" fmla="*/ 243337 h 310754"/>
                              <a:gd name="connsiteX13" fmla="*/ 122283 w 516658"/>
                              <a:gd name="connsiteY13" fmla="*/ 251236 h 310754"/>
                              <a:gd name="connsiteX14" fmla="*/ 146814 w 516658"/>
                              <a:gd name="connsiteY14" fmla="*/ 284287 h 310754"/>
                              <a:gd name="connsiteX15" fmla="*/ 188436 w 516658"/>
                              <a:gd name="connsiteY15" fmla="*/ 283522 h 310754"/>
                              <a:gd name="connsiteX16" fmla="*/ 221954 w 516658"/>
                              <a:gd name="connsiteY16" fmla="*/ 310375 h 310754"/>
                              <a:gd name="connsiteX17" fmla="*/ 261647 w 516658"/>
                              <a:gd name="connsiteY17" fmla="*/ 300023 h 310754"/>
                              <a:gd name="connsiteX18" fmla="*/ 296161 w 516658"/>
                              <a:gd name="connsiteY18" fmla="*/ 310440 h 310754"/>
                              <a:gd name="connsiteX19" fmla="*/ 328805 w 516658"/>
                              <a:gd name="connsiteY19" fmla="*/ 290792 h 3107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516658" h="310754" fill="none" extrusionOk="0">
                                <a:moveTo>
                                  <a:pt x="328805" y="290792"/>
                                </a:moveTo>
                                <a:cubicBezTo>
                                  <a:pt x="350221" y="285455"/>
                                  <a:pt x="365245" y="298634"/>
                                  <a:pt x="378056" y="292405"/>
                                </a:cubicBezTo>
                                <a:cubicBezTo>
                                  <a:pt x="391870" y="284112"/>
                                  <a:pt x="389440" y="265321"/>
                                  <a:pt x="401277" y="255495"/>
                                </a:cubicBezTo>
                                <a:cubicBezTo>
                                  <a:pt x="409080" y="247996"/>
                                  <a:pt x="430830" y="254784"/>
                                  <a:pt x="443671" y="244385"/>
                                </a:cubicBezTo>
                                <a:cubicBezTo>
                                  <a:pt x="454569" y="238997"/>
                                  <a:pt x="452115" y="218852"/>
                                  <a:pt x="462589" y="204218"/>
                                </a:cubicBezTo>
                                <a:cubicBezTo>
                                  <a:pt x="471869" y="195416"/>
                                  <a:pt x="491098" y="188440"/>
                                  <a:pt x="502452" y="176616"/>
                                </a:cubicBezTo>
                                <a:cubicBezTo>
                                  <a:pt x="510924" y="164253"/>
                                  <a:pt x="505008" y="156846"/>
                                  <a:pt x="516658" y="136387"/>
                                </a:cubicBezTo>
                                <a:cubicBezTo>
                                  <a:pt x="460526" y="87134"/>
                                  <a:pt x="419496" y="59719"/>
                                  <a:pt x="369169" y="13120"/>
                                </a:cubicBezTo>
                                <a:cubicBezTo>
                                  <a:pt x="305683" y="-13229"/>
                                  <a:pt x="212987" y="-13648"/>
                                  <a:pt x="143493" y="13963"/>
                                </a:cubicBezTo>
                                <a:cubicBezTo>
                                  <a:pt x="85589" y="48178"/>
                                  <a:pt x="35460" y="88910"/>
                                  <a:pt x="0" y="127000"/>
                                </a:cubicBezTo>
                                <a:cubicBezTo>
                                  <a:pt x="13070" y="140393"/>
                                  <a:pt x="6185" y="173783"/>
                                  <a:pt x="13215" y="184331"/>
                                </a:cubicBezTo>
                                <a:cubicBezTo>
                                  <a:pt x="23593" y="196362"/>
                                  <a:pt x="46756" y="189555"/>
                                  <a:pt x="57082" y="200159"/>
                                </a:cubicBezTo>
                                <a:cubicBezTo>
                                  <a:pt x="65687" y="208896"/>
                                  <a:pt x="61991" y="234216"/>
                                  <a:pt x="72756" y="243337"/>
                                </a:cubicBezTo>
                                <a:cubicBezTo>
                                  <a:pt x="84363" y="251772"/>
                                  <a:pt x="108238" y="244729"/>
                                  <a:pt x="122283" y="251236"/>
                                </a:cubicBezTo>
                                <a:cubicBezTo>
                                  <a:pt x="133901" y="258613"/>
                                  <a:pt x="133140" y="279914"/>
                                  <a:pt x="146814" y="284287"/>
                                </a:cubicBezTo>
                                <a:cubicBezTo>
                                  <a:pt x="155772" y="287551"/>
                                  <a:pt x="175302" y="279762"/>
                                  <a:pt x="188436" y="283522"/>
                                </a:cubicBezTo>
                                <a:cubicBezTo>
                                  <a:pt x="201483" y="287696"/>
                                  <a:pt x="207177" y="306724"/>
                                  <a:pt x="221954" y="310375"/>
                                </a:cubicBezTo>
                                <a:cubicBezTo>
                                  <a:pt x="234104" y="314097"/>
                                  <a:pt x="249471" y="298822"/>
                                  <a:pt x="261647" y="300023"/>
                                </a:cubicBezTo>
                                <a:cubicBezTo>
                                  <a:pt x="273725" y="300270"/>
                                  <a:pt x="285091" y="313194"/>
                                  <a:pt x="296161" y="310440"/>
                                </a:cubicBezTo>
                                <a:cubicBezTo>
                                  <a:pt x="305876" y="308547"/>
                                  <a:pt x="305870" y="299398"/>
                                  <a:pt x="328805" y="290792"/>
                                </a:cubicBezTo>
                                <a:close/>
                              </a:path>
                              <a:path w="516658" h="310754" stroke="0" extrusionOk="0">
                                <a:moveTo>
                                  <a:pt x="328805" y="290792"/>
                                </a:moveTo>
                                <a:cubicBezTo>
                                  <a:pt x="351218" y="287084"/>
                                  <a:pt x="367737" y="299217"/>
                                  <a:pt x="378056" y="292405"/>
                                </a:cubicBezTo>
                                <a:cubicBezTo>
                                  <a:pt x="390468" y="286470"/>
                                  <a:pt x="392726" y="261854"/>
                                  <a:pt x="401277" y="255495"/>
                                </a:cubicBezTo>
                                <a:cubicBezTo>
                                  <a:pt x="412124" y="248070"/>
                                  <a:pt x="434181" y="255303"/>
                                  <a:pt x="443671" y="244385"/>
                                </a:cubicBezTo>
                                <a:cubicBezTo>
                                  <a:pt x="456601" y="238085"/>
                                  <a:pt x="451220" y="217766"/>
                                  <a:pt x="462589" y="204218"/>
                                </a:cubicBezTo>
                                <a:cubicBezTo>
                                  <a:pt x="474605" y="192202"/>
                                  <a:pt x="492472" y="187488"/>
                                  <a:pt x="502452" y="176616"/>
                                </a:cubicBezTo>
                                <a:cubicBezTo>
                                  <a:pt x="510823" y="164847"/>
                                  <a:pt x="506858" y="152429"/>
                                  <a:pt x="516658" y="136387"/>
                                </a:cubicBezTo>
                                <a:cubicBezTo>
                                  <a:pt x="460786" y="88243"/>
                                  <a:pt x="406732" y="39035"/>
                                  <a:pt x="369169" y="13120"/>
                                </a:cubicBezTo>
                                <a:cubicBezTo>
                                  <a:pt x="293567" y="-11740"/>
                                  <a:pt x="215530" y="8420"/>
                                  <a:pt x="143493" y="13963"/>
                                </a:cubicBezTo>
                                <a:cubicBezTo>
                                  <a:pt x="92713" y="64785"/>
                                  <a:pt x="37790" y="105676"/>
                                  <a:pt x="0" y="127000"/>
                                </a:cubicBezTo>
                                <a:cubicBezTo>
                                  <a:pt x="12863" y="139928"/>
                                  <a:pt x="2906" y="173506"/>
                                  <a:pt x="13215" y="184331"/>
                                </a:cubicBezTo>
                                <a:cubicBezTo>
                                  <a:pt x="19687" y="195345"/>
                                  <a:pt x="45283" y="193228"/>
                                  <a:pt x="57082" y="200159"/>
                                </a:cubicBezTo>
                                <a:cubicBezTo>
                                  <a:pt x="66134" y="210135"/>
                                  <a:pt x="63476" y="234070"/>
                                  <a:pt x="72756" y="243337"/>
                                </a:cubicBezTo>
                                <a:cubicBezTo>
                                  <a:pt x="84368" y="253323"/>
                                  <a:pt x="108431" y="243438"/>
                                  <a:pt x="122283" y="251236"/>
                                </a:cubicBezTo>
                                <a:cubicBezTo>
                                  <a:pt x="135677" y="258220"/>
                                  <a:pt x="137025" y="278662"/>
                                  <a:pt x="146814" y="284287"/>
                                </a:cubicBezTo>
                                <a:cubicBezTo>
                                  <a:pt x="160363" y="288793"/>
                                  <a:pt x="176340" y="281736"/>
                                  <a:pt x="188436" y="283522"/>
                                </a:cubicBezTo>
                                <a:cubicBezTo>
                                  <a:pt x="202115" y="290385"/>
                                  <a:pt x="209602" y="307337"/>
                                  <a:pt x="221954" y="310375"/>
                                </a:cubicBezTo>
                                <a:cubicBezTo>
                                  <a:pt x="235965" y="311829"/>
                                  <a:pt x="252334" y="300348"/>
                                  <a:pt x="261647" y="300023"/>
                                </a:cubicBezTo>
                                <a:cubicBezTo>
                                  <a:pt x="274914" y="300831"/>
                                  <a:pt x="287346" y="312012"/>
                                  <a:pt x="296161" y="310440"/>
                                </a:cubicBezTo>
                                <a:cubicBezTo>
                                  <a:pt x="306303" y="309676"/>
                                  <a:pt x="307102" y="294411"/>
                                  <a:pt x="328805" y="290792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2" name="フリーフォーム: 図形 471">
                    <a:extLst>
                      <a:ext uri="{FF2B5EF4-FFF2-40B4-BE49-F238E27FC236}">
                        <a16:creationId xmlns:a16="http://schemas.microsoft.com/office/drawing/2014/main" id="{AAF82A8A-B7FF-490A-BD93-0DF0542FBADA}"/>
                      </a:ext>
                    </a:extLst>
                  </p:cNvPr>
                  <p:cNvSpPr/>
                  <p:nvPr/>
                </p:nvSpPr>
                <p:spPr>
                  <a:xfrm rot="11700000" flipH="1">
                    <a:off x="4884343" y="3664160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804178128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58598" y="209554"/>
                                  <a:pt x="269366" y="219332"/>
                                  <a:pt x="277968" y="214992"/>
                                </a:cubicBezTo>
                                <a:cubicBezTo>
                                  <a:pt x="287459" y="208402"/>
                                  <a:pt x="288417" y="194414"/>
                                  <a:pt x="295041" y="187854"/>
                                </a:cubicBezTo>
                                <a:cubicBezTo>
                                  <a:pt x="302162" y="180293"/>
                                  <a:pt x="318198" y="185244"/>
                                  <a:pt x="326212" y="179686"/>
                                </a:cubicBezTo>
                                <a:cubicBezTo>
                                  <a:pt x="333363" y="171059"/>
                                  <a:pt x="333235" y="159035"/>
                                  <a:pt x="340121" y="150152"/>
                                </a:cubicBezTo>
                                <a:cubicBezTo>
                                  <a:pt x="348546" y="140766"/>
                                  <a:pt x="361557" y="139424"/>
                                  <a:pt x="369431" y="129858"/>
                                </a:cubicBezTo>
                                <a:cubicBezTo>
                                  <a:pt x="376805" y="122252"/>
                                  <a:pt x="371215" y="113831"/>
                                  <a:pt x="379876" y="100279"/>
                                </a:cubicBezTo>
                                <a:cubicBezTo>
                                  <a:pt x="332950" y="62143"/>
                                  <a:pt x="305435" y="35819"/>
                                  <a:pt x="271434" y="9646"/>
                                </a:cubicBezTo>
                                <a:cubicBezTo>
                                  <a:pt x="224574" y="-4987"/>
                                  <a:pt x="148535" y="-1340"/>
                                  <a:pt x="105504" y="10266"/>
                                </a:cubicBezTo>
                                <a:cubicBezTo>
                                  <a:pt x="66316" y="49618"/>
                                  <a:pt x="34879" y="60735"/>
                                  <a:pt x="0" y="93378"/>
                                </a:cubicBezTo>
                                <a:cubicBezTo>
                                  <a:pt x="9647" y="103749"/>
                                  <a:pt x="2125" y="125591"/>
                                  <a:pt x="9716" y="135530"/>
                                </a:cubicBezTo>
                                <a:cubicBezTo>
                                  <a:pt x="17083" y="145216"/>
                                  <a:pt x="36146" y="138953"/>
                                  <a:pt x="41970" y="147168"/>
                                </a:cubicBezTo>
                                <a:cubicBezTo>
                                  <a:pt x="47245" y="155586"/>
                                  <a:pt x="46819" y="174164"/>
                                  <a:pt x="53494" y="178915"/>
                                </a:cubicBezTo>
                                <a:cubicBezTo>
                                  <a:pt x="61248" y="185112"/>
                                  <a:pt x="83078" y="180402"/>
                                  <a:pt x="89910" y="184723"/>
                                </a:cubicBezTo>
                                <a:cubicBezTo>
                                  <a:pt x="97630" y="190564"/>
                                  <a:pt x="100204" y="204150"/>
                                  <a:pt x="107946" y="209024"/>
                                </a:cubicBezTo>
                                <a:cubicBezTo>
                                  <a:pt x="117592" y="214689"/>
                                  <a:pt x="128571" y="204474"/>
                                  <a:pt x="138549" y="208461"/>
                                </a:cubicBezTo>
                                <a:cubicBezTo>
                                  <a:pt x="147023" y="211811"/>
                                  <a:pt x="152693" y="225553"/>
                                  <a:pt x="163193" y="228205"/>
                                </a:cubicBezTo>
                                <a:cubicBezTo>
                                  <a:pt x="173040" y="228994"/>
                                  <a:pt x="183808" y="220350"/>
                                  <a:pt x="192377" y="220594"/>
                                </a:cubicBezTo>
                                <a:cubicBezTo>
                                  <a:pt x="202320" y="220573"/>
                                  <a:pt x="209949" y="229049"/>
                                  <a:pt x="217754" y="228253"/>
                                </a:cubicBezTo>
                                <a:cubicBezTo>
                                  <a:pt x="225251" y="226736"/>
                                  <a:pt x="223131" y="219323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531" y="208007"/>
                                  <a:pt x="267768" y="221277"/>
                                  <a:pt x="277968" y="214992"/>
                                </a:cubicBezTo>
                                <a:cubicBezTo>
                                  <a:pt x="286989" y="210983"/>
                                  <a:pt x="286766" y="194390"/>
                                  <a:pt x="295041" y="187854"/>
                                </a:cubicBezTo>
                                <a:cubicBezTo>
                                  <a:pt x="303749" y="182416"/>
                                  <a:pt x="318177" y="187717"/>
                                  <a:pt x="326212" y="179686"/>
                                </a:cubicBezTo>
                                <a:cubicBezTo>
                                  <a:pt x="334027" y="173342"/>
                                  <a:pt x="334553" y="159426"/>
                                  <a:pt x="340121" y="150152"/>
                                </a:cubicBezTo>
                                <a:cubicBezTo>
                                  <a:pt x="347244" y="144242"/>
                                  <a:pt x="365246" y="137371"/>
                                  <a:pt x="369431" y="129858"/>
                                </a:cubicBezTo>
                                <a:cubicBezTo>
                                  <a:pt x="375175" y="121123"/>
                                  <a:pt x="372883" y="112382"/>
                                  <a:pt x="379876" y="100279"/>
                                </a:cubicBezTo>
                                <a:cubicBezTo>
                                  <a:pt x="333848" y="57260"/>
                                  <a:pt x="316022" y="47272"/>
                                  <a:pt x="271434" y="9646"/>
                                </a:cubicBezTo>
                                <a:cubicBezTo>
                                  <a:pt x="211915" y="-6267"/>
                                  <a:pt x="155125" y="-4810"/>
                                  <a:pt x="105504" y="10266"/>
                                </a:cubicBezTo>
                                <a:cubicBezTo>
                                  <a:pt x="67807" y="38690"/>
                                  <a:pt x="46141" y="55174"/>
                                  <a:pt x="0" y="93378"/>
                                </a:cubicBezTo>
                                <a:cubicBezTo>
                                  <a:pt x="9447" y="103003"/>
                                  <a:pt x="1544" y="127783"/>
                                  <a:pt x="9716" y="135530"/>
                                </a:cubicBezTo>
                                <a:cubicBezTo>
                                  <a:pt x="19058" y="145362"/>
                                  <a:pt x="33960" y="137591"/>
                                  <a:pt x="41970" y="147168"/>
                                </a:cubicBezTo>
                                <a:cubicBezTo>
                                  <a:pt x="48281" y="153529"/>
                                  <a:pt x="45487" y="173396"/>
                                  <a:pt x="53494" y="178915"/>
                                </a:cubicBezTo>
                                <a:cubicBezTo>
                                  <a:pt x="61234" y="185616"/>
                                  <a:pt x="79929" y="180745"/>
                                  <a:pt x="89910" y="184723"/>
                                </a:cubicBezTo>
                                <a:cubicBezTo>
                                  <a:pt x="98302" y="191512"/>
                                  <a:pt x="100170" y="204600"/>
                                  <a:pt x="107946" y="209024"/>
                                </a:cubicBezTo>
                                <a:cubicBezTo>
                                  <a:pt x="116414" y="211941"/>
                                  <a:pt x="129805" y="205579"/>
                                  <a:pt x="138549" y="208461"/>
                                </a:cubicBezTo>
                                <a:cubicBezTo>
                                  <a:pt x="146684" y="210577"/>
                                  <a:pt x="155039" y="225817"/>
                                  <a:pt x="163193" y="228205"/>
                                </a:cubicBezTo>
                                <a:cubicBezTo>
                                  <a:pt x="173557" y="228803"/>
                                  <a:pt x="182093" y="221630"/>
                                  <a:pt x="192377" y="220594"/>
                                </a:cubicBezTo>
                                <a:cubicBezTo>
                                  <a:pt x="199561" y="220022"/>
                                  <a:pt x="208540" y="230636"/>
                                  <a:pt x="217754" y="228253"/>
                                </a:cubicBezTo>
                                <a:cubicBezTo>
                                  <a:pt x="225376" y="227522"/>
                                  <a:pt x="224572" y="218860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3" name="フリーフォーム: 図形 472">
                    <a:extLst>
                      <a:ext uri="{FF2B5EF4-FFF2-40B4-BE49-F238E27FC236}">
                        <a16:creationId xmlns:a16="http://schemas.microsoft.com/office/drawing/2014/main" id="{1B3B7907-DFEE-47FF-A860-C284E450C538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737775" y="3815225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534330799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61048" y="210022"/>
                                  <a:pt x="270202" y="218339"/>
                                  <a:pt x="277968" y="214992"/>
                                </a:cubicBezTo>
                                <a:cubicBezTo>
                                  <a:pt x="287593" y="211725"/>
                                  <a:pt x="286188" y="195476"/>
                                  <a:pt x="295041" y="187854"/>
                                </a:cubicBezTo>
                                <a:cubicBezTo>
                                  <a:pt x="302260" y="183309"/>
                                  <a:pt x="319114" y="186756"/>
                                  <a:pt x="326212" y="179686"/>
                                </a:cubicBezTo>
                                <a:cubicBezTo>
                                  <a:pt x="333750" y="173016"/>
                                  <a:pt x="332504" y="159395"/>
                                  <a:pt x="340121" y="150152"/>
                                </a:cubicBezTo>
                                <a:cubicBezTo>
                                  <a:pt x="347569" y="141667"/>
                                  <a:pt x="361988" y="136938"/>
                                  <a:pt x="369431" y="129858"/>
                                </a:cubicBezTo>
                                <a:cubicBezTo>
                                  <a:pt x="377382" y="123511"/>
                                  <a:pt x="371195" y="112681"/>
                                  <a:pt x="379876" y="100279"/>
                                </a:cubicBezTo>
                                <a:cubicBezTo>
                                  <a:pt x="351884" y="75880"/>
                                  <a:pt x="303046" y="40804"/>
                                  <a:pt x="271434" y="9646"/>
                                </a:cubicBezTo>
                                <a:cubicBezTo>
                                  <a:pt x="212604" y="-937"/>
                                  <a:pt x="159472" y="-9467"/>
                                  <a:pt x="105504" y="10266"/>
                                </a:cubicBezTo>
                                <a:cubicBezTo>
                                  <a:pt x="75637" y="40581"/>
                                  <a:pt x="42614" y="63564"/>
                                  <a:pt x="0" y="93378"/>
                                </a:cubicBezTo>
                                <a:cubicBezTo>
                                  <a:pt x="9048" y="105827"/>
                                  <a:pt x="3234" y="124298"/>
                                  <a:pt x="9716" y="135530"/>
                                </a:cubicBezTo>
                                <a:cubicBezTo>
                                  <a:pt x="17391" y="143330"/>
                                  <a:pt x="34405" y="140001"/>
                                  <a:pt x="41970" y="147168"/>
                                </a:cubicBezTo>
                                <a:cubicBezTo>
                                  <a:pt x="47969" y="153906"/>
                                  <a:pt x="44004" y="174292"/>
                                  <a:pt x="53494" y="178915"/>
                                </a:cubicBezTo>
                                <a:cubicBezTo>
                                  <a:pt x="62040" y="185517"/>
                                  <a:pt x="81086" y="180056"/>
                                  <a:pt x="89910" y="184723"/>
                                </a:cubicBezTo>
                                <a:cubicBezTo>
                                  <a:pt x="98691" y="189761"/>
                                  <a:pt x="98678" y="204775"/>
                                  <a:pt x="107946" y="209024"/>
                                </a:cubicBezTo>
                                <a:cubicBezTo>
                                  <a:pt x="118160" y="212175"/>
                                  <a:pt x="131732" y="205244"/>
                                  <a:pt x="138549" y="208461"/>
                                </a:cubicBezTo>
                                <a:cubicBezTo>
                                  <a:pt x="148001" y="211710"/>
                                  <a:pt x="153293" y="227394"/>
                                  <a:pt x="163193" y="228205"/>
                                </a:cubicBezTo>
                                <a:cubicBezTo>
                                  <a:pt x="172921" y="231225"/>
                                  <a:pt x="184023" y="219250"/>
                                  <a:pt x="192377" y="220594"/>
                                </a:cubicBezTo>
                                <a:cubicBezTo>
                                  <a:pt x="201736" y="219591"/>
                                  <a:pt x="209313" y="229193"/>
                                  <a:pt x="217754" y="228253"/>
                                </a:cubicBezTo>
                                <a:cubicBezTo>
                                  <a:pt x="226151" y="226978"/>
                                  <a:pt x="224622" y="218540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084" y="210791"/>
                                  <a:pt x="268315" y="219063"/>
                                  <a:pt x="277968" y="214992"/>
                                </a:cubicBezTo>
                                <a:cubicBezTo>
                                  <a:pt x="284848" y="211515"/>
                                  <a:pt x="288315" y="192983"/>
                                  <a:pt x="295041" y="187854"/>
                                </a:cubicBezTo>
                                <a:cubicBezTo>
                                  <a:pt x="303273" y="182875"/>
                                  <a:pt x="318382" y="184269"/>
                                  <a:pt x="326212" y="179686"/>
                                </a:cubicBezTo>
                                <a:cubicBezTo>
                                  <a:pt x="334237" y="173854"/>
                                  <a:pt x="333278" y="156742"/>
                                  <a:pt x="340121" y="150152"/>
                                </a:cubicBezTo>
                                <a:cubicBezTo>
                                  <a:pt x="345464" y="142936"/>
                                  <a:pt x="365176" y="137932"/>
                                  <a:pt x="369431" y="129858"/>
                                </a:cubicBezTo>
                                <a:cubicBezTo>
                                  <a:pt x="375139" y="121622"/>
                                  <a:pt x="372047" y="113521"/>
                                  <a:pt x="379876" y="100279"/>
                                </a:cubicBezTo>
                                <a:cubicBezTo>
                                  <a:pt x="358135" y="79719"/>
                                  <a:pt x="318810" y="49283"/>
                                  <a:pt x="271434" y="9646"/>
                                </a:cubicBezTo>
                                <a:cubicBezTo>
                                  <a:pt x="209633" y="-2797"/>
                                  <a:pt x="151755" y="-3759"/>
                                  <a:pt x="105504" y="10266"/>
                                </a:cubicBezTo>
                                <a:cubicBezTo>
                                  <a:pt x="65170" y="38860"/>
                                  <a:pt x="45371" y="53355"/>
                                  <a:pt x="0" y="93378"/>
                                </a:cubicBezTo>
                                <a:cubicBezTo>
                                  <a:pt x="9671" y="103910"/>
                                  <a:pt x="5039" y="126179"/>
                                  <a:pt x="9716" y="135530"/>
                                </a:cubicBezTo>
                                <a:cubicBezTo>
                                  <a:pt x="16404" y="144650"/>
                                  <a:pt x="34167" y="138796"/>
                                  <a:pt x="41970" y="147168"/>
                                </a:cubicBezTo>
                                <a:cubicBezTo>
                                  <a:pt x="49656" y="154431"/>
                                  <a:pt x="46040" y="170548"/>
                                  <a:pt x="53494" y="178915"/>
                                </a:cubicBezTo>
                                <a:cubicBezTo>
                                  <a:pt x="61135" y="185699"/>
                                  <a:pt x="82287" y="177937"/>
                                  <a:pt x="89910" y="184723"/>
                                </a:cubicBezTo>
                                <a:cubicBezTo>
                                  <a:pt x="100251" y="189141"/>
                                  <a:pt x="100223" y="205363"/>
                                  <a:pt x="107946" y="209024"/>
                                </a:cubicBezTo>
                                <a:cubicBezTo>
                                  <a:pt x="116333" y="212891"/>
                                  <a:pt x="128174" y="205274"/>
                                  <a:pt x="138549" y="208461"/>
                                </a:cubicBezTo>
                                <a:cubicBezTo>
                                  <a:pt x="147398" y="211796"/>
                                  <a:pt x="154623" y="226245"/>
                                  <a:pt x="163193" y="228205"/>
                                </a:cubicBezTo>
                                <a:cubicBezTo>
                                  <a:pt x="171903" y="230485"/>
                                  <a:pt x="184001" y="220827"/>
                                  <a:pt x="192377" y="220594"/>
                                </a:cubicBezTo>
                                <a:cubicBezTo>
                                  <a:pt x="201341" y="219459"/>
                                  <a:pt x="208124" y="228755"/>
                                  <a:pt x="217754" y="228253"/>
                                </a:cubicBezTo>
                                <a:cubicBezTo>
                                  <a:pt x="226450" y="227417"/>
                                  <a:pt x="226145" y="216476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4" name="フリーフォーム: 図形 473">
                    <a:extLst>
                      <a:ext uri="{FF2B5EF4-FFF2-40B4-BE49-F238E27FC236}">
                        <a16:creationId xmlns:a16="http://schemas.microsoft.com/office/drawing/2014/main" id="{1D8A0B6D-1709-44BD-BF2C-825043D5FC39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4935742" y="3868270"/>
                    <a:ext cx="379876" cy="228484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530101717">
                          <a:custGeom>
                            <a:avLst/>
                            <a:gdLst>
                              <a:gd name="connsiteX0" fmla="*/ 241756 w 379876"/>
                              <a:gd name="connsiteY0" fmla="*/ 213806 h 228484"/>
                              <a:gd name="connsiteX1" fmla="*/ 277968 w 379876"/>
                              <a:gd name="connsiteY1" fmla="*/ 214992 h 228484"/>
                              <a:gd name="connsiteX2" fmla="*/ 295041 w 379876"/>
                              <a:gd name="connsiteY2" fmla="*/ 187854 h 228484"/>
                              <a:gd name="connsiteX3" fmla="*/ 326212 w 379876"/>
                              <a:gd name="connsiteY3" fmla="*/ 179686 h 228484"/>
                              <a:gd name="connsiteX4" fmla="*/ 340121 w 379876"/>
                              <a:gd name="connsiteY4" fmla="*/ 150152 h 228484"/>
                              <a:gd name="connsiteX5" fmla="*/ 369431 w 379876"/>
                              <a:gd name="connsiteY5" fmla="*/ 129858 h 228484"/>
                              <a:gd name="connsiteX6" fmla="*/ 379876 w 379876"/>
                              <a:gd name="connsiteY6" fmla="*/ 100279 h 228484"/>
                              <a:gd name="connsiteX7" fmla="*/ 271434 w 379876"/>
                              <a:gd name="connsiteY7" fmla="*/ 9646 h 228484"/>
                              <a:gd name="connsiteX8" fmla="*/ 105504 w 379876"/>
                              <a:gd name="connsiteY8" fmla="*/ 10266 h 228484"/>
                              <a:gd name="connsiteX9" fmla="*/ 0 w 379876"/>
                              <a:gd name="connsiteY9" fmla="*/ 93378 h 228484"/>
                              <a:gd name="connsiteX10" fmla="*/ 9716 w 379876"/>
                              <a:gd name="connsiteY10" fmla="*/ 135530 h 228484"/>
                              <a:gd name="connsiteX11" fmla="*/ 41970 w 379876"/>
                              <a:gd name="connsiteY11" fmla="*/ 147168 h 228484"/>
                              <a:gd name="connsiteX12" fmla="*/ 53494 w 379876"/>
                              <a:gd name="connsiteY12" fmla="*/ 178915 h 228484"/>
                              <a:gd name="connsiteX13" fmla="*/ 89910 w 379876"/>
                              <a:gd name="connsiteY13" fmla="*/ 184723 h 228484"/>
                              <a:gd name="connsiteX14" fmla="*/ 107946 w 379876"/>
                              <a:gd name="connsiteY14" fmla="*/ 209024 h 228484"/>
                              <a:gd name="connsiteX15" fmla="*/ 138549 w 379876"/>
                              <a:gd name="connsiteY15" fmla="*/ 208461 h 228484"/>
                              <a:gd name="connsiteX16" fmla="*/ 163193 w 379876"/>
                              <a:gd name="connsiteY16" fmla="*/ 228205 h 228484"/>
                              <a:gd name="connsiteX17" fmla="*/ 192377 w 379876"/>
                              <a:gd name="connsiteY17" fmla="*/ 220594 h 228484"/>
                              <a:gd name="connsiteX18" fmla="*/ 217754 w 379876"/>
                              <a:gd name="connsiteY18" fmla="*/ 228253 h 228484"/>
                              <a:gd name="connsiteX19" fmla="*/ 241756 w 379876"/>
                              <a:gd name="connsiteY19" fmla="*/ 213806 h 22848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79876" h="228484" fill="none" extrusionOk="0">
                                <a:moveTo>
                                  <a:pt x="241756" y="213806"/>
                                </a:moveTo>
                                <a:cubicBezTo>
                                  <a:pt x="256552" y="209270"/>
                                  <a:pt x="268422" y="219818"/>
                                  <a:pt x="277968" y="214992"/>
                                </a:cubicBezTo>
                                <a:cubicBezTo>
                                  <a:pt x="287220" y="209958"/>
                                  <a:pt x="286587" y="195024"/>
                                  <a:pt x="295041" y="187854"/>
                                </a:cubicBezTo>
                                <a:cubicBezTo>
                                  <a:pt x="302760" y="181992"/>
                                  <a:pt x="317260" y="184410"/>
                                  <a:pt x="326212" y="179686"/>
                                </a:cubicBezTo>
                                <a:cubicBezTo>
                                  <a:pt x="331593" y="173853"/>
                                  <a:pt x="333374" y="159049"/>
                                  <a:pt x="340121" y="150152"/>
                                </a:cubicBezTo>
                                <a:cubicBezTo>
                                  <a:pt x="346789" y="140926"/>
                                  <a:pt x="360669" y="137243"/>
                                  <a:pt x="369431" y="129858"/>
                                </a:cubicBezTo>
                                <a:cubicBezTo>
                                  <a:pt x="376353" y="121980"/>
                                  <a:pt x="371755" y="114214"/>
                                  <a:pt x="379876" y="100279"/>
                                </a:cubicBezTo>
                                <a:cubicBezTo>
                                  <a:pt x="323861" y="60373"/>
                                  <a:pt x="296647" y="28568"/>
                                  <a:pt x="271434" y="9646"/>
                                </a:cubicBezTo>
                                <a:cubicBezTo>
                                  <a:pt x="214229" y="-9592"/>
                                  <a:pt x="152745" y="-11630"/>
                                  <a:pt x="105504" y="10266"/>
                                </a:cubicBezTo>
                                <a:cubicBezTo>
                                  <a:pt x="85143" y="32482"/>
                                  <a:pt x="52431" y="60583"/>
                                  <a:pt x="0" y="93378"/>
                                </a:cubicBezTo>
                                <a:cubicBezTo>
                                  <a:pt x="9978" y="102428"/>
                                  <a:pt x="2670" y="127176"/>
                                  <a:pt x="9716" y="135530"/>
                                </a:cubicBezTo>
                                <a:cubicBezTo>
                                  <a:pt x="15615" y="144965"/>
                                  <a:pt x="35342" y="137749"/>
                                  <a:pt x="41970" y="147168"/>
                                </a:cubicBezTo>
                                <a:cubicBezTo>
                                  <a:pt x="50460" y="155682"/>
                                  <a:pt x="45162" y="171476"/>
                                  <a:pt x="53494" y="178915"/>
                                </a:cubicBezTo>
                                <a:cubicBezTo>
                                  <a:pt x="63085" y="184242"/>
                                  <a:pt x="82887" y="178701"/>
                                  <a:pt x="89910" y="184723"/>
                                </a:cubicBezTo>
                                <a:cubicBezTo>
                                  <a:pt x="97608" y="188791"/>
                                  <a:pt x="100713" y="204405"/>
                                  <a:pt x="107946" y="209024"/>
                                </a:cubicBezTo>
                                <a:cubicBezTo>
                                  <a:pt x="117735" y="212258"/>
                                  <a:pt x="127689" y="206732"/>
                                  <a:pt x="138549" y="208461"/>
                                </a:cubicBezTo>
                                <a:cubicBezTo>
                                  <a:pt x="145656" y="211587"/>
                                  <a:pt x="155521" y="226499"/>
                                  <a:pt x="163193" y="228205"/>
                                </a:cubicBezTo>
                                <a:cubicBezTo>
                                  <a:pt x="173218" y="230461"/>
                                  <a:pt x="183344" y="220927"/>
                                  <a:pt x="192377" y="220594"/>
                                </a:cubicBezTo>
                                <a:cubicBezTo>
                                  <a:pt x="202328" y="221971"/>
                                  <a:pt x="208735" y="228290"/>
                                  <a:pt x="217754" y="228253"/>
                                </a:cubicBezTo>
                                <a:cubicBezTo>
                                  <a:pt x="226708" y="225810"/>
                                  <a:pt x="222963" y="219657"/>
                                  <a:pt x="241756" y="213806"/>
                                </a:cubicBezTo>
                                <a:close/>
                              </a:path>
                              <a:path w="379876" h="228484" stroke="0" extrusionOk="0">
                                <a:moveTo>
                                  <a:pt x="241756" y="213806"/>
                                </a:moveTo>
                                <a:cubicBezTo>
                                  <a:pt x="258226" y="208514"/>
                                  <a:pt x="270545" y="219095"/>
                                  <a:pt x="277968" y="214992"/>
                                </a:cubicBezTo>
                                <a:cubicBezTo>
                                  <a:pt x="285884" y="210812"/>
                                  <a:pt x="286640" y="193607"/>
                                  <a:pt x="295041" y="187854"/>
                                </a:cubicBezTo>
                                <a:cubicBezTo>
                                  <a:pt x="303626" y="183660"/>
                                  <a:pt x="317369" y="187186"/>
                                  <a:pt x="326212" y="179686"/>
                                </a:cubicBezTo>
                                <a:cubicBezTo>
                                  <a:pt x="334749" y="173268"/>
                                  <a:pt x="334562" y="158220"/>
                                  <a:pt x="340121" y="150152"/>
                                </a:cubicBezTo>
                                <a:cubicBezTo>
                                  <a:pt x="349117" y="139976"/>
                                  <a:pt x="363906" y="138513"/>
                                  <a:pt x="369431" y="129858"/>
                                </a:cubicBezTo>
                                <a:cubicBezTo>
                                  <a:pt x="374363" y="121440"/>
                                  <a:pt x="371088" y="112727"/>
                                  <a:pt x="379876" y="100279"/>
                                </a:cubicBezTo>
                                <a:cubicBezTo>
                                  <a:pt x="346494" y="72645"/>
                                  <a:pt x="310027" y="47084"/>
                                  <a:pt x="271434" y="9646"/>
                                </a:cubicBezTo>
                                <a:cubicBezTo>
                                  <a:pt x="223056" y="6482"/>
                                  <a:pt x="152891" y="-7385"/>
                                  <a:pt x="105504" y="10266"/>
                                </a:cubicBezTo>
                                <a:cubicBezTo>
                                  <a:pt x="65253" y="43521"/>
                                  <a:pt x="30993" y="63821"/>
                                  <a:pt x="0" y="93378"/>
                                </a:cubicBezTo>
                                <a:cubicBezTo>
                                  <a:pt x="11755" y="102943"/>
                                  <a:pt x="3517" y="127194"/>
                                  <a:pt x="9716" y="135530"/>
                                </a:cubicBezTo>
                                <a:cubicBezTo>
                                  <a:pt x="16213" y="142585"/>
                                  <a:pt x="34755" y="140894"/>
                                  <a:pt x="41970" y="147168"/>
                                </a:cubicBezTo>
                                <a:cubicBezTo>
                                  <a:pt x="48137" y="152890"/>
                                  <a:pt x="47699" y="171966"/>
                                  <a:pt x="53494" y="178915"/>
                                </a:cubicBezTo>
                                <a:cubicBezTo>
                                  <a:pt x="60418" y="183420"/>
                                  <a:pt x="80542" y="179731"/>
                                  <a:pt x="89910" y="184723"/>
                                </a:cubicBezTo>
                                <a:cubicBezTo>
                                  <a:pt x="97877" y="191015"/>
                                  <a:pt x="101144" y="203609"/>
                                  <a:pt x="107946" y="209024"/>
                                </a:cubicBezTo>
                                <a:cubicBezTo>
                                  <a:pt x="114743" y="212913"/>
                                  <a:pt x="129158" y="203360"/>
                                  <a:pt x="138549" y="208461"/>
                                </a:cubicBezTo>
                                <a:cubicBezTo>
                                  <a:pt x="146241" y="211561"/>
                                  <a:pt x="154215" y="224903"/>
                                  <a:pt x="163193" y="228205"/>
                                </a:cubicBezTo>
                                <a:cubicBezTo>
                                  <a:pt x="171791" y="230228"/>
                                  <a:pt x="185036" y="220585"/>
                                  <a:pt x="192377" y="220594"/>
                                </a:cubicBezTo>
                                <a:cubicBezTo>
                                  <a:pt x="201409" y="222236"/>
                                  <a:pt x="209985" y="229132"/>
                                  <a:pt x="217754" y="228253"/>
                                </a:cubicBezTo>
                                <a:cubicBezTo>
                                  <a:pt x="225922" y="226517"/>
                                  <a:pt x="224964" y="219956"/>
                                  <a:pt x="241756" y="213806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5" name="フリーフォーム: 図形 474">
                    <a:extLst>
                      <a:ext uri="{FF2B5EF4-FFF2-40B4-BE49-F238E27FC236}">
                        <a16:creationId xmlns:a16="http://schemas.microsoft.com/office/drawing/2014/main" id="{8CD58C58-AA27-4A1C-8AF8-7CF86F1F42C1}"/>
                      </a:ext>
                    </a:extLst>
                  </p:cNvPr>
                  <p:cNvSpPr/>
                  <p:nvPr/>
                </p:nvSpPr>
                <p:spPr>
                  <a:xfrm rot="11700000" flipH="1">
                    <a:off x="4928129" y="3731678"/>
                    <a:ext cx="272823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1977974524">
                          <a:custGeom>
                            <a:avLst/>
                            <a:gdLst>
                              <a:gd name="connsiteX0" fmla="*/ 173626 w 272823"/>
                              <a:gd name="connsiteY0" fmla="*/ 153553 h 164095"/>
                              <a:gd name="connsiteX1" fmla="*/ 199634 w 272823"/>
                              <a:gd name="connsiteY1" fmla="*/ 154405 h 164095"/>
                              <a:gd name="connsiteX2" fmla="*/ 211896 w 272823"/>
                              <a:gd name="connsiteY2" fmla="*/ 134915 h 164095"/>
                              <a:gd name="connsiteX3" fmla="*/ 234282 w 272823"/>
                              <a:gd name="connsiteY3" fmla="*/ 129048 h 164095"/>
                              <a:gd name="connsiteX4" fmla="*/ 244272 w 272823"/>
                              <a:gd name="connsiteY4" fmla="*/ 107838 h 164095"/>
                              <a:gd name="connsiteX5" fmla="*/ 265321 w 272823"/>
                              <a:gd name="connsiteY5" fmla="*/ 93262 h 164095"/>
                              <a:gd name="connsiteX6" fmla="*/ 272823 w 272823"/>
                              <a:gd name="connsiteY6" fmla="*/ 72020 h 164095"/>
                              <a:gd name="connsiteX7" fmla="*/ 194941 w 272823"/>
                              <a:gd name="connsiteY7" fmla="*/ 6928 h 164095"/>
                              <a:gd name="connsiteX8" fmla="*/ 75772 w 272823"/>
                              <a:gd name="connsiteY8" fmla="*/ 7373 h 164095"/>
                              <a:gd name="connsiteX9" fmla="*/ 0 w 272823"/>
                              <a:gd name="connsiteY9" fmla="*/ 67063 h 164095"/>
                              <a:gd name="connsiteX10" fmla="*/ 6978 w 272823"/>
                              <a:gd name="connsiteY10" fmla="*/ 97336 h 164095"/>
                              <a:gd name="connsiteX11" fmla="*/ 30142 w 272823"/>
                              <a:gd name="connsiteY11" fmla="*/ 105695 h 164095"/>
                              <a:gd name="connsiteX12" fmla="*/ 38419 w 272823"/>
                              <a:gd name="connsiteY12" fmla="*/ 128495 h 164095"/>
                              <a:gd name="connsiteX13" fmla="*/ 64572 w 272823"/>
                              <a:gd name="connsiteY13" fmla="*/ 132666 h 164095"/>
                              <a:gd name="connsiteX14" fmla="*/ 77525 w 272823"/>
                              <a:gd name="connsiteY14" fmla="*/ 150119 h 164095"/>
                              <a:gd name="connsiteX15" fmla="*/ 99504 w 272823"/>
                              <a:gd name="connsiteY15" fmla="*/ 149715 h 164095"/>
                              <a:gd name="connsiteX16" fmla="*/ 117203 w 272823"/>
                              <a:gd name="connsiteY16" fmla="*/ 163895 h 164095"/>
                              <a:gd name="connsiteX17" fmla="*/ 138163 w 272823"/>
                              <a:gd name="connsiteY17" fmla="*/ 158428 h 164095"/>
                              <a:gd name="connsiteX18" fmla="*/ 156389 w 272823"/>
                              <a:gd name="connsiteY18" fmla="*/ 163929 h 164095"/>
                              <a:gd name="connsiteX19" fmla="*/ 173626 w 272823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3" h="164095" fill="none" extrusionOk="0">
                                <a:moveTo>
                                  <a:pt x="173626" y="153553"/>
                                </a:moveTo>
                                <a:cubicBezTo>
                                  <a:pt x="185095" y="151679"/>
                                  <a:pt x="192964" y="157325"/>
                                  <a:pt x="199634" y="154405"/>
                                </a:cubicBezTo>
                                <a:cubicBezTo>
                                  <a:pt x="205969" y="151711"/>
                                  <a:pt x="206303" y="138997"/>
                                  <a:pt x="211896" y="134915"/>
                                </a:cubicBezTo>
                                <a:cubicBezTo>
                                  <a:pt x="217406" y="130371"/>
                                  <a:pt x="228168" y="134300"/>
                                  <a:pt x="234282" y="129048"/>
                                </a:cubicBezTo>
                                <a:cubicBezTo>
                                  <a:pt x="237946" y="125453"/>
                                  <a:pt x="239224" y="114840"/>
                                  <a:pt x="244272" y="107838"/>
                                </a:cubicBezTo>
                                <a:cubicBezTo>
                                  <a:pt x="250694" y="101654"/>
                                  <a:pt x="260727" y="100092"/>
                                  <a:pt x="265321" y="93262"/>
                                </a:cubicBezTo>
                                <a:cubicBezTo>
                                  <a:pt x="270294" y="87956"/>
                                  <a:pt x="268270" y="80962"/>
                                  <a:pt x="272823" y="72020"/>
                                </a:cubicBezTo>
                                <a:cubicBezTo>
                                  <a:pt x="244256" y="42194"/>
                                  <a:pt x="234991" y="34684"/>
                                  <a:pt x="194941" y="6928"/>
                                </a:cubicBezTo>
                                <a:cubicBezTo>
                                  <a:pt x="156396" y="-8568"/>
                                  <a:pt x="113480" y="-1015"/>
                                  <a:pt x="75772" y="7373"/>
                                </a:cubicBezTo>
                                <a:cubicBezTo>
                                  <a:pt x="44077" y="29953"/>
                                  <a:pt x="36368" y="41019"/>
                                  <a:pt x="0" y="67063"/>
                                </a:cubicBezTo>
                                <a:cubicBezTo>
                                  <a:pt x="5635" y="75619"/>
                                  <a:pt x="2198" y="91414"/>
                                  <a:pt x="6978" y="97336"/>
                                </a:cubicBezTo>
                                <a:cubicBezTo>
                                  <a:pt x="11921" y="104626"/>
                                  <a:pt x="24293" y="101346"/>
                                  <a:pt x="30142" y="105695"/>
                                </a:cubicBezTo>
                                <a:cubicBezTo>
                                  <a:pt x="34895" y="110057"/>
                                  <a:pt x="32915" y="123297"/>
                                  <a:pt x="38419" y="128495"/>
                                </a:cubicBezTo>
                                <a:cubicBezTo>
                                  <a:pt x="43986" y="133883"/>
                                  <a:pt x="59319" y="128593"/>
                                  <a:pt x="64572" y="132666"/>
                                </a:cubicBezTo>
                                <a:cubicBezTo>
                                  <a:pt x="70952" y="134849"/>
                                  <a:pt x="71431" y="147023"/>
                                  <a:pt x="77525" y="150119"/>
                                </a:cubicBezTo>
                                <a:cubicBezTo>
                                  <a:pt x="83754" y="154429"/>
                                  <a:pt x="92302" y="148057"/>
                                  <a:pt x="99504" y="149715"/>
                                </a:cubicBezTo>
                                <a:cubicBezTo>
                                  <a:pt x="106828" y="151969"/>
                                  <a:pt x="111494" y="163820"/>
                                  <a:pt x="117203" y="163895"/>
                                </a:cubicBezTo>
                                <a:cubicBezTo>
                                  <a:pt x="122851" y="165726"/>
                                  <a:pt x="132839" y="158709"/>
                                  <a:pt x="138163" y="158428"/>
                                </a:cubicBezTo>
                                <a:cubicBezTo>
                                  <a:pt x="144941" y="158367"/>
                                  <a:pt x="150392" y="165617"/>
                                  <a:pt x="156389" y="163929"/>
                                </a:cubicBezTo>
                                <a:cubicBezTo>
                                  <a:pt x="162081" y="161541"/>
                                  <a:pt x="161601" y="156583"/>
                                  <a:pt x="173626" y="153553"/>
                                </a:cubicBezTo>
                                <a:close/>
                              </a:path>
                              <a:path w="272823" h="164095" stroke="0" extrusionOk="0">
                                <a:moveTo>
                                  <a:pt x="173626" y="153553"/>
                                </a:moveTo>
                                <a:cubicBezTo>
                                  <a:pt x="185990" y="150023"/>
                                  <a:pt x="193445" y="157510"/>
                                  <a:pt x="199634" y="154405"/>
                                </a:cubicBezTo>
                                <a:cubicBezTo>
                                  <a:pt x="205783" y="153028"/>
                                  <a:pt x="206474" y="137628"/>
                                  <a:pt x="211896" y="134915"/>
                                </a:cubicBezTo>
                                <a:cubicBezTo>
                                  <a:pt x="218541" y="130736"/>
                                  <a:pt x="230490" y="134146"/>
                                  <a:pt x="234282" y="129048"/>
                                </a:cubicBezTo>
                                <a:cubicBezTo>
                                  <a:pt x="240429" y="125649"/>
                                  <a:pt x="238274" y="114116"/>
                                  <a:pt x="244272" y="107838"/>
                                </a:cubicBezTo>
                                <a:cubicBezTo>
                                  <a:pt x="249251" y="103095"/>
                                  <a:pt x="262202" y="99363"/>
                                  <a:pt x="265321" y="93262"/>
                                </a:cubicBezTo>
                                <a:cubicBezTo>
                                  <a:pt x="270442" y="86621"/>
                                  <a:pt x="265729" y="82282"/>
                                  <a:pt x="272823" y="72020"/>
                                </a:cubicBezTo>
                                <a:cubicBezTo>
                                  <a:pt x="242147" y="43651"/>
                                  <a:pt x="236251" y="35821"/>
                                  <a:pt x="194941" y="6928"/>
                                </a:cubicBezTo>
                                <a:cubicBezTo>
                                  <a:pt x="157144" y="-1647"/>
                                  <a:pt x="110405" y="-3537"/>
                                  <a:pt x="75772" y="7373"/>
                                </a:cubicBezTo>
                                <a:cubicBezTo>
                                  <a:pt x="45301" y="31194"/>
                                  <a:pt x="33800" y="35131"/>
                                  <a:pt x="0" y="67063"/>
                                </a:cubicBezTo>
                                <a:cubicBezTo>
                                  <a:pt x="6296" y="73628"/>
                                  <a:pt x="1657" y="91951"/>
                                  <a:pt x="6978" y="97336"/>
                                </a:cubicBezTo>
                                <a:cubicBezTo>
                                  <a:pt x="11505" y="105199"/>
                                  <a:pt x="23913" y="100199"/>
                                  <a:pt x="30142" y="105695"/>
                                </a:cubicBezTo>
                                <a:cubicBezTo>
                                  <a:pt x="34608" y="110601"/>
                                  <a:pt x="31982" y="123821"/>
                                  <a:pt x="38419" y="128495"/>
                                </a:cubicBezTo>
                                <a:cubicBezTo>
                                  <a:pt x="43828" y="132539"/>
                                  <a:pt x="58477" y="129182"/>
                                  <a:pt x="64572" y="132666"/>
                                </a:cubicBezTo>
                                <a:cubicBezTo>
                                  <a:pt x="71248" y="135957"/>
                                  <a:pt x="71820" y="146897"/>
                                  <a:pt x="77525" y="150119"/>
                                </a:cubicBezTo>
                                <a:cubicBezTo>
                                  <a:pt x="82953" y="153368"/>
                                  <a:pt x="92266" y="147322"/>
                                  <a:pt x="99504" y="149715"/>
                                </a:cubicBezTo>
                                <a:cubicBezTo>
                                  <a:pt x="106021" y="151047"/>
                                  <a:pt x="111079" y="162868"/>
                                  <a:pt x="117203" y="163895"/>
                                </a:cubicBezTo>
                                <a:cubicBezTo>
                                  <a:pt x="122594" y="165462"/>
                                  <a:pt x="132444" y="157855"/>
                                  <a:pt x="138163" y="158428"/>
                                </a:cubicBezTo>
                                <a:cubicBezTo>
                                  <a:pt x="143430" y="158071"/>
                                  <a:pt x="151704" y="165409"/>
                                  <a:pt x="156389" y="163929"/>
                                </a:cubicBezTo>
                                <a:cubicBezTo>
                                  <a:pt x="162546" y="163703"/>
                                  <a:pt x="160955" y="156517"/>
                                  <a:pt x="173626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6" name="フリーフォーム: 図形 475">
                    <a:extLst>
                      <a:ext uri="{FF2B5EF4-FFF2-40B4-BE49-F238E27FC236}">
                        <a16:creationId xmlns:a16="http://schemas.microsoft.com/office/drawing/2014/main" id="{553CBEB9-EC2C-4EDE-8BC8-46F0B48A473F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822865" y="3840171"/>
                    <a:ext cx="272824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73452545">
                          <a:custGeom>
                            <a:avLst/>
                            <a:gdLst>
                              <a:gd name="connsiteX0" fmla="*/ 173627 w 272824"/>
                              <a:gd name="connsiteY0" fmla="*/ 153553 h 164095"/>
                              <a:gd name="connsiteX1" fmla="*/ 199634 w 272824"/>
                              <a:gd name="connsiteY1" fmla="*/ 154405 h 164095"/>
                              <a:gd name="connsiteX2" fmla="*/ 211896 w 272824"/>
                              <a:gd name="connsiteY2" fmla="*/ 134915 h 164095"/>
                              <a:gd name="connsiteX3" fmla="*/ 234283 w 272824"/>
                              <a:gd name="connsiteY3" fmla="*/ 129048 h 164095"/>
                              <a:gd name="connsiteX4" fmla="*/ 244272 w 272824"/>
                              <a:gd name="connsiteY4" fmla="*/ 107838 h 164095"/>
                              <a:gd name="connsiteX5" fmla="*/ 265322 w 272824"/>
                              <a:gd name="connsiteY5" fmla="*/ 93262 h 164095"/>
                              <a:gd name="connsiteX6" fmla="*/ 272824 w 272824"/>
                              <a:gd name="connsiteY6" fmla="*/ 72020 h 164095"/>
                              <a:gd name="connsiteX7" fmla="*/ 194941 w 272824"/>
                              <a:gd name="connsiteY7" fmla="*/ 6928 h 164095"/>
                              <a:gd name="connsiteX8" fmla="*/ 75772 w 272824"/>
                              <a:gd name="connsiteY8" fmla="*/ 7373 h 164095"/>
                              <a:gd name="connsiteX9" fmla="*/ 0 w 272824"/>
                              <a:gd name="connsiteY9" fmla="*/ 67063 h 164095"/>
                              <a:gd name="connsiteX10" fmla="*/ 6978 w 272824"/>
                              <a:gd name="connsiteY10" fmla="*/ 97336 h 164095"/>
                              <a:gd name="connsiteX11" fmla="*/ 30142 w 272824"/>
                              <a:gd name="connsiteY11" fmla="*/ 105695 h 164095"/>
                              <a:gd name="connsiteX12" fmla="*/ 38419 w 272824"/>
                              <a:gd name="connsiteY12" fmla="*/ 128495 h 164095"/>
                              <a:gd name="connsiteX13" fmla="*/ 64572 w 272824"/>
                              <a:gd name="connsiteY13" fmla="*/ 132666 h 164095"/>
                              <a:gd name="connsiteX14" fmla="*/ 77526 w 272824"/>
                              <a:gd name="connsiteY14" fmla="*/ 150119 h 164095"/>
                              <a:gd name="connsiteX15" fmla="*/ 99504 w 272824"/>
                              <a:gd name="connsiteY15" fmla="*/ 149715 h 164095"/>
                              <a:gd name="connsiteX16" fmla="*/ 117204 w 272824"/>
                              <a:gd name="connsiteY16" fmla="*/ 163895 h 164095"/>
                              <a:gd name="connsiteX17" fmla="*/ 138164 w 272824"/>
                              <a:gd name="connsiteY17" fmla="*/ 158428 h 164095"/>
                              <a:gd name="connsiteX18" fmla="*/ 156389 w 272824"/>
                              <a:gd name="connsiteY18" fmla="*/ 163929 h 164095"/>
                              <a:gd name="connsiteX19" fmla="*/ 173627 w 272824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4" h="164095" fill="none" extrusionOk="0">
                                <a:moveTo>
                                  <a:pt x="173627" y="153553"/>
                                </a:moveTo>
                                <a:cubicBezTo>
                                  <a:pt x="186320" y="150504"/>
                                  <a:pt x="192915" y="156428"/>
                                  <a:pt x="199634" y="154405"/>
                                </a:cubicBezTo>
                                <a:cubicBezTo>
                                  <a:pt x="204944" y="150712"/>
                                  <a:pt x="207891" y="139275"/>
                                  <a:pt x="211896" y="134915"/>
                                </a:cubicBezTo>
                                <a:cubicBezTo>
                                  <a:pt x="216920" y="131038"/>
                                  <a:pt x="228521" y="133385"/>
                                  <a:pt x="234283" y="129048"/>
                                </a:cubicBezTo>
                                <a:cubicBezTo>
                                  <a:pt x="240327" y="123099"/>
                                  <a:pt x="238790" y="113755"/>
                                  <a:pt x="244272" y="107838"/>
                                </a:cubicBezTo>
                                <a:cubicBezTo>
                                  <a:pt x="249657" y="101675"/>
                                  <a:pt x="259333" y="98804"/>
                                  <a:pt x="265322" y="93262"/>
                                </a:cubicBezTo>
                                <a:cubicBezTo>
                                  <a:pt x="269549" y="88424"/>
                                  <a:pt x="267816" y="80511"/>
                                  <a:pt x="272824" y="72020"/>
                                </a:cubicBezTo>
                                <a:cubicBezTo>
                                  <a:pt x="253698" y="55124"/>
                                  <a:pt x="222049" y="33152"/>
                                  <a:pt x="194941" y="6928"/>
                                </a:cubicBezTo>
                                <a:cubicBezTo>
                                  <a:pt x="152732" y="-4287"/>
                                  <a:pt x="110822" y="-10004"/>
                                  <a:pt x="75772" y="7373"/>
                                </a:cubicBezTo>
                                <a:cubicBezTo>
                                  <a:pt x="46758" y="31798"/>
                                  <a:pt x="35115" y="37390"/>
                                  <a:pt x="0" y="67063"/>
                                </a:cubicBezTo>
                                <a:cubicBezTo>
                                  <a:pt x="7958" y="73621"/>
                                  <a:pt x="2218" y="90875"/>
                                  <a:pt x="6978" y="97336"/>
                                </a:cubicBezTo>
                                <a:cubicBezTo>
                                  <a:pt x="11878" y="104003"/>
                                  <a:pt x="24635" y="101015"/>
                                  <a:pt x="30142" y="105695"/>
                                </a:cubicBezTo>
                                <a:cubicBezTo>
                                  <a:pt x="34878" y="110553"/>
                                  <a:pt x="31192" y="124066"/>
                                  <a:pt x="38419" y="128495"/>
                                </a:cubicBezTo>
                                <a:cubicBezTo>
                                  <a:pt x="43337" y="131448"/>
                                  <a:pt x="59018" y="128753"/>
                                  <a:pt x="64572" y="132666"/>
                                </a:cubicBezTo>
                                <a:cubicBezTo>
                                  <a:pt x="71727" y="136617"/>
                                  <a:pt x="72045" y="146496"/>
                                  <a:pt x="77526" y="150119"/>
                                </a:cubicBezTo>
                                <a:cubicBezTo>
                                  <a:pt x="82613" y="152476"/>
                                  <a:pt x="91144" y="147384"/>
                                  <a:pt x="99504" y="149715"/>
                                </a:cubicBezTo>
                                <a:cubicBezTo>
                                  <a:pt x="106900" y="151171"/>
                                  <a:pt x="111226" y="162641"/>
                                  <a:pt x="117204" y="163895"/>
                                </a:cubicBezTo>
                                <a:cubicBezTo>
                                  <a:pt x="122960" y="165529"/>
                                  <a:pt x="130785" y="157977"/>
                                  <a:pt x="138164" y="158428"/>
                                </a:cubicBezTo>
                                <a:cubicBezTo>
                                  <a:pt x="145125" y="158277"/>
                                  <a:pt x="150563" y="165253"/>
                                  <a:pt x="156389" y="163929"/>
                                </a:cubicBezTo>
                                <a:cubicBezTo>
                                  <a:pt x="162029" y="162955"/>
                                  <a:pt x="161297" y="155932"/>
                                  <a:pt x="173627" y="153553"/>
                                </a:cubicBezTo>
                                <a:close/>
                              </a:path>
                              <a:path w="272824" h="164095" stroke="0" extrusionOk="0">
                                <a:moveTo>
                                  <a:pt x="173627" y="153553"/>
                                </a:moveTo>
                                <a:cubicBezTo>
                                  <a:pt x="185598" y="148908"/>
                                  <a:pt x="192759" y="157589"/>
                                  <a:pt x="199634" y="154405"/>
                                </a:cubicBezTo>
                                <a:cubicBezTo>
                                  <a:pt x="205023" y="152413"/>
                                  <a:pt x="207163" y="138802"/>
                                  <a:pt x="211896" y="134915"/>
                                </a:cubicBezTo>
                                <a:cubicBezTo>
                                  <a:pt x="216903" y="131337"/>
                                  <a:pt x="227873" y="132999"/>
                                  <a:pt x="234283" y="129048"/>
                                </a:cubicBezTo>
                                <a:cubicBezTo>
                                  <a:pt x="240528" y="123677"/>
                                  <a:pt x="239802" y="115594"/>
                                  <a:pt x="244272" y="107838"/>
                                </a:cubicBezTo>
                                <a:cubicBezTo>
                                  <a:pt x="248549" y="100976"/>
                                  <a:pt x="261656" y="98881"/>
                                  <a:pt x="265322" y="93262"/>
                                </a:cubicBezTo>
                                <a:cubicBezTo>
                                  <a:pt x="270690" y="86669"/>
                                  <a:pt x="265923" y="81966"/>
                                  <a:pt x="272824" y="72020"/>
                                </a:cubicBezTo>
                                <a:cubicBezTo>
                                  <a:pt x="245000" y="53262"/>
                                  <a:pt x="211418" y="20004"/>
                                  <a:pt x="194941" y="6928"/>
                                </a:cubicBezTo>
                                <a:cubicBezTo>
                                  <a:pt x="157332" y="-10270"/>
                                  <a:pt x="113005" y="1004"/>
                                  <a:pt x="75772" y="7373"/>
                                </a:cubicBezTo>
                                <a:cubicBezTo>
                                  <a:pt x="39469" y="36755"/>
                                  <a:pt x="34744" y="36015"/>
                                  <a:pt x="0" y="67063"/>
                                </a:cubicBezTo>
                                <a:cubicBezTo>
                                  <a:pt x="7028" y="73485"/>
                                  <a:pt x="1293" y="92210"/>
                                  <a:pt x="6978" y="97336"/>
                                </a:cubicBezTo>
                                <a:cubicBezTo>
                                  <a:pt x="12584" y="102518"/>
                                  <a:pt x="26000" y="99342"/>
                                  <a:pt x="30142" y="105695"/>
                                </a:cubicBezTo>
                                <a:cubicBezTo>
                                  <a:pt x="35170" y="110806"/>
                                  <a:pt x="33691" y="124028"/>
                                  <a:pt x="38419" y="128495"/>
                                </a:cubicBezTo>
                                <a:cubicBezTo>
                                  <a:pt x="44379" y="134107"/>
                                  <a:pt x="59019" y="129740"/>
                                  <a:pt x="64572" y="132666"/>
                                </a:cubicBezTo>
                                <a:cubicBezTo>
                                  <a:pt x="69508" y="136172"/>
                                  <a:pt x="72099" y="146697"/>
                                  <a:pt x="77526" y="150119"/>
                                </a:cubicBezTo>
                                <a:cubicBezTo>
                                  <a:pt x="83419" y="152631"/>
                                  <a:pt x="91361" y="147530"/>
                                  <a:pt x="99504" y="149715"/>
                                </a:cubicBezTo>
                                <a:cubicBezTo>
                                  <a:pt x="106278" y="153013"/>
                                  <a:pt x="109133" y="162577"/>
                                  <a:pt x="117204" y="163895"/>
                                </a:cubicBezTo>
                                <a:cubicBezTo>
                                  <a:pt x="123503" y="165228"/>
                                  <a:pt x="131409" y="159420"/>
                                  <a:pt x="138164" y="158428"/>
                                </a:cubicBezTo>
                                <a:cubicBezTo>
                                  <a:pt x="144645" y="158573"/>
                                  <a:pt x="151065" y="165644"/>
                                  <a:pt x="156389" y="163929"/>
                                </a:cubicBezTo>
                                <a:cubicBezTo>
                                  <a:pt x="162260" y="163814"/>
                                  <a:pt x="161095" y="156136"/>
                                  <a:pt x="173627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7" name="フリーフォーム: 図形 476">
                    <a:extLst>
                      <a:ext uri="{FF2B5EF4-FFF2-40B4-BE49-F238E27FC236}">
                        <a16:creationId xmlns:a16="http://schemas.microsoft.com/office/drawing/2014/main" id="{7E8D4ECE-499A-47C6-8380-7D360EB045EA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4965043" y="3878268"/>
                    <a:ext cx="272824" cy="164095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solidFill>
                    <a:srgbClr val="FF6699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3368454082">
                          <a:custGeom>
                            <a:avLst/>
                            <a:gdLst>
                              <a:gd name="connsiteX0" fmla="*/ 173627 w 272824"/>
                              <a:gd name="connsiteY0" fmla="*/ 153553 h 164095"/>
                              <a:gd name="connsiteX1" fmla="*/ 199634 w 272824"/>
                              <a:gd name="connsiteY1" fmla="*/ 154405 h 164095"/>
                              <a:gd name="connsiteX2" fmla="*/ 211896 w 272824"/>
                              <a:gd name="connsiteY2" fmla="*/ 134915 h 164095"/>
                              <a:gd name="connsiteX3" fmla="*/ 234283 w 272824"/>
                              <a:gd name="connsiteY3" fmla="*/ 129048 h 164095"/>
                              <a:gd name="connsiteX4" fmla="*/ 244272 w 272824"/>
                              <a:gd name="connsiteY4" fmla="*/ 107838 h 164095"/>
                              <a:gd name="connsiteX5" fmla="*/ 265322 w 272824"/>
                              <a:gd name="connsiteY5" fmla="*/ 93262 h 164095"/>
                              <a:gd name="connsiteX6" fmla="*/ 272824 w 272824"/>
                              <a:gd name="connsiteY6" fmla="*/ 72020 h 164095"/>
                              <a:gd name="connsiteX7" fmla="*/ 194941 w 272824"/>
                              <a:gd name="connsiteY7" fmla="*/ 6928 h 164095"/>
                              <a:gd name="connsiteX8" fmla="*/ 75772 w 272824"/>
                              <a:gd name="connsiteY8" fmla="*/ 7373 h 164095"/>
                              <a:gd name="connsiteX9" fmla="*/ 0 w 272824"/>
                              <a:gd name="connsiteY9" fmla="*/ 67063 h 164095"/>
                              <a:gd name="connsiteX10" fmla="*/ 6978 w 272824"/>
                              <a:gd name="connsiteY10" fmla="*/ 97336 h 164095"/>
                              <a:gd name="connsiteX11" fmla="*/ 30142 w 272824"/>
                              <a:gd name="connsiteY11" fmla="*/ 105695 h 164095"/>
                              <a:gd name="connsiteX12" fmla="*/ 38419 w 272824"/>
                              <a:gd name="connsiteY12" fmla="*/ 128495 h 164095"/>
                              <a:gd name="connsiteX13" fmla="*/ 64572 w 272824"/>
                              <a:gd name="connsiteY13" fmla="*/ 132666 h 164095"/>
                              <a:gd name="connsiteX14" fmla="*/ 77526 w 272824"/>
                              <a:gd name="connsiteY14" fmla="*/ 150119 h 164095"/>
                              <a:gd name="connsiteX15" fmla="*/ 99504 w 272824"/>
                              <a:gd name="connsiteY15" fmla="*/ 149715 h 164095"/>
                              <a:gd name="connsiteX16" fmla="*/ 117204 w 272824"/>
                              <a:gd name="connsiteY16" fmla="*/ 163895 h 164095"/>
                              <a:gd name="connsiteX17" fmla="*/ 138164 w 272824"/>
                              <a:gd name="connsiteY17" fmla="*/ 158428 h 164095"/>
                              <a:gd name="connsiteX18" fmla="*/ 156389 w 272824"/>
                              <a:gd name="connsiteY18" fmla="*/ 163929 h 164095"/>
                              <a:gd name="connsiteX19" fmla="*/ 173627 w 272824"/>
                              <a:gd name="connsiteY19" fmla="*/ 153553 h 1640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72824" h="164095" fill="none" extrusionOk="0">
                                <a:moveTo>
                                  <a:pt x="173627" y="153553"/>
                                </a:moveTo>
                                <a:cubicBezTo>
                                  <a:pt x="186071" y="149364"/>
                                  <a:pt x="193708" y="159184"/>
                                  <a:pt x="199634" y="154405"/>
                                </a:cubicBezTo>
                                <a:cubicBezTo>
                                  <a:pt x="206502" y="151308"/>
                                  <a:pt x="206183" y="137873"/>
                                  <a:pt x="211896" y="134915"/>
                                </a:cubicBezTo>
                                <a:cubicBezTo>
                                  <a:pt x="217230" y="130153"/>
                                  <a:pt x="229768" y="132396"/>
                                  <a:pt x="234283" y="129048"/>
                                </a:cubicBezTo>
                                <a:cubicBezTo>
                                  <a:pt x="239102" y="124230"/>
                                  <a:pt x="238882" y="114575"/>
                                  <a:pt x="244272" y="107838"/>
                                </a:cubicBezTo>
                                <a:cubicBezTo>
                                  <a:pt x="248682" y="101918"/>
                                  <a:pt x="261904" y="99301"/>
                                  <a:pt x="265322" y="93262"/>
                                </a:cubicBezTo>
                                <a:cubicBezTo>
                                  <a:pt x="269903" y="87270"/>
                                  <a:pt x="267510" y="81020"/>
                                  <a:pt x="272824" y="72020"/>
                                </a:cubicBezTo>
                                <a:cubicBezTo>
                                  <a:pt x="240830" y="39740"/>
                                  <a:pt x="224498" y="33387"/>
                                  <a:pt x="194941" y="6928"/>
                                </a:cubicBezTo>
                                <a:cubicBezTo>
                                  <a:pt x="158255" y="-2678"/>
                                  <a:pt x="108876" y="797"/>
                                  <a:pt x="75772" y="7373"/>
                                </a:cubicBezTo>
                                <a:cubicBezTo>
                                  <a:pt x="61935" y="21418"/>
                                  <a:pt x="15910" y="52212"/>
                                  <a:pt x="0" y="67063"/>
                                </a:cubicBezTo>
                                <a:cubicBezTo>
                                  <a:pt x="6902" y="74781"/>
                                  <a:pt x="2295" y="91470"/>
                                  <a:pt x="6978" y="97336"/>
                                </a:cubicBezTo>
                                <a:cubicBezTo>
                                  <a:pt x="11174" y="104003"/>
                                  <a:pt x="24105" y="98856"/>
                                  <a:pt x="30142" y="105695"/>
                                </a:cubicBezTo>
                                <a:cubicBezTo>
                                  <a:pt x="35236" y="111844"/>
                                  <a:pt x="32292" y="122318"/>
                                  <a:pt x="38419" y="128495"/>
                                </a:cubicBezTo>
                                <a:cubicBezTo>
                                  <a:pt x="44792" y="133399"/>
                                  <a:pt x="57391" y="129485"/>
                                  <a:pt x="64572" y="132666"/>
                                </a:cubicBezTo>
                                <a:cubicBezTo>
                                  <a:pt x="71227" y="135914"/>
                                  <a:pt x="72818" y="146145"/>
                                  <a:pt x="77526" y="150119"/>
                                </a:cubicBezTo>
                                <a:cubicBezTo>
                                  <a:pt x="83588" y="152359"/>
                                  <a:pt x="92319" y="147596"/>
                                  <a:pt x="99504" y="149715"/>
                                </a:cubicBezTo>
                                <a:cubicBezTo>
                                  <a:pt x="107568" y="152313"/>
                                  <a:pt x="112275" y="162214"/>
                                  <a:pt x="117204" y="163895"/>
                                </a:cubicBezTo>
                                <a:cubicBezTo>
                                  <a:pt x="123638" y="164315"/>
                                  <a:pt x="132293" y="157120"/>
                                  <a:pt x="138164" y="158428"/>
                                </a:cubicBezTo>
                                <a:cubicBezTo>
                                  <a:pt x="144289" y="158812"/>
                                  <a:pt x="151450" y="164481"/>
                                  <a:pt x="156389" y="163929"/>
                                </a:cubicBezTo>
                                <a:cubicBezTo>
                                  <a:pt x="162173" y="163246"/>
                                  <a:pt x="162406" y="157313"/>
                                  <a:pt x="173627" y="153553"/>
                                </a:cubicBezTo>
                                <a:close/>
                              </a:path>
                              <a:path w="272824" h="164095" stroke="0" extrusionOk="0">
                                <a:moveTo>
                                  <a:pt x="173627" y="153553"/>
                                </a:moveTo>
                                <a:cubicBezTo>
                                  <a:pt x="186768" y="149800"/>
                                  <a:pt x="194615" y="158080"/>
                                  <a:pt x="199634" y="154405"/>
                                </a:cubicBezTo>
                                <a:cubicBezTo>
                                  <a:pt x="207032" y="151798"/>
                                  <a:pt x="205614" y="139218"/>
                                  <a:pt x="211896" y="134915"/>
                                </a:cubicBezTo>
                                <a:cubicBezTo>
                                  <a:pt x="217951" y="129950"/>
                                  <a:pt x="229931" y="134107"/>
                                  <a:pt x="234283" y="129048"/>
                                </a:cubicBezTo>
                                <a:cubicBezTo>
                                  <a:pt x="240455" y="125052"/>
                                  <a:pt x="237928" y="115091"/>
                                  <a:pt x="244272" y="107838"/>
                                </a:cubicBezTo>
                                <a:cubicBezTo>
                                  <a:pt x="248243" y="101524"/>
                                  <a:pt x="260395" y="99611"/>
                                  <a:pt x="265322" y="93262"/>
                                </a:cubicBezTo>
                                <a:cubicBezTo>
                                  <a:pt x="269401" y="88200"/>
                                  <a:pt x="266069" y="81004"/>
                                  <a:pt x="272824" y="72020"/>
                                </a:cubicBezTo>
                                <a:cubicBezTo>
                                  <a:pt x="250564" y="50380"/>
                                  <a:pt x="214776" y="28550"/>
                                  <a:pt x="194941" y="6928"/>
                                </a:cubicBezTo>
                                <a:cubicBezTo>
                                  <a:pt x="161402" y="-2332"/>
                                  <a:pt x="110061" y="-3214"/>
                                  <a:pt x="75772" y="7373"/>
                                </a:cubicBezTo>
                                <a:cubicBezTo>
                                  <a:pt x="41015" y="32216"/>
                                  <a:pt x="28908" y="38869"/>
                                  <a:pt x="0" y="67063"/>
                                </a:cubicBezTo>
                                <a:cubicBezTo>
                                  <a:pt x="7528" y="73418"/>
                                  <a:pt x="2530" y="90387"/>
                                  <a:pt x="6978" y="97336"/>
                                </a:cubicBezTo>
                                <a:cubicBezTo>
                                  <a:pt x="12893" y="104820"/>
                                  <a:pt x="24312" y="98920"/>
                                  <a:pt x="30142" y="105695"/>
                                </a:cubicBezTo>
                                <a:cubicBezTo>
                                  <a:pt x="34520" y="111330"/>
                                  <a:pt x="33299" y="124902"/>
                                  <a:pt x="38419" y="128495"/>
                                </a:cubicBezTo>
                                <a:cubicBezTo>
                                  <a:pt x="43582" y="132828"/>
                                  <a:pt x="58496" y="130145"/>
                                  <a:pt x="64572" y="132666"/>
                                </a:cubicBezTo>
                                <a:cubicBezTo>
                                  <a:pt x="70514" y="135439"/>
                                  <a:pt x="71599" y="146476"/>
                                  <a:pt x="77526" y="150119"/>
                                </a:cubicBezTo>
                                <a:cubicBezTo>
                                  <a:pt x="83278" y="152778"/>
                                  <a:pt x="93578" y="147906"/>
                                  <a:pt x="99504" y="149715"/>
                                </a:cubicBezTo>
                                <a:cubicBezTo>
                                  <a:pt x="105782" y="151766"/>
                                  <a:pt x="111261" y="162788"/>
                                  <a:pt x="117204" y="163895"/>
                                </a:cubicBezTo>
                                <a:cubicBezTo>
                                  <a:pt x="123161" y="164938"/>
                                  <a:pt x="131873" y="159478"/>
                                  <a:pt x="138164" y="158428"/>
                                </a:cubicBezTo>
                                <a:cubicBezTo>
                                  <a:pt x="144544" y="158700"/>
                                  <a:pt x="150593" y="166172"/>
                                  <a:pt x="156389" y="163929"/>
                                </a:cubicBezTo>
                                <a:cubicBezTo>
                                  <a:pt x="162384" y="161684"/>
                                  <a:pt x="161408" y="156938"/>
                                  <a:pt x="173627" y="153553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8" name="フリーフォーム: 図形 477">
                    <a:extLst>
                      <a:ext uri="{FF2B5EF4-FFF2-40B4-BE49-F238E27FC236}">
                        <a16:creationId xmlns:a16="http://schemas.microsoft.com/office/drawing/2014/main" id="{850C10DD-1AFC-4B1B-A5D3-46EF41FE047A}"/>
                      </a:ext>
                    </a:extLst>
                  </p:cNvPr>
                  <p:cNvSpPr/>
                  <p:nvPr/>
                </p:nvSpPr>
                <p:spPr>
                  <a:xfrm rot="14400000" flipH="1">
                    <a:off x="5012438" y="3829186"/>
                    <a:ext cx="158129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141978185">
                          <a:custGeom>
                            <a:avLst/>
                            <a:gdLst>
                              <a:gd name="connsiteX0" fmla="*/ 100634 w 158129"/>
                              <a:gd name="connsiteY0" fmla="*/ 89000 h 95110"/>
                              <a:gd name="connsiteX1" fmla="*/ 115708 w 158129"/>
                              <a:gd name="connsiteY1" fmla="*/ 89494 h 95110"/>
                              <a:gd name="connsiteX2" fmla="*/ 122815 w 158129"/>
                              <a:gd name="connsiteY2" fmla="*/ 78197 h 95110"/>
                              <a:gd name="connsiteX3" fmla="*/ 135790 w 158129"/>
                              <a:gd name="connsiteY3" fmla="*/ 74797 h 95110"/>
                              <a:gd name="connsiteX4" fmla="*/ 141580 w 158129"/>
                              <a:gd name="connsiteY4" fmla="*/ 62503 h 95110"/>
                              <a:gd name="connsiteX5" fmla="*/ 153781 w 158129"/>
                              <a:gd name="connsiteY5" fmla="*/ 54055 h 95110"/>
                              <a:gd name="connsiteX6" fmla="*/ 158129 w 158129"/>
                              <a:gd name="connsiteY6" fmla="*/ 41743 h 95110"/>
                              <a:gd name="connsiteX7" fmla="*/ 112988 w 158129"/>
                              <a:gd name="connsiteY7" fmla="*/ 4015 h 95110"/>
                              <a:gd name="connsiteX8" fmla="*/ 43917 w 158129"/>
                              <a:gd name="connsiteY8" fmla="*/ 4273 h 95110"/>
                              <a:gd name="connsiteX9" fmla="*/ 0 w 158129"/>
                              <a:gd name="connsiteY9" fmla="*/ 38870 h 95110"/>
                              <a:gd name="connsiteX10" fmla="*/ 4044 w 158129"/>
                              <a:gd name="connsiteY10" fmla="*/ 56416 h 95110"/>
                              <a:gd name="connsiteX11" fmla="*/ 17470 w 158129"/>
                              <a:gd name="connsiteY11" fmla="*/ 61261 h 95110"/>
                              <a:gd name="connsiteX12" fmla="*/ 22267 w 158129"/>
                              <a:gd name="connsiteY12" fmla="*/ 74476 h 95110"/>
                              <a:gd name="connsiteX13" fmla="*/ 37426 w 158129"/>
                              <a:gd name="connsiteY13" fmla="*/ 76893 h 95110"/>
                              <a:gd name="connsiteX14" fmla="*/ 44934 w 158129"/>
                              <a:gd name="connsiteY14" fmla="*/ 87009 h 95110"/>
                              <a:gd name="connsiteX15" fmla="*/ 57673 w 158129"/>
                              <a:gd name="connsiteY15" fmla="*/ 86775 h 95110"/>
                              <a:gd name="connsiteX16" fmla="*/ 67931 w 158129"/>
                              <a:gd name="connsiteY16" fmla="*/ 94994 h 95110"/>
                              <a:gd name="connsiteX17" fmla="*/ 80080 w 158129"/>
                              <a:gd name="connsiteY17" fmla="*/ 91825 h 95110"/>
                              <a:gd name="connsiteX18" fmla="*/ 90643 w 158129"/>
                              <a:gd name="connsiteY18" fmla="*/ 95014 h 95110"/>
                              <a:gd name="connsiteX19" fmla="*/ 100634 w 158129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29" h="95110" fill="none" extrusionOk="0">
                                <a:moveTo>
                                  <a:pt x="100634" y="89000"/>
                                </a:moveTo>
                                <a:cubicBezTo>
                                  <a:pt x="107547" y="87244"/>
                                  <a:pt x="112591" y="91390"/>
                                  <a:pt x="115708" y="89494"/>
                                </a:cubicBezTo>
                                <a:cubicBezTo>
                                  <a:pt x="119729" y="88056"/>
                                  <a:pt x="119981" y="79913"/>
                                  <a:pt x="122815" y="78197"/>
                                </a:cubicBezTo>
                                <a:cubicBezTo>
                                  <a:pt x="125985" y="75893"/>
                                  <a:pt x="131871" y="77553"/>
                                  <a:pt x="135790" y="74797"/>
                                </a:cubicBezTo>
                                <a:cubicBezTo>
                                  <a:pt x="138821" y="72070"/>
                                  <a:pt x="138191" y="66030"/>
                                  <a:pt x="141580" y="62503"/>
                                </a:cubicBezTo>
                                <a:cubicBezTo>
                                  <a:pt x="144904" y="58629"/>
                                  <a:pt x="150958" y="57613"/>
                                  <a:pt x="153781" y="54055"/>
                                </a:cubicBezTo>
                                <a:cubicBezTo>
                                  <a:pt x="156746" y="50299"/>
                                  <a:pt x="154663" y="47098"/>
                                  <a:pt x="158129" y="41743"/>
                                </a:cubicBezTo>
                                <a:cubicBezTo>
                                  <a:pt x="146328" y="32925"/>
                                  <a:pt x="133810" y="17823"/>
                                  <a:pt x="112988" y="4015"/>
                                </a:cubicBezTo>
                                <a:cubicBezTo>
                                  <a:pt x="91187" y="-3383"/>
                                  <a:pt x="66297" y="-2985"/>
                                  <a:pt x="43917" y="4273"/>
                                </a:cubicBezTo>
                                <a:cubicBezTo>
                                  <a:pt x="35013" y="13287"/>
                                  <a:pt x="10668" y="32396"/>
                                  <a:pt x="0" y="38870"/>
                                </a:cubicBezTo>
                                <a:cubicBezTo>
                                  <a:pt x="3812" y="42687"/>
                                  <a:pt x="1425" y="52308"/>
                                  <a:pt x="4044" y="56416"/>
                                </a:cubicBezTo>
                                <a:cubicBezTo>
                                  <a:pt x="7816" y="60182"/>
                                  <a:pt x="14566" y="58014"/>
                                  <a:pt x="17470" y="61261"/>
                                </a:cubicBezTo>
                                <a:cubicBezTo>
                                  <a:pt x="20118" y="63633"/>
                                  <a:pt x="19605" y="71968"/>
                                  <a:pt x="22267" y="74476"/>
                                </a:cubicBezTo>
                                <a:cubicBezTo>
                                  <a:pt x="25361" y="76410"/>
                                  <a:pt x="34208" y="74241"/>
                                  <a:pt x="37426" y="76893"/>
                                </a:cubicBezTo>
                                <a:cubicBezTo>
                                  <a:pt x="40629" y="79553"/>
                                  <a:pt x="41277" y="85336"/>
                                  <a:pt x="44934" y="87009"/>
                                </a:cubicBezTo>
                                <a:cubicBezTo>
                                  <a:pt x="48007" y="89133"/>
                                  <a:pt x="54394" y="85550"/>
                                  <a:pt x="57673" y="86775"/>
                                </a:cubicBezTo>
                                <a:cubicBezTo>
                                  <a:pt x="61698" y="87488"/>
                                  <a:pt x="64004" y="94959"/>
                                  <a:pt x="67931" y="94994"/>
                                </a:cubicBezTo>
                                <a:cubicBezTo>
                                  <a:pt x="72050" y="95722"/>
                                  <a:pt x="76778" y="92440"/>
                                  <a:pt x="80080" y="91825"/>
                                </a:cubicBezTo>
                                <a:cubicBezTo>
                                  <a:pt x="83206" y="92255"/>
                                  <a:pt x="86695" y="95060"/>
                                  <a:pt x="90643" y="95014"/>
                                </a:cubicBezTo>
                                <a:cubicBezTo>
                                  <a:pt x="94987" y="94442"/>
                                  <a:pt x="93409" y="91033"/>
                                  <a:pt x="100634" y="89000"/>
                                </a:cubicBezTo>
                                <a:close/>
                              </a:path>
                              <a:path w="158129" h="95110" stroke="0" extrusionOk="0">
                                <a:moveTo>
                                  <a:pt x="100634" y="89000"/>
                                </a:moveTo>
                                <a:cubicBezTo>
                                  <a:pt x="107947" y="87807"/>
                                  <a:pt x="111906" y="92165"/>
                                  <a:pt x="115708" y="89494"/>
                                </a:cubicBezTo>
                                <a:cubicBezTo>
                                  <a:pt x="118954" y="88533"/>
                                  <a:pt x="120476" y="80564"/>
                                  <a:pt x="122815" y="78197"/>
                                </a:cubicBezTo>
                                <a:cubicBezTo>
                                  <a:pt x="125377" y="75828"/>
                                  <a:pt x="133026" y="76942"/>
                                  <a:pt x="135790" y="74797"/>
                                </a:cubicBezTo>
                                <a:cubicBezTo>
                                  <a:pt x="138821" y="72534"/>
                                  <a:pt x="138518" y="66326"/>
                                  <a:pt x="141580" y="62503"/>
                                </a:cubicBezTo>
                                <a:cubicBezTo>
                                  <a:pt x="144591" y="59147"/>
                                  <a:pt x="150715" y="56812"/>
                                  <a:pt x="153781" y="54055"/>
                                </a:cubicBezTo>
                                <a:cubicBezTo>
                                  <a:pt x="156113" y="50916"/>
                                  <a:pt x="154838" y="46429"/>
                                  <a:pt x="158129" y="41743"/>
                                </a:cubicBezTo>
                                <a:cubicBezTo>
                                  <a:pt x="144481" y="28181"/>
                                  <a:pt x="124263" y="11536"/>
                                  <a:pt x="112988" y="4015"/>
                                </a:cubicBezTo>
                                <a:cubicBezTo>
                                  <a:pt x="93721" y="581"/>
                                  <a:pt x="60832" y="-3944"/>
                                  <a:pt x="43917" y="4273"/>
                                </a:cubicBezTo>
                                <a:cubicBezTo>
                                  <a:pt x="32860" y="15379"/>
                                  <a:pt x="18104" y="22991"/>
                                  <a:pt x="0" y="38870"/>
                                </a:cubicBezTo>
                                <a:cubicBezTo>
                                  <a:pt x="3831" y="43345"/>
                                  <a:pt x="82" y="52333"/>
                                  <a:pt x="4044" y="56416"/>
                                </a:cubicBezTo>
                                <a:cubicBezTo>
                                  <a:pt x="6577" y="61138"/>
                                  <a:pt x="14184" y="57327"/>
                                  <a:pt x="17470" y="61261"/>
                                </a:cubicBezTo>
                                <a:cubicBezTo>
                                  <a:pt x="20788" y="63759"/>
                                  <a:pt x="19314" y="72328"/>
                                  <a:pt x="22267" y="74476"/>
                                </a:cubicBezTo>
                                <a:cubicBezTo>
                                  <a:pt x="25553" y="77504"/>
                                  <a:pt x="33526" y="75673"/>
                                  <a:pt x="37426" y="76893"/>
                                </a:cubicBezTo>
                                <a:cubicBezTo>
                                  <a:pt x="41048" y="79430"/>
                                  <a:pt x="41462" y="85108"/>
                                  <a:pt x="44934" y="87009"/>
                                </a:cubicBezTo>
                                <a:cubicBezTo>
                                  <a:pt x="49219" y="88974"/>
                                  <a:pt x="53190" y="85191"/>
                                  <a:pt x="57673" y="86775"/>
                                </a:cubicBezTo>
                                <a:cubicBezTo>
                                  <a:pt x="61970" y="87586"/>
                                  <a:pt x="64566" y="94409"/>
                                  <a:pt x="67931" y="94994"/>
                                </a:cubicBezTo>
                                <a:cubicBezTo>
                                  <a:pt x="71767" y="96403"/>
                                  <a:pt x="76722" y="92007"/>
                                  <a:pt x="80080" y="91825"/>
                                </a:cubicBezTo>
                                <a:cubicBezTo>
                                  <a:pt x="83679" y="92265"/>
                                  <a:pt x="86634" y="95557"/>
                                  <a:pt x="90643" y="95014"/>
                                </a:cubicBezTo>
                                <a:cubicBezTo>
                                  <a:pt x="93806" y="95417"/>
                                  <a:pt x="93197" y="90906"/>
                                  <a:pt x="100634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79" name="フリーフォーム: 図形 478">
                    <a:extLst>
                      <a:ext uri="{FF2B5EF4-FFF2-40B4-BE49-F238E27FC236}">
                        <a16:creationId xmlns:a16="http://schemas.microsoft.com/office/drawing/2014/main" id="{030EA188-53BA-4CA0-9FDC-EFA4FBEDEA74}"/>
                      </a:ext>
                    </a:extLst>
                  </p:cNvPr>
                  <p:cNvSpPr/>
                  <p:nvPr/>
                </p:nvSpPr>
                <p:spPr>
                  <a:xfrm rot="7200000" flipH="1">
                    <a:off x="4924830" y="3830510"/>
                    <a:ext cx="158130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2437798044">
                          <a:custGeom>
                            <a:avLst/>
                            <a:gdLst>
                              <a:gd name="connsiteX0" fmla="*/ 100635 w 158130"/>
                              <a:gd name="connsiteY0" fmla="*/ 89000 h 95110"/>
                              <a:gd name="connsiteX1" fmla="*/ 115709 w 158130"/>
                              <a:gd name="connsiteY1" fmla="*/ 89494 h 95110"/>
                              <a:gd name="connsiteX2" fmla="*/ 122816 w 158130"/>
                              <a:gd name="connsiteY2" fmla="*/ 78197 h 95110"/>
                              <a:gd name="connsiteX3" fmla="*/ 135791 w 158130"/>
                              <a:gd name="connsiteY3" fmla="*/ 74797 h 95110"/>
                              <a:gd name="connsiteX4" fmla="*/ 141581 w 158130"/>
                              <a:gd name="connsiteY4" fmla="*/ 62503 h 95110"/>
                              <a:gd name="connsiteX5" fmla="*/ 153782 w 158130"/>
                              <a:gd name="connsiteY5" fmla="*/ 54055 h 95110"/>
                              <a:gd name="connsiteX6" fmla="*/ 158130 w 158130"/>
                              <a:gd name="connsiteY6" fmla="*/ 41743 h 95110"/>
                              <a:gd name="connsiteX7" fmla="*/ 112989 w 158130"/>
                              <a:gd name="connsiteY7" fmla="*/ 4015 h 95110"/>
                              <a:gd name="connsiteX8" fmla="*/ 43918 w 158130"/>
                              <a:gd name="connsiteY8" fmla="*/ 4273 h 95110"/>
                              <a:gd name="connsiteX9" fmla="*/ 0 w 158130"/>
                              <a:gd name="connsiteY9" fmla="*/ 38870 h 95110"/>
                              <a:gd name="connsiteX10" fmla="*/ 4044 w 158130"/>
                              <a:gd name="connsiteY10" fmla="*/ 56416 h 95110"/>
                              <a:gd name="connsiteX11" fmla="*/ 17470 w 158130"/>
                              <a:gd name="connsiteY11" fmla="*/ 61261 h 95110"/>
                              <a:gd name="connsiteX12" fmla="*/ 22268 w 158130"/>
                              <a:gd name="connsiteY12" fmla="*/ 74476 h 95110"/>
                              <a:gd name="connsiteX13" fmla="*/ 37426 w 158130"/>
                              <a:gd name="connsiteY13" fmla="*/ 76893 h 95110"/>
                              <a:gd name="connsiteX14" fmla="*/ 44934 w 158130"/>
                              <a:gd name="connsiteY14" fmla="*/ 87009 h 95110"/>
                              <a:gd name="connsiteX15" fmla="*/ 57673 w 158130"/>
                              <a:gd name="connsiteY15" fmla="*/ 86775 h 95110"/>
                              <a:gd name="connsiteX16" fmla="*/ 67932 w 158130"/>
                              <a:gd name="connsiteY16" fmla="*/ 94994 h 95110"/>
                              <a:gd name="connsiteX17" fmla="*/ 80080 w 158130"/>
                              <a:gd name="connsiteY17" fmla="*/ 91825 h 95110"/>
                              <a:gd name="connsiteX18" fmla="*/ 90644 w 158130"/>
                              <a:gd name="connsiteY18" fmla="*/ 95014 h 95110"/>
                              <a:gd name="connsiteX19" fmla="*/ 100635 w 158130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30" h="95110" fill="none" extrusionOk="0">
                                <a:moveTo>
                                  <a:pt x="100635" y="89000"/>
                                </a:moveTo>
                                <a:cubicBezTo>
                                  <a:pt x="108310" y="87193"/>
                                  <a:pt x="111404" y="91007"/>
                                  <a:pt x="115709" y="89494"/>
                                </a:cubicBezTo>
                                <a:cubicBezTo>
                                  <a:pt x="119310" y="87328"/>
                                  <a:pt x="119455" y="79940"/>
                                  <a:pt x="122816" y="78197"/>
                                </a:cubicBezTo>
                                <a:cubicBezTo>
                                  <a:pt x="125877" y="76586"/>
                                  <a:pt x="131744" y="77174"/>
                                  <a:pt x="135791" y="74797"/>
                                </a:cubicBezTo>
                                <a:cubicBezTo>
                                  <a:pt x="139062" y="71862"/>
                                  <a:pt x="138519" y="65711"/>
                                  <a:pt x="141581" y="62503"/>
                                </a:cubicBezTo>
                                <a:cubicBezTo>
                                  <a:pt x="144528" y="58945"/>
                                  <a:pt x="151124" y="58170"/>
                                  <a:pt x="153782" y="54055"/>
                                </a:cubicBezTo>
                                <a:cubicBezTo>
                                  <a:pt x="156894" y="50548"/>
                                  <a:pt x="154455" y="47064"/>
                                  <a:pt x="158130" y="41743"/>
                                </a:cubicBezTo>
                                <a:cubicBezTo>
                                  <a:pt x="150068" y="31526"/>
                                  <a:pt x="124114" y="15881"/>
                                  <a:pt x="112989" y="4015"/>
                                </a:cubicBezTo>
                                <a:cubicBezTo>
                                  <a:pt x="90709" y="-1947"/>
                                  <a:pt x="63496" y="-6319"/>
                                  <a:pt x="43918" y="4273"/>
                                </a:cubicBezTo>
                                <a:cubicBezTo>
                                  <a:pt x="22764" y="17946"/>
                                  <a:pt x="10228" y="27842"/>
                                  <a:pt x="0" y="38870"/>
                                </a:cubicBezTo>
                                <a:cubicBezTo>
                                  <a:pt x="3969" y="42648"/>
                                  <a:pt x="1302" y="52909"/>
                                  <a:pt x="4044" y="56416"/>
                                </a:cubicBezTo>
                                <a:cubicBezTo>
                                  <a:pt x="6733" y="60271"/>
                                  <a:pt x="15295" y="57875"/>
                                  <a:pt x="17470" y="61261"/>
                                </a:cubicBezTo>
                                <a:cubicBezTo>
                                  <a:pt x="20264" y="64131"/>
                                  <a:pt x="18937" y="71512"/>
                                  <a:pt x="22268" y="74476"/>
                                </a:cubicBezTo>
                                <a:cubicBezTo>
                                  <a:pt x="25712" y="77827"/>
                                  <a:pt x="33734" y="74874"/>
                                  <a:pt x="37426" y="76893"/>
                                </a:cubicBezTo>
                                <a:cubicBezTo>
                                  <a:pt x="40959" y="78819"/>
                                  <a:pt x="41113" y="85068"/>
                                  <a:pt x="44934" y="87009"/>
                                </a:cubicBezTo>
                                <a:cubicBezTo>
                                  <a:pt x="47446" y="88523"/>
                                  <a:pt x="53534" y="85615"/>
                                  <a:pt x="57673" y="86775"/>
                                </a:cubicBezTo>
                                <a:cubicBezTo>
                                  <a:pt x="61554" y="88436"/>
                                  <a:pt x="63741" y="94038"/>
                                  <a:pt x="67932" y="94994"/>
                                </a:cubicBezTo>
                                <a:cubicBezTo>
                                  <a:pt x="71438" y="95088"/>
                                  <a:pt x="76686" y="91251"/>
                                  <a:pt x="80080" y="91825"/>
                                </a:cubicBezTo>
                                <a:cubicBezTo>
                                  <a:pt x="83298" y="91496"/>
                                  <a:pt x="87503" y="95073"/>
                                  <a:pt x="90644" y="95014"/>
                                </a:cubicBezTo>
                                <a:cubicBezTo>
                                  <a:pt x="94449" y="95386"/>
                                  <a:pt x="93048" y="91086"/>
                                  <a:pt x="100635" y="89000"/>
                                </a:cubicBezTo>
                                <a:close/>
                              </a:path>
                              <a:path w="158130" h="95110" stroke="0" extrusionOk="0">
                                <a:moveTo>
                                  <a:pt x="100635" y="89000"/>
                                </a:moveTo>
                                <a:cubicBezTo>
                                  <a:pt x="107383" y="87265"/>
                                  <a:pt x="112219" y="91114"/>
                                  <a:pt x="115709" y="89494"/>
                                </a:cubicBezTo>
                                <a:cubicBezTo>
                                  <a:pt x="119680" y="87161"/>
                                  <a:pt x="120195" y="79964"/>
                                  <a:pt x="122816" y="78197"/>
                                </a:cubicBezTo>
                                <a:cubicBezTo>
                                  <a:pt x="125794" y="75554"/>
                                  <a:pt x="133256" y="76768"/>
                                  <a:pt x="135791" y="74797"/>
                                </a:cubicBezTo>
                                <a:cubicBezTo>
                                  <a:pt x="139886" y="72296"/>
                                  <a:pt x="138701" y="65753"/>
                                  <a:pt x="141581" y="62503"/>
                                </a:cubicBezTo>
                                <a:cubicBezTo>
                                  <a:pt x="144680" y="58710"/>
                                  <a:pt x="150647" y="57689"/>
                                  <a:pt x="153782" y="54055"/>
                                </a:cubicBezTo>
                                <a:cubicBezTo>
                                  <a:pt x="156968" y="50384"/>
                                  <a:pt x="153813" y="46994"/>
                                  <a:pt x="158130" y="41743"/>
                                </a:cubicBezTo>
                                <a:cubicBezTo>
                                  <a:pt x="143918" y="28413"/>
                                  <a:pt x="128049" y="16989"/>
                                  <a:pt x="112989" y="4015"/>
                                </a:cubicBezTo>
                                <a:cubicBezTo>
                                  <a:pt x="92575" y="-1059"/>
                                  <a:pt x="64432" y="-2723"/>
                                  <a:pt x="43918" y="4273"/>
                                </a:cubicBezTo>
                                <a:cubicBezTo>
                                  <a:pt x="35033" y="13836"/>
                                  <a:pt x="15912" y="24831"/>
                                  <a:pt x="0" y="38870"/>
                                </a:cubicBezTo>
                                <a:cubicBezTo>
                                  <a:pt x="3904" y="44090"/>
                                  <a:pt x="1394" y="53537"/>
                                  <a:pt x="4044" y="56416"/>
                                </a:cubicBezTo>
                                <a:cubicBezTo>
                                  <a:pt x="6738" y="60572"/>
                                  <a:pt x="14296" y="58374"/>
                                  <a:pt x="17470" y="61261"/>
                                </a:cubicBezTo>
                                <a:cubicBezTo>
                                  <a:pt x="19967" y="63826"/>
                                  <a:pt x="19484" y="70963"/>
                                  <a:pt x="22268" y="74476"/>
                                </a:cubicBezTo>
                                <a:cubicBezTo>
                                  <a:pt x="26523" y="76697"/>
                                  <a:pt x="33019" y="75361"/>
                                  <a:pt x="37426" y="76893"/>
                                </a:cubicBezTo>
                                <a:cubicBezTo>
                                  <a:pt x="41267" y="79257"/>
                                  <a:pt x="40726" y="85261"/>
                                  <a:pt x="44934" y="87009"/>
                                </a:cubicBezTo>
                                <a:cubicBezTo>
                                  <a:pt x="48450" y="88260"/>
                                  <a:pt x="54044" y="85438"/>
                                  <a:pt x="57673" y="86775"/>
                                </a:cubicBezTo>
                                <a:cubicBezTo>
                                  <a:pt x="61927" y="87812"/>
                                  <a:pt x="64376" y="94847"/>
                                  <a:pt x="67932" y="94994"/>
                                </a:cubicBezTo>
                                <a:cubicBezTo>
                                  <a:pt x="71640" y="96025"/>
                                  <a:pt x="75630" y="92402"/>
                                  <a:pt x="80080" y="91825"/>
                                </a:cubicBezTo>
                                <a:cubicBezTo>
                                  <a:pt x="84017" y="91865"/>
                                  <a:pt x="86684" y="95928"/>
                                  <a:pt x="90644" y="95014"/>
                                </a:cubicBezTo>
                                <a:cubicBezTo>
                                  <a:pt x="94501" y="94534"/>
                                  <a:pt x="93802" y="90743"/>
                                  <a:pt x="100635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480" name="フリーフォーム: 図形 479">
                    <a:extLst>
                      <a:ext uri="{FF2B5EF4-FFF2-40B4-BE49-F238E27FC236}">
                        <a16:creationId xmlns:a16="http://schemas.microsoft.com/office/drawing/2014/main" id="{6088E339-B1F4-4233-AA60-26CCCB24D128}"/>
                      </a:ext>
                    </a:extLst>
                  </p:cNvPr>
                  <p:cNvSpPr/>
                  <p:nvPr/>
                </p:nvSpPr>
                <p:spPr>
                  <a:xfrm flipH="1">
                    <a:off x="4967487" y="3904394"/>
                    <a:ext cx="158130" cy="95110"/>
                  </a:xfrm>
                  <a:custGeom>
                    <a:avLst/>
                    <a:gdLst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18420 w 1945261"/>
                      <a:gd name="connsiteY22" fmla="*/ 796567 h 824310"/>
                      <a:gd name="connsiteX23" fmla="*/ 730351 w 1945261"/>
                      <a:gd name="connsiteY23" fmla="*/ 757734 h 824310"/>
                      <a:gd name="connsiteX24" fmla="*/ 881376 w 1945261"/>
                      <a:gd name="connsiteY24" fmla="*/ 792297 h 824310"/>
                      <a:gd name="connsiteX25" fmla="*/ 977216 w 1945261"/>
                      <a:gd name="connsiteY25" fmla="*/ 725028 h 824310"/>
                      <a:gd name="connsiteX26" fmla="*/ 1073056 w 1945261"/>
                      <a:gd name="connsiteY26" fmla="*/ 792297 h 824310"/>
                      <a:gd name="connsiteX27" fmla="*/ 1224081 w 1945261"/>
                      <a:gd name="connsiteY27" fmla="*/ 757734 h 824310"/>
                      <a:gd name="connsiteX28" fmla="*/ 1229425 w 1945261"/>
                      <a:gd name="connsiteY28" fmla="*/ 822224 h 824310"/>
                      <a:gd name="connsiteX29" fmla="*/ 1230575 w 1945261"/>
                      <a:gd name="connsiteY29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24134 w 1945261"/>
                      <a:gd name="connsiteY21" fmla="*/ 820284 h 824310"/>
                      <a:gd name="connsiteX22" fmla="*/ 730351 w 1945261"/>
                      <a:gd name="connsiteY22" fmla="*/ 757734 h 824310"/>
                      <a:gd name="connsiteX23" fmla="*/ 881376 w 1945261"/>
                      <a:gd name="connsiteY23" fmla="*/ 792297 h 824310"/>
                      <a:gd name="connsiteX24" fmla="*/ 977216 w 1945261"/>
                      <a:gd name="connsiteY24" fmla="*/ 725028 h 824310"/>
                      <a:gd name="connsiteX25" fmla="*/ 1073056 w 1945261"/>
                      <a:gd name="connsiteY25" fmla="*/ 792297 h 824310"/>
                      <a:gd name="connsiteX26" fmla="*/ 1224081 w 1945261"/>
                      <a:gd name="connsiteY26" fmla="*/ 757734 h 824310"/>
                      <a:gd name="connsiteX27" fmla="*/ 1229425 w 1945261"/>
                      <a:gd name="connsiteY27" fmla="*/ 822224 h 824310"/>
                      <a:gd name="connsiteX28" fmla="*/ 1230575 w 1945261"/>
                      <a:gd name="connsiteY28" fmla="*/ 824310 h 824310"/>
                      <a:gd name="connsiteX0" fmla="*/ 1230575 w 1945261"/>
                      <a:gd name="connsiteY0" fmla="*/ 824310 h 824310"/>
                      <a:gd name="connsiteX1" fmla="*/ 1231270 w 1945261"/>
                      <a:gd name="connsiteY1" fmla="*/ 823462 h 824310"/>
                      <a:gd name="connsiteX2" fmla="*/ 1416057 w 1945261"/>
                      <a:gd name="connsiteY2" fmla="*/ 710183 h 824310"/>
                      <a:gd name="connsiteX3" fmla="*/ 1372097 w 1945261"/>
                      <a:gd name="connsiteY3" fmla="*/ 592249 h 824310"/>
                      <a:gd name="connsiteX4" fmla="*/ 1580780 w 1945261"/>
                      <a:gd name="connsiteY4" fmla="*/ 532209 h 824310"/>
                      <a:gd name="connsiteX5" fmla="*/ 1645661 w 1945261"/>
                      <a:gd name="connsiteY5" fmla="*/ 377111 h 824310"/>
                      <a:gd name="connsiteX6" fmla="*/ 1812421 w 1945261"/>
                      <a:gd name="connsiteY6" fmla="*/ 398471 h 824310"/>
                      <a:gd name="connsiteX7" fmla="*/ 1929084 w 1945261"/>
                      <a:gd name="connsiteY7" fmla="*/ 275048 h 824310"/>
                      <a:gd name="connsiteX8" fmla="*/ 1944044 w 1945261"/>
                      <a:gd name="connsiteY8" fmla="*/ 261966 h 824310"/>
                      <a:gd name="connsiteX9" fmla="*/ 1945261 w 1945261"/>
                      <a:gd name="connsiteY9" fmla="*/ 259618 h 824310"/>
                      <a:gd name="connsiteX10" fmla="*/ 1338285 w 1945261"/>
                      <a:gd name="connsiteY10" fmla="*/ 0 h 824310"/>
                      <a:gd name="connsiteX11" fmla="*/ 956166 w 1945261"/>
                      <a:gd name="connsiteY11" fmla="*/ 252875 h 824310"/>
                      <a:gd name="connsiteX12" fmla="*/ 572744 w 1945261"/>
                      <a:gd name="connsiteY12" fmla="*/ 1980 h 824310"/>
                      <a:gd name="connsiteX13" fmla="*/ 0 w 1945261"/>
                      <a:gd name="connsiteY13" fmla="*/ 250468 h 824310"/>
                      <a:gd name="connsiteX14" fmla="*/ 14546 w 1945261"/>
                      <a:gd name="connsiteY14" fmla="*/ 257777 h 824310"/>
                      <a:gd name="connsiteX15" fmla="*/ 150959 w 1945261"/>
                      <a:gd name="connsiteY15" fmla="*/ 398470 h 824310"/>
                      <a:gd name="connsiteX16" fmla="*/ 317719 w 1945261"/>
                      <a:gd name="connsiteY16" fmla="*/ 377110 h 824310"/>
                      <a:gd name="connsiteX17" fmla="*/ 382600 w 1945261"/>
                      <a:gd name="connsiteY17" fmla="*/ 532208 h 824310"/>
                      <a:gd name="connsiteX18" fmla="*/ 591284 w 1945261"/>
                      <a:gd name="connsiteY18" fmla="*/ 592248 h 824310"/>
                      <a:gd name="connsiteX19" fmla="*/ 547323 w 1945261"/>
                      <a:gd name="connsiteY19" fmla="*/ 710182 h 824310"/>
                      <a:gd name="connsiteX20" fmla="*/ 711353 w 1945261"/>
                      <a:gd name="connsiteY20" fmla="*/ 809380 h 824310"/>
                      <a:gd name="connsiteX21" fmla="*/ 730351 w 1945261"/>
                      <a:gd name="connsiteY21" fmla="*/ 757734 h 824310"/>
                      <a:gd name="connsiteX22" fmla="*/ 881376 w 1945261"/>
                      <a:gd name="connsiteY22" fmla="*/ 792297 h 824310"/>
                      <a:gd name="connsiteX23" fmla="*/ 977216 w 1945261"/>
                      <a:gd name="connsiteY23" fmla="*/ 725028 h 824310"/>
                      <a:gd name="connsiteX24" fmla="*/ 1073056 w 1945261"/>
                      <a:gd name="connsiteY24" fmla="*/ 792297 h 824310"/>
                      <a:gd name="connsiteX25" fmla="*/ 1224081 w 1945261"/>
                      <a:gd name="connsiteY25" fmla="*/ 757734 h 824310"/>
                      <a:gd name="connsiteX26" fmla="*/ 1229425 w 1945261"/>
                      <a:gd name="connsiteY26" fmla="*/ 822224 h 824310"/>
                      <a:gd name="connsiteX27" fmla="*/ 1230575 w 1945261"/>
                      <a:gd name="connsiteY27" fmla="*/ 824310 h 824310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11353 w 1945261"/>
                      <a:gd name="connsiteY20" fmla="*/ 809380 h 823462"/>
                      <a:gd name="connsiteX21" fmla="*/ 730351 w 1945261"/>
                      <a:gd name="connsiteY21" fmla="*/ 757734 h 823462"/>
                      <a:gd name="connsiteX22" fmla="*/ 881376 w 1945261"/>
                      <a:gd name="connsiteY22" fmla="*/ 792297 h 823462"/>
                      <a:gd name="connsiteX23" fmla="*/ 977216 w 1945261"/>
                      <a:gd name="connsiteY23" fmla="*/ 725028 h 823462"/>
                      <a:gd name="connsiteX24" fmla="*/ 1073056 w 1945261"/>
                      <a:gd name="connsiteY24" fmla="*/ 792297 h 823462"/>
                      <a:gd name="connsiteX25" fmla="*/ 1224081 w 1945261"/>
                      <a:gd name="connsiteY25" fmla="*/ 757734 h 823462"/>
                      <a:gd name="connsiteX26" fmla="*/ 1229425 w 1945261"/>
                      <a:gd name="connsiteY26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30351 w 1945261"/>
                      <a:gd name="connsiteY20" fmla="*/ 75773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9425 w 1945261"/>
                      <a:gd name="connsiteY0" fmla="*/ 822224 h 823462"/>
                      <a:gd name="connsiteX1" fmla="*/ 1231270 w 1945261"/>
                      <a:gd name="connsiteY1" fmla="*/ 823462 h 823462"/>
                      <a:gd name="connsiteX2" fmla="*/ 1416057 w 1945261"/>
                      <a:gd name="connsiteY2" fmla="*/ 710183 h 823462"/>
                      <a:gd name="connsiteX3" fmla="*/ 1372097 w 1945261"/>
                      <a:gd name="connsiteY3" fmla="*/ 592249 h 823462"/>
                      <a:gd name="connsiteX4" fmla="*/ 1580780 w 1945261"/>
                      <a:gd name="connsiteY4" fmla="*/ 532209 h 823462"/>
                      <a:gd name="connsiteX5" fmla="*/ 1645661 w 1945261"/>
                      <a:gd name="connsiteY5" fmla="*/ 377111 h 823462"/>
                      <a:gd name="connsiteX6" fmla="*/ 1812421 w 1945261"/>
                      <a:gd name="connsiteY6" fmla="*/ 398471 h 823462"/>
                      <a:gd name="connsiteX7" fmla="*/ 1929084 w 1945261"/>
                      <a:gd name="connsiteY7" fmla="*/ 275048 h 823462"/>
                      <a:gd name="connsiteX8" fmla="*/ 1944044 w 1945261"/>
                      <a:gd name="connsiteY8" fmla="*/ 261966 h 823462"/>
                      <a:gd name="connsiteX9" fmla="*/ 1945261 w 1945261"/>
                      <a:gd name="connsiteY9" fmla="*/ 259618 h 823462"/>
                      <a:gd name="connsiteX10" fmla="*/ 1338285 w 1945261"/>
                      <a:gd name="connsiteY10" fmla="*/ 0 h 823462"/>
                      <a:gd name="connsiteX11" fmla="*/ 956166 w 1945261"/>
                      <a:gd name="connsiteY11" fmla="*/ 252875 h 823462"/>
                      <a:gd name="connsiteX12" fmla="*/ 572744 w 1945261"/>
                      <a:gd name="connsiteY12" fmla="*/ 1980 h 823462"/>
                      <a:gd name="connsiteX13" fmla="*/ 0 w 1945261"/>
                      <a:gd name="connsiteY13" fmla="*/ 250468 h 823462"/>
                      <a:gd name="connsiteX14" fmla="*/ 14546 w 1945261"/>
                      <a:gd name="connsiteY14" fmla="*/ 257777 h 823462"/>
                      <a:gd name="connsiteX15" fmla="*/ 150959 w 1945261"/>
                      <a:gd name="connsiteY15" fmla="*/ 398470 h 823462"/>
                      <a:gd name="connsiteX16" fmla="*/ 317719 w 1945261"/>
                      <a:gd name="connsiteY16" fmla="*/ 377110 h 823462"/>
                      <a:gd name="connsiteX17" fmla="*/ 382600 w 1945261"/>
                      <a:gd name="connsiteY17" fmla="*/ 532208 h 823462"/>
                      <a:gd name="connsiteX18" fmla="*/ 591284 w 1945261"/>
                      <a:gd name="connsiteY18" fmla="*/ 592248 h 823462"/>
                      <a:gd name="connsiteX19" fmla="*/ 547323 w 1945261"/>
                      <a:gd name="connsiteY19" fmla="*/ 710182 h 823462"/>
                      <a:gd name="connsiteX20" fmla="*/ 749401 w 1945261"/>
                      <a:gd name="connsiteY20" fmla="*/ 700584 h 823462"/>
                      <a:gd name="connsiteX21" fmla="*/ 881376 w 1945261"/>
                      <a:gd name="connsiteY21" fmla="*/ 792297 h 823462"/>
                      <a:gd name="connsiteX22" fmla="*/ 977216 w 1945261"/>
                      <a:gd name="connsiteY22" fmla="*/ 725028 h 823462"/>
                      <a:gd name="connsiteX23" fmla="*/ 1073056 w 1945261"/>
                      <a:gd name="connsiteY23" fmla="*/ 792297 h 823462"/>
                      <a:gd name="connsiteX24" fmla="*/ 1224081 w 1945261"/>
                      <a:gd name="connsiteY24" fmla="*/ 757734 h 823462"/>
                      <a:gd name="connsiteX25" fmla="*/ 1229425 w 1945261"/>
                      <a:gd name="connsiteY25" fmla="*/ 822224 h 823462"/>
                      <a:gd name="connsiteX0" fmla="*/ 1224081 w 1945261"/>
                      <a:gd name="connsiteY0" fmla="*/ 757734 h 824099"/>
                      <a:gd name="connsiteX1" fmla="*/ 1231270 w 1945261"/>
                      <a:gd name="connsiteY1" fmla="*/ 823462 h 824099"/>
                      <a:gd name="connsiteX2" fmla="*/ 1416057 w 1945261"/>
                      <a:gd name="connsiteY2" fmla="*/ 710183 h 824099"/>
                      <a:gd name="connsiteX3" fmla="*/ 1372097 w 1945261"/>
                      <a:gd name="connsiteY3" fmla="*/ 592249 h 824099"/>
                      <a:gd name="connsiteX4" fmla="*/ 1580780 w 1945261"/>
                      <a:gd name="connsiteY4" fmla="*/ 532209 h 824099"/>
                      <a:gd name="connsiteX5" fmla="*/ 1645661 w 1945261"/>
                      <a:gd name="connsiteY5" fmla="*/ 377111 h 824099"/>
                      <a:gd name="connsiteX6" fmla="*/ 1812421 w 1945261"/>
                      <a:gd name="connsiteY6" fmla="*/ 398471 h 824099"/>
                      <a:gd name="connsiteX7" fmla="*/ 1929084 w 1945261"/>
                      <a:gd name="connsiteY7" fmla="*/ 275048 h 824099"/>
                      <a:gd name="connsiteX8" fmla="*/ 1944044 w 1945261"/>
                      <a:gd name="connsiteY8" fmla="*/ 261966 h 824099"/>
                      <a:gd name="connsiteX9" fmla="*/ 1945261 w 1945261"/>
                      <a:gd name="connsiteY9" fmla="*/ 259618 h 824099"/>
                      <a:gd name="connsiteX10" fmla="*/ 1338285 w 1945261"/>
                      <a:gd name="connsiteY10" fmla="*/ 0 h 824099"/>
                      <a:gd name="connsiteX11" fmla="*/ 956166 w 1945261"/>
                      <a:gd name="connsiteY11" fmla="*/ 252875 h 824099"/>
                      <a:gd name="connsiteX12" fmla="*/ 572744 w 1945261"/>
                      <a:gd name="connsiteY12" fmla="*/ 1980 h 824099"/>
                      <a:gd name="connsiteX13" fmla="*/ 0 w 1945261"/>
                      <a:gd name="connsiteY13" fmla="*/ 250468 h 824099"/>
                      <a:gd name="connsiteX14" fmla="*/ 14546 w 1945261"/>
                      <a:gd name="connsiteY14" fmla="*/ 257777 h 824099"/>
                      <a:gd name="connsiteX15" fmla="*/ 150959 w 1945261"/>
                      <a:gd name="connsiteY15" fmla="*/ 398470 h 824099"/>
                      <a:gd name="connsiteX16" fmla="*/ 317719 w 1945261"/>
                      <a:gd name="connsiteY16" fmla="*/ 377110 h 824099"/>
                      <a:gd name="connsiteX17" fmla="*/ 382600 w 1945261"/>
                      <a:gd name="connsiteY17" fmla="*/ 532208 h 824099"/>
                      <a:gd name="connsiteX18" fmla="*/ 591284 w 1945261"/>
                      <a:gd name="connsiteY18" fmla="*/ 592248 h 824099"/>
                      <a:gd name="connsiteX19" fmla="*/ 547323 w 1945261"/>
                      <a:gd name="connsiteY19" fmla="*/ 710182 h 824099"/>
                      <a:gd name="connsiteX20" fmla="*/ 749401 w 1945261"/>
                      <a:gd name="connsiteY20" fmla="*/ 700584 h 824099"/>
                      <a:gd name="connsiteX21" fmla="*/ 881376 w 1945261"/>
                      <a:gd name="connsiteY21" fmla="*/ 792297 h 824099"/>
                      <a:gd name="connsiteX22" fmla="*/ 977216 w 1945261"/>
                      <a:gd name="connsiteY22" fmla="*/ 725028 h 824099"/>
                      <a:gd name="connsiteX23" fmla="*/ 1073056 w 1945261"/>
                      <a:gd name="connsiteY23" fmla="*/ 792297 h 824099"/>
                      <a:gd name="connsiteX24" fmla="*/ 1224081 w 1945261"/>
                      <a:gd name="connsiteY24" fmla="*/ 757734 h 824099"/>
                      <a:gd name="connsiteX0" fmla="*/ 1224081 w 1945261"/>
                      <a:gd name="connsiteY0" fmla="*/ 757734 h 792911"/>
                      <a:gd name="connsiteX1" fmla="*/ 1416057 w 1945261"/>
                      <a:gd name="connsiteY1" fmla="*/ 710183 h 792911"/>
                      <a:gd name="connsiteX2" fmla="*/ 1372097 w 1945261"/>
                      <a:gd name="connsiteY2" fmla="*/ 592249 h 792911"/>
                      <a:gd name="connsiteX3" fmla="*/ 1580780 w 1945261"/>
                      <a:gd name="connsiteY3" fmla="*/ 532209 h 792911"/>
                      <a:gd name="connsiteX4" fmla="*/ 1645661 w 1945261"/>
                      <a:gd name="connsiteY4" fmla="*/ 377111 h 792911"/>
                      <a:gd name="connsiteX5" fmla="*/ 1812421 w 1945261"/>
                      <a:gd name="connsiteY5" fmla="*/ 398471 h 792911"/>
                      <a:gd name="connsiteX6" fmla="*/ 1929084 w 1945261"/>
                      <a:gd name="connsiteY6" fmla="*/ 275048 h 792911"/>
                      <a:gd name="connsiteX7" fmla="*/ 1944044 w 1945261"/>
                      <a:gd name="connsiteY7" fmla="*/ 261966 h 792911"/>
                      <a:gd name="connsiteX8" fmla="*/ 1945261 w 1945261"/>
                      <a:gd name="connsiteY8" fmla="*/ 259618 h 792911"/>
                      <a:gd name="connsiteX9" fmla="*/ 1338285 w 1945261"/>
                      <a:gd name="connsiteY9" fmla="*/ 0 h 792911"/>
                      <a:gd name="connsiteX10" fmla="*/ 956166 w 1945261"/>
                      <a:gd name="connsiteY10" fmla="*/ 252875 h 792911"/>
                      <a:gd name="connsiteX11" fmla="*/ 572744 w 1945261"/>
                      <a:gd name="connsiteY11" fmla="*/ 1980 h 792911"/>
                      <a:gd name="connsiteX12" fmla="*/ 0 w 1945261"/>
                      <a:gd name="connsiteY12" fmla="*/ 250468 h 792911"/>
                      <a:gd name="connsiteX13" fmla="*/ 14546 w 1945261"/>
                      <a:gd name="connsiteY13" fmla="*/ 257777 h 792911"/>
                      <a:gd name="connsiteX14" fmla="*/ 150959 w 1945261"/>
                      <a:gd name="connsiteY14" fmla="*/ 398470 h 792911"/>
                      <a:gd name="connsiteX15" fmla="*/ 317719 w 1945261"/>
                      <a:gd name="connsiteY15" fmla="*/ 377110 h 792911"/>
                      <a:gd name="connsiteX16" fmla="*/ 382600 w 1945261"/>
                      <a:gd name="connsiteY16" fmla="*/ 532208 h 792911"/>
                      <a:gd name="connsiteX17" fmla="*/ 591284 w 1945261"/>
                      <a:gd name="connsiteY17" fmla="*/ 592248 h 792911"/>
                      <a:gd name="connsiteX18" fmla="*/ 547323 w 1945261"/>
                      <a:gd name="connsiteY18" fmla="*/ 710182 h 792911"/>
                      <a:gd name="connsiteX19" fmla="*/ 749401 w 1945261"/>
                      <a:gd name="connsiteY19" fmla="*/ 700584 h 792911"/>
                      <a:gd name="connsiteX20" fmla="*/ 881376 w 1945261"/>
                      <a:gd name="connsiteY20" fmla="*/ 792297 h 792911"/>
                      <a:gd name="connsiteX21" fmla="*/ 977216 w 1945261"/>
                      <a:gd name="connsiteY21" fmla="*/ 725028 h 792911"/>
                      <a:gd name="connsiteX22" fmla="*/ 1073056 w 1945261"/>
                      <a:gd name="connsiteY22" fmla="*/ 792297 h 792911"/>
                      <a:gd name="connsiteX23" fmla="*/ 1224081 w 1945261"/>
                      <a:gd name="connsiteY23" fmla="*/ 757734 h 792911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91284 w 1945261"/>
                      <a:gd name="connsiteY17" fmla="*/ 592248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372097 w 1945261"/>
                      <a:gd name="connsiteY2" fmla="*/ 592249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2464"/>
                      <a:gd name="connsiteX1" fmla="*/ 1416057 w 1945261"/>
                      <a:gd name="connsiteY1" fmla="*/ 710183 h 792464"/>
                      <a:gd name="connsiteX2" fmla="*/ 1457822 w 1945261"/>
                      <a:gd name="connsiteY2" fmla="*/ 544624 h 792464"/>
                      <a:gd name="connsiteX3" fmla="*/ 1580780 w 1945261"/>
                      <a:gd name="connsiteY3" fmla="*/ 532209 h 792464"/>
                      <a:gd name="connsiteX4" fmla="*/ 1645661 w 1945261"/>
                      <a:gd name="connsiteY4" fmla="*/ 377111 h 792464"/>
                      <a:gd name="connsiteX5" fmla="*/ 1812421 w 1945261"/>
                      <a:gd name="connsiteY5" fmla="*/ 398471 h 792464"/>
                      <a:gd name="connsiteX6" fmla="*/ 1929084 w 1945261"/>
                      <a:gd name="connsiteY6" fmla="*/ 275048 h 792464"/>
                      <a:gd name="connsiteX7" fmla="*/ 1944044 w 1945261"/>
                      <a:gd name="connsiteY7" fmla="*/ 261966 h 792464"/>
                      <a:gd name="connsiteX8" fmla="*/ 1945261 w 1945261"/>
                      <a:gd name="connsiteY8" fmla="*/ 259618 h 792464"/>
                      <a:gd name="connsiteX9" fmla="*/ 1338285 w 1945261"/>
                      <a:gd name="connsiteY9" fmla="*/ 0 h 792464"/>
                      <a:gd name="connsiteX10" fmla="*/ 956166 w 1945261"/>
                      <a:gd name="connsiteY10" fmla="*/ 252875 h 792464"/>
                      <a:gd name="connsiteX11" fmla="*/ 572744 w 1945261"/>
                      <a:gd name="connsiteY11" fmla="*/ 1980 h 792464"/>
                      <a:gd name="connsiteX12" fmla="*/ 0 w 1945261"/>
                      <a:gd name="connsiteY12" fmla="*/ 250468 h 792464"/>
                      <a:gd name="connsiteX13" fmla="*/ 14546 w 1945261"/>
                      <a:gd name="connsiteY13" fmla="*/ 257777 h 792464"/>
                      <a:gd name="connsiteX14" fmla="*/ 150959 w 1945261"/>
                      <a:gd name="connsiteY14" fmla="*/ 398470 h 792464"/>
                      <a:gd name="connsiteX15" fmla="*/ 317719 w 1945261"/>
                      <a:gd name="connsiteY15" fmla="*/ 377110 h 792464"/>
                      <a:gd name="connsiteX16" fmla="*/ 382600 w 1945261"/>
                      <a:gd name="connsiteY16" fmla="*/ 532208 h 792464"/>
                      <a:gd name="connsiteX17" fmla="*/ 500797 w 1945261"/>
                      <a:gd name="connsiteY17" fmla="*/ 525573 h 792464"/>
                      <a:gd name="connsiteX18" fmla="*/ 547323 w 1945261"/>
                      <a:gd name="connsiteY18" fmla="*/ 710182 h 792464"/>
                      <a:gd name="connsiteX19" fmla="*/ 749401 w 1945261"/>
                      <a:gd name="connsiteY19" fmla="*/ 700584 h 792464"/>
                      <a:gd name="connsiteX20" fmla="*/ 881376 w 1945261"/>
                      <a:gd name="connsiteY20" fmla="*/ 792297 h 792464"/>
                      <a:gd name="connsiteX21" fmla="*/ 977216 w 1945261"/>
                      <a:gd name="connsiteY21" fmla="*/ 725028 h 792464"/>
                      <a:gd name="connsiteX22" fmla="*/ 1073056 w 1945261"/>
                      <a:gd name="connsiteY22" fmla="*/ 792297 h 792464"/>
                      <a:gd name="connsiteX23" fmla="*/ 1200269 w 1945261"/>
                      <a:gd name="connsiteY23" fmla="*/ 710109 h 792464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14546 w 1945261"/>
                      <a:gd name="connsiteY13" fmla="*/ 257777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929084 w 1945261"/>
                      <a:gd name="connsiteY6" fmla="*/ 275048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57822 w 1945261"/>
                      <a:gd name="connsiteY2" fmla="*/ 5446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3"/>
                      <a:gd name="connsiteX1" fmla="*/ 1416057 w 1945261"/>
                      <a:gd name="connsiteY1" fmla="*/ 710183 h 793393"/>
                      <a:gd name="connsiteX2" fmla="*/ 1443535 w 1945261"/>
                      <a:gd name="connsiteY2" fmla="*/ 582724 h 793393"/>
                      <a:gd name="connsiteX3" fmla="*/ 1580780 w 1945261"/>
                      <a:gd name="connsiteY3" fmla="*/ 532209 h 793393"/>
                      <a:gd name="connsiteX4" fmla="*/ 1645661 w 1945261"/>
                      <a:gd name="connsiteY4" fmla="*/ 377111 h 793393"/>
                      <a:gd name="connsiteX5" fmla="*/ 1812421 w 1945261"/>
                      <a:gd name="connsiteY5" fmla="*/ 398471 h 793393"/>
                      <a:gd name="connsiteX6" fmla="*/ 1838597 w 1945261"/>
                      <a:gd name="connsiteY6" fmla="*/ 289335 h 793393"/>
                      <a:gd name="connsiteX7" fmla="*/ 1944044 w 1945261"/>
                      <a:gd name="connsiteY7" fmla="*/ 261966 h 793393"/>
                      <a:gd name="connsiteX8" fmla="*/ 1945261 w 1945261"/>
                      <a:gd name="connsiteY8" fmla="*/ 259618 h 793393"/>
                      <a:gd name="connsiteX9" fmla="*/ 1338285 w 1945261"/>
                      <a:gd name="connsiteY9" fmla="*/ 0 h 793393"/>
                      <a:gd name="connsiteX10" fmla="*/ 956166 w 1945261"/>
                      <a:gd name="connsiteY10" fmla="*/ 252875 h 793393"/>
                      <a:gd name="connsiteX11" fmla="*/ 572744 w 1945261"/>
                      <a:gd name="connsiteY11" fmla="*/ 1980 h 793393"/>
                      <a:gd name="connsiteX12" fmla="*/ 0 w 1945261"/>
                      <a:gd name="connsiteY12" fmla="*/ 250468 h 793393"/>
                      <a:gd name="connsiteX13" fmla="*/ 85984 w 1945261"/>
                      <a:gd name="connsiteY13" fmla="*/ 267302 h 793393"/>
                      <a:gd name="connsiteX14" fmla="*/ 150959 w 1945261"/>
                      <a:gd name="connsiteY14" fmla="*/ 398470 h 793393"/>
                      <a:gd name="connsiteX15" fmla="*/ 317719 w 1945261"/>
                      <a:gd name="connsiteY15" fmla="*/ 377110 h 793393"/>
                      <a:gd name="connsiteX16" fmla="*/ 382600 w 1945261"/>
                      <a:gd name="connsiteY16" fmla="*/ 532208 h 793393"/>
                      <a:gd name="connsiteX17" fmla="*/ 500797 w 1945261"/>
                      <a:gd name="connsiteY17" fmla="*/ 525573 h 793393"/>
                      <a:gd name="connsiteX18" fmla="*/ 547323 w 1945261"/>
                      <a:gd name="connsiteY18" fmla="*/ 710182 h 793393"/>
                      <a:gd name="connsiteX19" fmla="*/ 739876 w 1945261"/>
                      <a:gd name="connsiteY19" fmla="*/ 657721 h 793393"/>
                      <a:gd name="connsiteX20" fmla="*/ 881376 w 1945261"/>
                      <a:gd name="connsiteY20" fmla="*/ 792297 h 793393"/>
                      <a:gd name="connsiteX21" fmla="*/ 977216 w 1945261"/>
                      <a:gd name="connsiteY21" fmla="*/ 725028 h 793393"/>
                      <a:gd name="connsiteX22" fmla="*/ 1073056 w 1945261"/>
                      <a:gd name="connsiteY22" fmla="*/ 792297 h 793393"/>
                      <a:gd name="connsiteX23" fmla="*/ 1200269 w 1945261"/>
                      <a:gd name="connsiteY23" fmla="*/ 710109 h 793393"/>
                      <a:gd name="connsiteX0" fmla="*/ 1200269 w 1945261"/>
                      <a:gd name="connsiteY0" fmla="*/ 710109 h 793394"/>
                      <a:gd name="connsiteX1" fmla="*/ 1416057 w 1945261"/>
                      <a:gd name="connsiteY1" fmla="*/ 710183 h 793394"/>
                      <a:gd name="connsiteX2" fmla="*/ 1443535 w 1945261"/>
                      <a:gd name="connsiteY2" fmla="*/ 582724 h 793394"/>
                      <a:gd name="connsiteX3" fmla="*/ 1580780 w 1945261"/>
                      <a:gd name="connsiteY3" fmla="*/ 532209 h 793394"/>
                      <a:gd name="connsiteX4" fmla="*/ 1645661 w 1945261"/>
                      <a:gd name="connsiteY4" fmla="*/ 377111 h 793394"/>
                      <a:gd name="connsiteX5" fmla="*/ 1812421 w 1945261"/>
                      <a:gd name="connsiteY5" fmla="*/ 398471 h 793394"/>
                      <a:gd name="connsiteX6" fmla="*/ 1838597 w 1945261"/>
                      <a:gd name="connsiteY6" fmla="*/ 289335 h 793394"/>
                      <a:gd name="connsiteX7" fmla="*/ 1944044 w 1945261"/>
                      <a:gd name="connsiteY7" fmla="*/ 261966 h 793394"/>
                      <a:gd name="connsiteX8" fmla="*/ 1945261 w 1945261"/>
                      <a:gd name="connsiteY8" fmla="*/ 259618 h 793394"/>
                      <a:gd name="connsiteX9" fmla="*/ 1338285 w 1945261"/>
                      <a:gd name="connsiteY9" fmla="*/ 0 h 793394"/>
                      <a:gd name="connsiteX10" fmla="*/ 956166 w 1945261"/>
                      <a:gd name="connsiteY10" fmla="*/ 252875 h 793394"/>
                      <a:gd name="connsiteX11" fmla="*/ 572744 w 1945261"/>
                      <a:gd name="connsiteY11" fmla="*/ 1980 h 793394"/>
                      <a:gd name="connsiteX12" fmla="*/ 0 w 1945261"/>
                      <a:gd name="connsiteY12" fmla="*/ 250468 h 793394"/>
                      <a:gd name="connsiteX13" fmla="*/ 85984 w 1945261"/>
                      <a:gd name="connsiteY13" fmla="*/ 267302 h 793394"/>
                      <a:gd name="connsiteX14" fmla="*/ 150959 w 1945261"/>
                      <a:gd name="connsiteY14" fmla="*/ 398470 h 793394"/>
                      <a:gd name="connsiteX15" fmla="*/ 317719 w 1945261"/>
                      <a:gd name="connsiteY15" fmla="*/ 377110 h 793394"/>
                      <a:gd name="connsiteX16" fmla="*/ 382600 w 1945261"/>
                      <a:gd name="connsiteY16" fmla="*/ 532208 h 793394"/>
                      <a:gd name="connsiteX17" fmla="*/ 500797 w 1945261"/>
                      <a:gd name="connsiteY17" fmla="*/ 525573 h 793394"/>
                      <a:gd name="connsiteX18" fmla="*/ 547323 w 1945261"/>
                      <a:gd name="connsiteY18" fmla="*/ 710182 h 793394"/>
                      <a:gd name="connsiteX19" fmla="*/ 739876 w 1945261"/>
                      <a:gd name="connsiteY19" fmla="*/ 657721 h 793394"/>
                      <a:gd name="connsiteX20" fmla="*/ 881376 w 1945261"/>
                      <a:gd name="connsiteY20" fmla="*/ 792297 h 793394"/>
                      <a:gd name="connsiteX21" fmla="*/ 977216 w 1945261"/>
                      <a:gd name="connsiteY21" fmla="*/ 725028 h 793394"/>
                      <a:gd name="connsiteX22" fmla="*/ 1101631 w 1945261"/>
                      <a:gd name="connsiteY22" fmla="*/ 792297 h 793394"/>
                      <a:gd name="connsiteX23" fmla="*/ 1200269 w 1945261"/>
                      <a:gd name="connsiteY23" fmla="*/ 710109 h 793394"/>
                      <a:gd name="connsiteX0" fmla="*/ 1200269 w 1945261"/>
                      <a:gd name="connsiteY0" fmla="*/ 710109 h 792362"/>
                      <a:gd name="connsiteX1" fmla="*/ 1416057 w 1945261"/>
                      <a:gd name="connsiteY1" fmla="*/ 710183 h 792362"/>
                      <a:gd name="connsiteX2" fmla="*/ 1443535 w 1945261"/>
                      <a:gd name="connsiteY2" fmla="*/ 582724 h 792362"/>
                      <a:gd name="connsiteX3" fmla="*/ 1580780 w 1945261"/>
                      <a:gd name="connsiteY3" fmla="*/ 532209 h 792362"/>
                      <a:gd name="connsiteX4" fmla="*/ 1645661 w 1945261"/>
                      <a:gd name="connsiteY4" fmla="*/ 377111 h 792362"/>
                      <a:gd name="connsiteX5" fmla="*/ 1812421 w 1945261"/>
                      <a:gd name="connsiteY5" fmla="*/ 398471 h 792362"/>
                      <a:gd name="connsiteX6" fmla="*/ 1838597 w 1945261"/>
                      <a:gd name="connsiteY6" fmla="*/ 289335 h 792362"/>
                      <a:gd name="connsiteX7" fmla="*/ 1944044 w 1945261"/>
                      <a:gd name="connsiteY7" fmla="*/ 261966 h 792362"/>
                      <a:gd name="connsiteX8" fmla="*/ 1945261 w 1945261"/>
                      <a:gd name="connsiteY8" fmla="*/ 259618 h 792362"/>
                      <a:gd name="connsiteX9" fmla="*/ 1338285 w 1945261"/>
                      <a:gd name="connsiteY9" fmla="*/ 0 h 792362"/>
                      <a:gd name="connsiteX10" fmla="*/ 956166 w 1945261"/>
                      <a:gd name="connsiteY10" fmla="*/ 252875 h 792362"/>
                      <a:gd name="connsiteX11" fmla="*/ 572744 w 1945261"/>
                      <a:gd name="connsiteY11" fmla="*/ 1980 h 792362"/>
                      <a:gd name="connsiteX12" fmla="*/ 0 w 1945261"/>
                      <a:gd name="connsiteY12" fmla="*/ 250468 h 792362"/>
                      <a:gd name="connsiteX13" fmla="*/ 85984 w 1945261"/>
                      <a:gd name="connsiteY13" fmla="*/ 267302 h 792362"/>
                      <a:gd name="connsiteX14" fmla="*/ 150959 w 1945261"/>
                      <a:gd name="connsiteY14" fmla="*/ 398470 h 792362"/>
                      <a:gd name="connsiteX15" fmla="*/ 317719 w 1945261"/>
                      <a:gd name="connsiteY15" fmla="*/ 377110 h 792362"/>
                      <a:gd name="connsiteX16" fmla="*/ 382600 w 1945261"/>
                      <a:gd name="connsiteY16" fmla="*/ 532208 h 792362"/>
                      <a:gd name="connsiteX17" fmla="*/ 500797 w 1945261"/>
                      <a:gd name="connsiteY17" fmla="*/ 525573 h 792362"/>
                      <a:gd name="connsiteX18" fmla="*/ 547323 w 1945261"/>
                      <a:gd name="connsiteY18" fmla="*/ 710182 h 792362"/>
                      <a:gd name="connsiteX19" fmla="*/ 739876 w 1945261"/>
                      <a:gd name="connsiteY19" fmla="*/ 657721 h 792362"/>
                      <a:gd name="connsiteX20" fmla="*/ 824226 w 1945261"/>
                      <a:gd name="connsiteY20" fmla="*/ 787535 h 792362"/>
                      <a:gd name="connsiteX21" fmla="*/ 977216 w 1945261"/>
                      <a:gd name="connsiteY21" fmla="*/ 725028 h 792362"/>
                      <a:gd name="connsiteX22" fmla="*/ 1101631 w 1945261"/>
                      <a:gd name="connsiteY22" fmla="*/ 792297 h 792362"/>
                      <a:gd name="connsiteX23" fmla="*/ 1200269 w 1945261"/>
                      <a:gd name="connsiteY23" fmla="*/ 710109 h 792362"/>
                      <a:gd name="connsiteX0" fmla="*/ 1200269 w 1945261"/>
                      <a:gd name="connsiteY0" fmla="*/ 710109 h 792337"/>
                      <a:gd name="connsiteX1" fmla="*/ 1416057 w 1945261"/>
                      <a:gd name="connsiteY1" fmla="*/ 710183 h 792337"/>
                      <a:gd name="connsiteX2" fmla="*/ 1443535 w 1945261"/>
                      <a:gd name="connsiteY2" fmla="*/ 582724 h 792337"/>
                      <a:gd name="connsiteX3" fmla="*/ 1580780 w 1945261"/>
                      <a:gd name="connsiteY3" fmla="*/ 532209 h 792337"/>
                      <a:gd name="connsiteX4" fmla="*/ 1645661 w 1945261"/>
                      <a:gd name="connsiteY4" fmla="*/ 377111 h 792337"/>
                      <a:gd name="connsiteX5" fmla="*/ 1812421 w 1945261"/>
                      <a:gd name="connsiteY5" fmla="*/ 398471 h 792337"/>
                      <a:gd name="connsiteX6" fmla="*/ 1838597 w 1945261"/>
                      <a:gd name="connsiteY6" fmla="*/ 289335 h 792337"/>
                      <a:gd name="connsiteX7" fmla="*/ 1944044 w 1945261"/>
                      <a:gd name="connsiteY7" fmla="*/ 261966 h 792337"/>
                      <a:gd name="connsiteX8" fmla="*/ 1945261 w 1945261"/>
                      <a:gd name="connsiteY8" fmla="*/ 259618 h 792337"/>
                      <a:gd name="connsiteX9" fmla="*/ 1338285 w 1945261"/>
                      <a:gd name="connsiteY9" fmla="*/ 0 h 792337"/>
                      <a:gd name="connsiteX10" fmla="*/ 956166 w 1945261"/>
                      <a:gd name="connsiteY10" fmla="*/ 252875 h 792337"/>
                      <a:gd name="connsiteX11" fmla="*/ 572744 w 1945261"/>
                      <a:gd name="connsiteY11" fmla="*/ 1980 h 792337"/>
                      <a:gd name="connsiteX12" fmla="*/ 0 w 1945261"/>
                      <a:gd name="connsiteY12" fmla="*/ 250468 h 792337"/>
                      <a:gd name="connsiteX13" fmla="*/ 85984 w 1945261"/>
                      <a:gd name="connsiteY13" fmla="*/ 267302 h 792337"/>
                      <a:gd name="connsiteX14" fmla="*/ 150959 w 1945261"/>
                      <a:gd name="connsiteY14" fmla="*/ 398470 h 792337"/>
                      <a:gd name="connsiteX15" fmla="*/ 317719 w 1945261"/>
                      <a:gd name="connsiteY15" fmla="*/ 377110 h 792337"/>
                      <a:gd name="connsiteX16" fmla="*/ 382600 w 1945261"/>
                      <a:gd name="connsiteY16" fmla="*/ 532208 h 792337"/>
                      <a:gd name="connsiteX17" fmla="*/ 500797 w 1945261"/>
                      <a:gd name="connsiteY17" fmla="*/ 525573 h 792337"/>
                      <a:gd name="connsiteX18" fmla="*/ 547323 w 1945261"/>
                      <a:gd name="connsiteY18" fmla="*/ 710182 h 792337"/>
                      <a:gd name="connsiteX19" fmla="*/ 739876 w 1945261"/>
                      <a:gd name="connsiteY19" fmla="*/ 657721 h 792337"/>
                      <a:gd name="connsiteX20" fmla="*/ 824226 w 1945261"/>
                      <a:gd name="connsiteY20" fmla="*/ 787535 h 792337"/>
                      <a:gd name="connsiteX21" fmla="*/ 977216 w 1945261"/>
                      <a:gd name="connsiteY21" fmla="*/ 696453 h 792337"/>
                      <a:gd name="connsiteX22" fmla="*/ 1101631 w 1945261"/>
                      <a:gd name="connsiteY22" fmla="*/ 792297 h 792337"/>
                      <a:gd name="connsiteX23" fmla="*/ 1200269 w 1945261"/>
                      <a:gd name="connsiteY23" fmla="*/ 710109 h 792337"/>
                      <a:gd name="connsiteX0" fmla="*/ 1205031 w 1945261"/>
                      <a:gd name="connsiteY0" fmla="*/ 686297 h 792318"/>
                      <a:gd name="connsiteX1" fmla="*/ 1416057 w 1945261"/>
                      <a:gd name="connsiteY1" fmla="*/ 71018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377111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580780 w 1945261"/>
                      <a:gd name="connsiteY3" fmla="*/ 532209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82600 w 1945261"/>
                      <a:gd name="connsiteY16" fmla="*/ 532208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25573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317719 w 1945261"/>
                      <a:gd name="connsiteY15" fmla="*/ 3771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686297 h 792318"/>
                      <a:gd name="connsiteX1" fmla="*/ 1368432 w 1945261"/>
                      <a:gd name="connsiteY1" fmla="*/ 729233 h 792318"/>
                      <a:gd name="connsiteX2" fmla="*/ 1443535 w 1945261"/>
                      <a:gd name="connsiteY2" fmla="*/ 582724 h 792318"/>
                      <a:gd name="connsiteX3" fmla="*/ 1609355 w 1945261"/>
                      <a:gd name="connsiteY3" fmla="*/ 575071 h 792318"/>
                      <a:gd name="connsiteX4" fmla="*/ 1645661 w 1945261"/>
                      <a:gd name="connsiteY4" fmla="*/ 410448 h 792318"/>
                      <a:gd name="connsiteX5" fmla="*/ 1812421 w 1945261"/>
                      <a:gd name="connsiteY5" fmla="*/ 398471 h 792318"/>
                      <a:gd name="connsiteX6" fmla="*/ 1838597 w 1945261"/>
                      <a:gd name="connsiteY6" fmla="*/ 289335 h 792318"/>
                      <a:gd name="connsiteX7" fmla="*/ 1944044 w 1945261"/>
                      <a:gd name="connsiteY7" fmla="*/ 261966 h 792318"/>
                      <a:gd name="connsiteX8" fmla="*/ 1945261 w 1945261"/>
                      <a:gd name="connsiteY8" fmla="*/ 259618 h 792318"/>
                      <a:gd name="connsiteX9" fmla="*/ 1338285 w 1945261"/>
                      <a:gd name="connsiteY9" fmla="*/ 0 h 792318"/>
                      <a:gd name="connsiteX10" fmla="*/ 956166 w 1945261"/>
                      <a:gd name="connsiteY10" fmla="*/ 252875 h 792318"/>
                      <a:gd name="connsiteX11" fmla="*/ 572744 w 1945261"/>
                      <a:gd name="connsiteY11" fmla="*/ 1980 h 792318"/>
                      <a:gd name="connsiteX12" fmla="*/ 0 w 1945261"/>
                      <a:gd name="connsiteY12" fmla="*/ 250468 h 792318"/>
                      <a:gd name="connsiteX13" fmla="*/ 85984 w 1945261"/>
                      <a:gd name="connsiteY13" fmla="*/ 267302 h 792318"/>
                      <a:gd name="connsiteX14" fmla="*/ 150959 w 1945261"/>
                      <a:gd name="connsiteY14" fmla="*/ 398470 h 792318"/>
                      <a:gd name="connsiteX15" fmla="*/ 284382 w 1945261"/>
                      <a:gd name="connsiteY15" fmla="*/ 415210 h 792318"/>
                      <a:gd name="connsiteX16" fmla="*/ 349263 w 1945261"/>
                      <a:gd name="connsiteY16" fmla="*/ 536971 h 792318"/>
                      <a:gd name="connsiteX17" fmla="*/ 500797 w 1945261"/>
                      <a:gd name="connsiteY17" fmla="*/ 558910 h 792318"/>
                      <a:gd name="connsiteX18" fmla="*/ 547323 w 1945261"/>
                      <a:gd name="connsiteY18" fmla="*/ 710182 h 792318"/>
                      <a:gd name="connsiteX19" fmla="*/ 739876 w 1945261"/>
                      <a:gd name="connsiteY19" fmla="*/ 657721 h 792318"/>
                      <a:gd name="connsiteX20" fmla="*/ 824226 w 1945261"/>
                      <a:gd name="connsiteY20" fmla="*/ 787535 h 792318"/>
                      <a:gd name="connsiteX21" fmla="*/ 977216 w 1945261"/>
                      <a:gd name="connsiteY21" fmla="*/ 696453 h 792318"/>
                      <a:gd name="connsiteX22" fmla="*/ 1101631 w 1945261"/>
                      <a:gd name="connsiteY22" fmla="*/ 792297 h 792318"/>
                      <a:gd name="connsiteX23" fmla="*/ 1205031 w 1945261"/>
                      <a:gd name="connsiteY23" fmla="*/ 686297 h 792318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50959 w 1945261"/>
                      <a:gd name="connsiteY13" fmla="*/ 429266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49263 w 1945261"/>
                      <a:gd name="connsiteY15" fmla="*/ 567767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29267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45661 w 1945261"/>
                      <a:gd name="connsiteY4" fmla="*/ 4412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84382 w 1945261"/>
                      <a:gd name="connsiteY14" fmla="*/ 446006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47323 w 1945261"/>
                      <a:gd name="connsiteY17" fmla="*/ 740978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4"/>
                      <a:gd name="connsiteX1" fmla="*/ 1368432 w 1945261"/>
                      <a:gd name="connsiteY1" fmla="*/ 760029 h 823114"/>
                      <a:gd name="connsiteX2" fmla="*/ 1443535 w 1945261"/>
                      <a:gd name="connsiteY2" fmla="*/ 613520 h 823114"/>
                      <a:gd name="connsiteX3" fmla="*/ 1609355 w 1945261"/>
                      <a:gd name="connsiteY3" fmla="*/ 605867 h 823114"/>
                      <a:gd name="connsiteX4" fmla="*/ 1655186 w 1945261"/>
                      <a:gd name="connsiteY4" fmla="*/ 479344 h 823114"/>
                      <a:gd name="connsiteX5" fmla="*/ 1812421 w 1945261"/>
                      <a:gd name="connsiteY5" fmla="*/ 472129 h 823114"/>
                      <a:gd name="connsiteX6" fmla="*/ 1838597 w 1945261"/>
                      <a:gd name="connsiteY6" fmla="*/ 320131 h 823114"/>
                      <a:gd name="connsiteX7" fmla="*/ 1944044 w 1945261"/>
                      <a:gd name="connsiteY7" fmla="*/ 292762 h 823114"/>
                      <a:gd name="connsiteX8" fmla="*/ 1945261 w 1945261"/>
                      <a:gd name="connsiteY8" fmla="*/ 290414 h 823114"/>
                      <a:gd name="connsiteX9" fmla="*/ 1338285 w 1945261"/>
                      <a:gd name="connsiteY9" fmla="*/ 30796 h 823114"/>
                      <a:gd name="connsiteX10" fmla="*/ 572744 w 1945261"/>
                      <a:gd name="connsiteY10" fmla="*/ 32776 h 823114"/>
                      <a:gd name="connsiteX11" fmla="*/ 0 w 1945261"/>
                      <a:gd name="connsiteY11" fmla="*/ 281264 h 823114"/>
                      <a:gd name="connsiteX12" fmla="*/ 85984 w 1945261"/>
                      <a:gd name="connsiteY12" fmla="*/ 298098 h 823114"/>
                      <a:gd name="connsiteX13" fmla="*/ 127146 w 1945261"/>
                      <a:gd name="connsiteY13" fmla="*/ 462603 h 823114"/>
                      <a:gd name="connsiteX14" fmla="*/ 279620 w 1945261"/>
                      <a:gd name="connsiteY14" fmla="*/ 469818 h 823114"/>
                      <a:gd name="connsiteX15" fmla="*/ 325451 w 1945261"/>
                      <a:gd name="connsiteY15" fmla="*/ 601104 h 823114"/>
                      <a:gd name="connsiteX16" fmla="*/ 500797 w 1945261"/>
                      <a:gd name="connsiteY16" fmla="*/ 589706 h 823114"/>
                      <a:gd name="connsiteX17" fmla="*/ 576672 w 1945261"/>
                      <a:gd name="connsiteY17" fmla="*/ 690314 h 823114"/>
                      <a:gd name="connsiteX18" fmla="*/ 739876 w 1945261"/>
                      <a:gd name="connsiteY18" fmla="*/ 688517 h 823114"/>
                      <a:gd name="connsiteX19" fmla="*/ 824226 w 1945261"/>
                      <a:gd name="connsiteY19" fmla="*/ 818331 h 823114"/>
                      <a:gd name="connsiteX20" fmla="*/ 977216 w 1945261"/>
                      <a:gd name="connsiteY20" fmla="*/ 727249 h 823114"/>
                      <a:gd name="connsiteX21" fmla="*/ 1101631 w 1945261"/>
                      <a:gd name="connsiteY21" fmla="*/ 823093 h 823114"/>
                      <a:gd name="connsiteX22" fmla="*/ 1205031 w 1945261"/>
                      <a:gd name="connsiteY22" fmla="*/ 717093 h 823114"/>
                      <a:gd name="connsiteX0" fmla="*/ 1205031 w 1945261"/>
                      <a:gd name="connsiteY0" fmla="*/ 717093 h 823118"/>
                      <a:gd name="connsiteX1" fmla="*/ 1368432 w 1945261"/>
                      <a:gd name="connsiteY1" fmla="*/ 760029 h 823118"/>
                      <a:gd name="connsiteX2" fmla="*/ 1443535 w 1945261"/>
                      <a:gd name="connsiteY2" fmla="*/ 613520 h 823118"/>
                      <a:gd name="connsiteX3" fmla="*/ 1609355 w 1945261"/>
                      <a:gd name="connsiteY3" fmla="*/ 605867 h 823118"/>
                      <a:gd name="connsiteX4" fmla="*/ 1655186 w 1945261"/>
                      <a:gd name="connsiteY4" fmla="*/ 479344 h 823118"/>
                      <a:gd name="connsiteX5" fmla="*/ 1812421 w 1945261"/>
                      <a:gd name="connsiteY5" fmla="*/ 472129 h 823118"/>
                      <a:gd name="connsiteX6" fmla="*/ 1838597 w 1945261"/>
                      <a:gd name="connsiteY6" fmla="*/ 320131 h 823118"/>
                      <a:gd name="connsiteX7" fmla="*/ 1944044 w 1945261"/>
                      <a:gd name="connsiteY7" fmla="*/ 292762 h 823118"/>
                      <a:gd name="connsiteX8" fmla="*/ 1945261 w 1945261"/>
                      <a:gd name="connsiteY8" fmla="*/ 290414 h 823118"/>
                      <a:gd name="connsiteX9" fmla="*/ 1338285 w 1945261"/>
                      <a:gd name="connsiteY9" fmla="*/ 30796 h 823118"/>
                      <a:gd name="connsiteX10" fmla="*/ 572744 w 1945261"/>
                      <a:gd name="connsiteY10" fmla="*/ 32776 h 823118"/>
                      <a:gd name="connsiteX11" fmla="*/ 0 w 1945261"/>
                      <a:gd name="connsiteY11" fmla="*/ 281264 h 823118"/>
                      <a:gd name="connsiteX12" fmla="*/ 85984 w 1945261"/>
                      <a:gd name="connsiteY12" fmla="*/ 298098 h 823118"/>
                      <a:gd name="connsiteX13" fmla="*/ 127146 w 1945261"/>
                      <a:gd name="connsiteY13" fmla="*/ 462603 h 823118"/>
                      <a:gd name="connsiteX14" fmla="*/ 279620 w 1945261"/>
                      <a:gd name="connsiteY14" fmla="*/ 469818 h 823118"/>
                      <a:gd name="connsiteX15" fmla="*/ 325451 w 1945261"/>
                      <a:gd name="connsiteY15" fmla="*/ 601104 h 823118"/>
                      <a:gd name="connsiteX16" fmla="*/ 500797 w 1945261"/>
                      <a:gd name="connsiteY16" fmla="*/ 589706 h 823118"/>
                      <a:gd name="connsiteX17" fmla="*/ 576672 w 1945261"/>
                      <a:gd name="connsiteY17" fmla="*/ 690314 h 823118"/>
                      <a:gd name="connsiteX18" fmla="*/ 739876 w 1945261"/>
                      <a:gd name="connsiteY18" fmla="*/ 688517 h 823118"/>
                      <a:gd name="connsiteX19" fmla="*/ 846238 w 1945261"/>
                      <a:gd name="connsiteY19" fmla="*/ 737729 h 823118"/>
                      <a:gd name="connsiteX20" fmla="*/ 977216 w 1945261"/>
                      <a:gd name="connsiteY20" fmla="*/ 727249 h 823118"/>
                      <a:gd name="connsiteX21" fmla="*/ 1101631 w 1945261"/>
                      <a:gd name="connsiteY21" fmla="*/ 823093 h 823118"/>
                      <a:gd name="connsiteX22" fmla="*/ 1205031 w 1945261"/>
                      <a:gd name="connsiteY22" fmla="*/ 717093 h 823118"/>
                      <a:gd name="connsiteX0" fmla="*/ 1205031 w 1945261"/>
                      <a:gd name="connsiteY0" fmla="*/ 717093 h 762658"/>
                      <a:gd name="connsiteX1" fmla="*/ 1368432 w 1945261"/>
                      <a:gd name="connsiteY1" fmla="*/ 760029 h 762658"/>
                      <a:gd name="connsiteX2" fmla="*/ 1443535 w 1945261"/>
                      <a:gd name="connsiteY2" fmla="*/ 613520 h 762658"/>
                      <a:gd name="connsiteX3" fmla="*/ 1609355 w 1945261"/>
                      <a:gd name="connsiteY3" fmla="*/ 605867 h 762658"/>
                      <a:gd name="connsiteX4" fmla="*/ 1655186 w 1945261"/>
                      <a:gd name="connsiteY4" fmla="*/ 479344 h 762658"/>
                      <a:gd name="connsiteX5" fmla="*/ 1812421 w 1945261"/>
                      <a:gd name="connsiteY5" fmla="*/ 472129 h 762658"/>
                      <a:gd name="connsiteX6" fmla="*/ 1838597 w 1945261"/>
                      <a:gd name="connsiteY6" fmla="*/ 320131 h 762658"/>
                      <a:gd name="connsiteX7" fmla="*/ 1944044 w 1945261"/>
                      <a:gd name="connsiteY7" fmla="*/ 292762 h 762658"/>
                      <a:gd name="connsiteX8" fmla="*/ 1945261 w 1945261"/>
                      <a:gd name="connsiteY8" fmla="*/ 290414 h 762658"/>
                      <a:gd name="connsiteX9" fmla="*/ 1338285 w 1945261"/>
                      <a:gd name="connsiteY9" fmla="*/ 30796 h 762658"/>
                      <a:gd name="connsiteX10" fmla="*/ 572744 w 1945261"/>
                      <a:gd name="connsiteY10" fmla="*/ 32776 h 762658"/>
                      <a:gd name="connsiteX11" fmla="*/ 0 w 1945261"/>
                      <a:gd name="connsiteY11" fmla="*/ 281264 h 762658"/>
                      <a:gd name="connsiteX12" fmla="*/ 85984 w 1945261"/>
                      <a:gd name="connsiteY12" fmla="*/ 298098 h 762658"/>
                      <a:gd name="connsiteX13" fmla="*/ 127146 w 1945261"/>
                      <a:gd name="connsiteY13" fmla="*/ 462603 h 762658"/>
                      <a:gd name="connsiteX14" fmla="*/ 279620 w 1945261"/>
                      <a:gd name="connsiteY14" fmla="*/ 469818 h 762658"/>
                      <a:gd name="connsiteX15" fmla="*/ 325451 w 1945261"/>
                      <a:gd name="connsiteY15" fmla="*/ 601104 h 762658"/>
                      <a:gd name="connsiteX16" fmla="*/ 500797 w 1945261"/>
                      <a:gd name="connsiteY16" fmla="*/ 589706 h 762658"/>
                      <a:gd name="connsiteX17" fmla="*/ 576672 w 1945261"/>
                      <a:gd name="connsiteY17" fmla="*/ 690314 h 762658"/>
                      <a:gd name="connsiteX18" fmla="*/ 739876 w 1945261"/>
                      <a:gd name="connsiteY18" fmla="*/ 688517 h 762658"/>
                      <a:gd name="connsiteX19" fmla="*/ 846238 w 1945261"/>
                      <a:gd name="connsiteY19" fmla="*/ 737729 h 762658"/>
                      <a:gd name="connsiteX20" fmla="*/ 977216 w 1945261"/>
                      <a:gd name="connsiteY20" fmla="*/ 727249 h 762658"/>
                      <a:gd name="connsiteX21" fmla="*/ 1075952 w 1945261"/>
                      <a:gd name="connsiteY21" fmla="*/ 740187 h 762658"/>
                      <a:gd name="connsiteX22" fmla="*/ 1205031 w 1945261"/>
                      <a:gd name="connsiteY22" fmla="*/ 717093 h 762658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609355 w 1945261"/>
                      <a:gd name="connsiteY3" fmla="*/ 605867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812421 w 1945261"/>
                      <a:gd name="connsiteY5" fmla="*/ 472129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601104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76672 w 1945261"/>
                      <a:gd name="connsiteY17" fmla="*/ 69031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25451 w 1945261"/>
                      <a:gd name="connsiteY15" fmla="*/ 55504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27146 w 1945261"/>
                      <a:gd name="connsiteY13" fmla="*/ 462603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205031 w 1945261"/>
                      <a:gd name="connsiteY0" fmla="*/ 717093 h 740326"/>
                      <a:gd name="connsiteX1" fmla="*/ 1364764 w 1945261"/>
                      <a:gd name="connsiteY1" fmla="*/ 700154 h 740326"/>
                      <a:gd name="connsiteX2" fmla="*/ 1443535 w 1945261"/>
                      <a:gd name="connsiteY2" fmla="*/ 613520 h 740326"/>
                      <a:gd name="connsiteX3" fmla="*/ 1591012 w 1945261"/>
                      <a:gd name="connsiteY3" fmla="*/ 573625 h 740326"/>
                      <a:gd name="connsiteX4" fmla="*/ 1655186 w 1945261"/>
                      <a:gd name="connsiteY4" fmla="*/ 479344 h 740326"/>
                      <a:gd name="connsiteX5" fmla="*/ 1790409 w 1945261"/>
                      <a:gd name="connsiteY5" fmla="*/ 414556 h 740326"/>
                      <a:gd name="connsiteX6" fmla="*/ 1838597 w 1945261"/>
                      <a:gd name="connsiteY6" fmla="*/ 320131 h 740326"/>
                      <a:gd name="connsiteX7" fmla="*/ 1944044 w 1945261"/>
                      <a:gd name="connsiteY7" fmla="*/ 292762 h 740326"/>
                      <a:gd name="connsiteX8" fmla="*/ 1945261 w 1945261"/>
                      <a:gd name="connsiteY8" fmla="*/ 290414 h 740326"/>
                      <a:gd name="connsiteX9" fmla="*/ 1338285 w 1945261"/>
                      <a:gd name="connsiteY9" fmla="*/ 30796 h 740326"/>
                      <a:gd name="connsiteX10" fmla="*/ 572744 w 1945261"/>
                      <a:gd name="connsiteY10" fmla="*/ 32776 h 740326"/>
                      <a:gd name="connsiteX11" fmla="*/ 0 w 1945261"/>
                      <a:gd name="connsiteY11" fmla="*/ 281264 h 740326"/>
                      <a:gd name="connsiteX12" fmla="*/ 85984 w 1945261"/>
                      <a:gd name="connsiteY12" fmla="*/ 298098 h 740326"/>
                      <a:gd name="connsiteX13" fmla="*/ 130814 w 1945261"/>
                      <a:gd name="connsiteY13" fmla="*/ 432665 h 740326"/>
                      <a:gd name="connsiteX14" fmla="*/ 279620 w 1945261"/>
                      <a:gd name="connsiteY14" fmla="*/ 469818 h 740326"/>
                      <a:gd name="connsiteX15" fmla="*/ 332789 w 1945261"/>
                      <a:gd name="connsiteY15" fmla="*/ 571165 h 740326"/>
                      <a:gd name="connsiteX16" fmla="*/ 500797 w 1945261"/>
                      <a:gd name="connsiteY16" fmla="*/ 589706 h 740326"/>
                      <a:gd name="connsiteX17" fmla="*/ 584010 w 1945261"/>
                      <a:gd name="connsiteY17" fmla="*/ 667284 h 740326"/>
                      <a:gd name="connsiteX18" fmla="*/ 739876 w 1945261"/>
                      <a:gd name="connsiteY18" fmla="*/ 688517 h 740326"/>
                      <a:gd name="connsiteX19" fmla="*/ 846238 w 1945261"/>
                      <a:gd name="connsiteY19" fmla="*/ 737729 h 740326"/>
                      <a:gd name="connsiteX20" fmla="*/ 977216 w 1945261"/>
                      <a:gd name="connsiteY20" fmla="*/ 727249 h 740326"/>
                      <a:gd name="connsiteX21" fmla="*/ 1075952 w 1945261"/>
                      <a:gd name="connsiteY21" fmla="*/ 740187 h 740326"/>
                      <a:gd name="connsiteX22" fmla="*/ 1205031 w 1945261"/>
                      <a:gd name="connsiteY22" fmla="*/ 717093 h 740326"/>
                      <a:gd name="connsiteX0" fmla="*/ 1119047 w 1859277"/>
                      <a:gd name="connsiteY0" fmla="*/ 717093 h 740326"/>
                      <a:gd name="connsiteX1" fmla="*/ 1278780 w 1859277"/>
                      <a:gd name="connsiteY1" fmla="*/ 700154 h 740326"/>
                      <a:gd name="connsiteX2" fmla="*/ 1357551 w 1859277"/>
                      <a:gd name="connsiteY2" fmla="*/ 613520 h 740326"/>
                      <a:gd name="connsiteX3" fmla="*/ 1505028 w 1859277"/>
                      <a:gd name="connsiteY3" fmla="*/ 573625 h 740326"/>
                      <a:gd name="connsiteX4" fmla="*/ 1569202 w 1859277"/>
                      <a:gd name="connsiteY4" fmla="*/ 479344 h 740326"/>
                      <a:gd name="connsiteX5" fmla="*/ 1704425 w 1859277"/>
                      <a:gd name="connsiteY5" fmla="*/ 414556 h 740326"/>
                      <a:gd name="connsiteX6" fmla="*/ 1752613 w 1859277"/>
                      <a:gd name="connsiteY6" fmla="*/ 320131 h 740326"/>
                      <a:gd name="connsiteX7" fmla="*/ 1858060 w 1859277"/>
                      <a:gd name="connsiteY7" fmla="*/ 292762 h 740326"/>
                      <a:gd name="connsiteX8" fmla="*/ 1859277 w 1859277"/>
                      <a:gd name="connsiteY8" fmla="*/ 290414 h 740326"/>
                      <a:gd name="connsiteX9" fmla="*/ 1252301 w 1859277"/>
                      <a:gd name="connsiteY9" fmla="*/ 30796 h 740326"/>
                      <a:gd name="connsiteX10" fmla="*/ 486760 w 1859277"/>
                      <a:gd name="connsiteY10" fmla="*/ 32776 h 740326"/>
                      <a:gd name="connsiteX11" fmla="*/ 0 w 1859277"/>
                      <a:gd name="connsiteY11" fmla="*/ 298098 h 740326"/>
                      <a:gd name="connsiteX12" fmla="*/ 44830 w 1859277"/>
                      <a:gd name="connsiteY12" fmla="*/ 432665 h 740326"/>
                      <a:gd name="connsiteX13" fmla="*/ 193636 w 1859277"/>
                      <a:gd name="connsiteY13" fmla="*/ 469818 h 740326"/>
                      <a:gd name="connsiteX14" fmla="*/ 246805 w 1859277"/>
                      <a:gd name="connsiteY14" fmla="*/ 571165 h 740326"/>
                      <a:gd name="connsiteX15" fmla="*/ 414813 w 1859277"/>
                      <a:gd name="connsiteY15" fmla="*/ 589706 h 740326"/>
                      <a:gd name="connsiteX16" fmla="*/ 498026 w 1859277"/>
                      <a:gd name="connsiteY16" fmla="*/ 667284 h 740326"/>
                      <a:gd name="connsiteX17" fmla="*/ 653892 w 1859277"/>
                      <a:gd name="connsiteY17" fmla="*/ 688517 h 740326"/>
                      <a:gd name="connsiteX18" fmla="*/ 760254 w 1859277"/>
                      <a:gd name="connsiteY18" fmla="*/ 737729 h 740326"/>
                      <a:gd name="connsiteX19" fmla="*/ 891232 w 1859277"/>
                      <a:gd name="connsiteY19" fmla="*/ 727249 h 740326"/>
                      <a:gd name="connsiteX20" fmla="*/ 989968 w 1859277"/>
                      <a:gd name="connsiteY20" fmla="*/ 740187 h 740326"/>
                      <a:gd name="connsiteX21" fmla="*/ 1119047 w 1859277"/>
                      <a:gd name="connsiteY21" fmla="*/ 717093 h 740326"/>
                      <a:gd name="connsiteX0" fmla="*/ 1119047 w 1858060"/>
                      <a:gd name="connsiteY0" fmla="*/ 717093 h 740326"/>
                      <a:gd name="connsiteX1" fmla="*/ 1278780 w 1858060"/>
                      <a:gd name="connsiteY1" fmla="*/ 700154 h 740326"/>
                      <a:gd name="connsiteX2" fmla="*/ 1357551 w 1858060"/>
                      <a:gd name="connsiteY2" fmla="*/ 613520 h 740326"/>
                      <a:gd name="connsiteX3" fmla="*/ 1505028 w 1858060"/>
                      <a:gd name="connsiteY3" fmla="*/ 573625 h 740326"/>
                      <a:gd name="connsiteX4" fmla="*/ 1569202 w 1858060"/>
                      <a:gd name="connsiteY4" fmla="*/ 479344 h 740326"/>
                      <a:gd name="connsiteX5" fmla="*/ 1704425 w 1858060"/>
                      <a:gd name="connsiteY5" fmla="*/ 414556 h 740326"/>
                      <a:gd name="connsiteX6" fmla="*/ 1752613 w 1858060"/>
                      <a:gd name="connsiteY6" fmla="*/ 320131 h 740326"/>
                      <a:gd name="connsiteX7" fmla="*/ 1858060 w 1858060"/>
                      <a:gd name="connsiteY7" fmla="*/ 292762 h 740326"/>
                      <a:gd name="connsiteX8" fmla="*/ 1252301 w 1858060"/>
                      <a:gd name="connsiteY8" fmla="*/ 30796 h 740326"/>
                      <a:gd name="connsiteX9" fmla="*/ 486760 w 1858060"/>
                      <a:gd name="connsiteY9" fmla="*/ 32776 h 740326"/>
                      <a:gd name="connsiteX10" fmla="*/ 0 w 1858060"/>
                      <a:gd name="connsiteY10" fmla="*/ 298098 h 740326"/>
                      <a:gd name="connsiteX11" fmla="*/ 44830 w 1858060"/>
                      <a:gd name="connsiteY11" fmla="*/ 432665 h 740326"/>
                      <a:gd name="connsiteX12" fmla="*/ 193636 w 1858060"/>
                      <a:gd name="connsiteY12" fmla="*/ 469818 h 740326"/>
                      <a:gd name="connsiteX13" fmla="*/ 246805 w 1858060"/>
                      <a:gd name="connsiteY13" fmla="*/ 571165 h 740326"/>
                      <a:gd name="connsiteX14" fmla="*/ 414813 w 1858060"/>
                      <a:gd name="connsiteY14" fmla="*/ 589706 h 740326"/>
                      <a:gd name="connsiteX15" fmla="*/ 498026 w 1858060"/>
                      <a:gd name="connsiteY15" fmla="*/ 667284 h 740326"/>
                      <a:gd name="connsiteX16" fmla="*/ 653892 w 1858060"/>
                      <a:gd name="connsiteY16" fmla="*/ 688517 h 740326"/>
                      <a:gd name="connsiteX17" fmla="*/ 760254 w 1858060"/>
                      <a:gd name="connsiteY17" fmla="*/ 737729 h 740326"/>
                      <a:gd name="connsiteX18" fmla="*/ 891232 w 1858060"/>
                      <a:gd name="connsiteY18" fmla="*/ 727249 h 740326"/>
                      <a:gd name="connsiteX19" fmla="*/ 989968 w 1858060"/>
                      <a:gd name="connsiteY19" fmla="*/ 740187 h 740326"/>
                      <a:gd name="connsiteX20" fmla="*/ 1119047 w 1858060"/>
                      <a:gd name="connsiteY20" fmla="*/ 717093 h 740326"/>
                      <a:gd name="connsiteX0" fmla="*/ 1119047 w 1752613"/>
                      <a:gd name="connsiteY0" fmla="*/ 717093 h 740326"/>
                      <a:gd name="connsiteX1" fmla="*/ 1278780 w 1752613"/>
                      <a:gd name="connsiteY1" fmla="*/ 700154 h 740326"/>
                      <a:gd name="connsiteX2" fmla="*/ 1357551 w 1752613"/>
                      <a:gd name="connsiteY2" fmla="*/ 613520 h 740326"/>
                      <a:gd name="connsiteX3" fmla="*/ 1505028 w 1752613"/>
                      <a:gd name="connsiteY3" fmla="*/ 573625 h 740326"/>
                      <a:gd name="connsiteX4" fmla="*/ 1569202 w 1752613"/>
                      <a:gd name="connsiteY4" fmla="*/ 479344 h 740326"/>
                      <a:gd name="connsiteX5" fmla="*/ 1704425 w 1752613"/>
                      <a:gd name="connsiteY5" fmla="*/ 414556 h 740326"/>
                      <a:gd name="connsiteX6" fmla="*/ 1752613 w 1752613"/>
                      <a:gd name="connsiteY6" fmla="*/ 320131 h 740326"/>
                      <a:gd name="connsiteX7" fmla="*/ 1252301 w 1752613"/>
                      <a:gd name="connsiteY7" fmla="*/ 30796 h 740326"/>
                      <a:gd name="connsiteX8" fmla="*/ 486760 w 1752613"/>
                      <a:gd name="connsiteY8" fmla="*/ 32776 h 740326"/>
                      <a:gd name="connsiteX9" fmla="*/ 0 w 1752613"/>
                      <a:gd name="connsiteY9" fmla="*/ 298098 h 740326"/>
                      <a:gd name="connsiteX10" fmla="*/ 44830 w 1752613"/>
                      <a:gd name="connsiteY10" fmla="*/ 432665 h 740326"/>
                      <a:gd name="connsiteX11" fmla="*/ 193636 w 1752613"/>
                      <a:gd name="connsiteY11" fmla="*/ 469818 h 740326"/>
                      <a:gd name="connsiteX12" fmla="*/ 246805 w 1752613"/>
                      <a:gd name="connsiteY12" fmla="*/ 571165 h 740326"/>
                      <a:gd name="connsiteX13" fmla="*/ 414813 w 1752613"/>
                      <a:gd name="connsiteY13" fmla="*/ 589706 h 740326"/>
                      <a:gd name="connsiteX14" fmla="*/ 498026 w 1752613"/>
                      <a:gd name="connsiteY14" fmla="*/ 667284 h 740326"/>
                      <a:gd name="connsiteX15" fmla="*/ 653892 w 1752613"/>
                      <a:gd name="connsiteY15" fmla="*/ 688517 h 740326"/>
                      <a:gd name="connsiteX16" fmla="*/ 760254 w 1752613"/>
                      <a:gd name="connsiteY16" fmla="*/ 737729 h 740326"/>
                      <a:gd name="connsiteX17" fmla="*/ 891232 w 1752613"/>
                      <a:gd name="connsiteY17" fmla="*/ 727249 h 740326"/>
                      <a:gd name="connsiteX18" fmla="*/ 989968 w 1752613"/>
                      <a:gd name="connsiteY18" fmla="*/ 740187 h 740326"/>
                      <a:gd name="connsiteX19" fmla="*/ 1119047 w 1752613"/>
                      <a:gd name="connsiteY19" fmla="*/ 717093 h 740326"/>
                      <a:gd name="connsiteX0" fmla="*/ 1108040 w 1752613"/>
                      <a:gd name="connsiteY0" fmla="*/ 684852 h 741722"/>
                      <a:gd name="connsiteX1" fmla="*/ 1278780 w 1752613"/>
                      <a:gd name="connsiteY1" fmla="*/ 700154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1722"/>
                      <a:gd name="connsiteX1" fmla="*/ 1282448 w 1752613"/>
                      <a:gd name="connsiteY1" fmla="*/ 686337 h 741722"/>
                      <a:gd name="connsiteX2" fmla="*/ 1357551 w 1752613"/>
                      <a:gd name="connsiteY2" fmla="*/ 613520 h 741722"/>
                      <a:gd name="connsiteX3" fmla="*/ 1505028 w 1752613"/>
                      <a:gd name="connsiteY3" fmla="*/ 573625 h 741722"/>
                      <a:gd name="connsiteX4" fmla="*/ 1569202 w 1752613"/>
                      <a:gd name="connsiteY4" fmla="*/ 479344 h 741722"/>
                      <a:gd name="connsiteX5" fmla="*/ 1704425 w 1752613"/>
                      <a:gd name="connsiteY5" fmla="*/ 414556 h 741722"/>
                      <a:gd name="connsiteX6" fmla="*/ 1752613 w 1752613"/>
                      <a:gd name="connsiteY6" fmla="*/ 320131 h 741722"/>
                      <a:gd name="connsiteX7" fmla="*/ 1252301 w 1752613"/>
                      <a:gd name="connsiteY7" fmla="*/ 30796 h 741722"/>
                      <a:gd name="connsiteX8" fmla="*/ 486760 w 1752613"/>
                      <a:gd name="connsiteY8" fmla="*/ 32776 h 741722"/>
                      <a:gd name="connsiteX9" fmla="*/ 0 w 1752613"/>
                      <a:gd name="connsiteY9" fmla="*/ 298098 h 741722"/>
                      <a:gd name="connsiteX10" fmla="*/ 44830 w 1752613"/>
                      <a:gd name="connsiteY10" fmla="*/ 432665 h 741722"/>
                      <a:gd name="connsiteX11" fmla="*/ 193636 w 1752613"/>
                      <a:gd name="connsiteY11" fmla="*/ 469818 h 741722"/>
                      <a:gd name="connsiteX12" fmla="*/ 246805 w 1752613"/>
                      <a:gd name="connsiteY12" fmla="*/ 571165 h 741722"/>
                      <a:gd name="connsiteX13" fmla="*/ 414813 w 1752613"/>
                      <a:gd name="connsiteY13" fmla="*/ 589706 h 741722"/>
                      <a:gd name="connsiteX14" fmla="*/ 498026 w 1752613"/>
                      <a:gd name="connsiteY14" fmla="*/ 667284 h 741722"/>
                      <a:gd name="connsiteX15" fmla="*/ 653892 w 1752613"/>
                      <a:gd name="connsiteY15" fmla="*/ 688517 h 741722"/>
                      <a:gd name="connsiteX16" fmla="*/ 760254 w 1752613"/>
                      <a:gd name="connsiteY16" fmla="*/ 737729 h 741722"/>
                      <a:gd name="connsiteX17" fmla="*/ 891232 w 1752613"/>
                      <a:gd name="connsiteY17" fmla="*/ 727249 h 741722"/>
                      <a:gd name="connsiteX18" fmla="*/ 989968 w 1752613"/>
                      <a:gd name="connsiteY18" fmla="*/ 740187 h 741722"/>
                      <a:gd name="connsiteX19" fmla="*/ 1108040 w 1752613"/>
                      <a:gd name="connsiteY19" fmla="*/ 684852 h 741722"/>
                      <a:gd name="connsiteX0" fmla="*/ 1108040 w 1752613"/>
                      <a:gd name="connsiteY0" fmla="*/ 684852 h 740377"/>
                      <a:gd name="connsiteX1" fmla="*/ 1282448 w 1752613"/>
                      <a:gd name="connsiteY1" fmla="*/ 686337 h 740377"/>
                      <a:gd name="connsiteX2" fmla="*/ 1357551 w 1752613"/>
                      <a:gd name="connsiteY2" fmla="*/ 613520 h 740377"/>
                      <a:gd name="connsiteX3" fmla="*/ 1505028 w 1752613"/>
                      <a:gd name="connsiteY3" fmla="*/ 573625 h 740377"/>
                      <a:gd name="connsiteX4" fmla="*/ 1569202 w 1752613"/>
                      <a:gd name="connsiteY4" fmla="*/ 479344 h 740377"/>
                      <a:gd name="connsiteX5" fmla="*/ 1704425 w 1752613"/>
                      <a:gd name="connsiteY5" fmla="*/ 414556 h 740377"/>
                      <a:gd name="connsiteX6" fmla="*/ 1752613 w 1752613"/>
                      <a:gd name="connsiteY6" fmla="*/ 320131 h 740377"/>
                      <a:gd name="connsiteX7" fmla="*/ 1252301 w 1752613"/>
                      <a:gd name="connsiteY7" fmla="*/ 30796 h 740377"/>
                      <a:gd name="connsiteX8" fmla="*/ 486760 w 1752613"/>
                      <a:gd name="connsiteY8" fmla="*/ 32776 h 740377"/>
                      <a:gd name="connsiteX9" fmla="*/ 0 w 1752613"/>
                      <a:gd name="connsiteY9" fmla="*/ 298098 h 740377"/>
                      <a:gd name="connsiteX10" fmla="*/ 44830 w 1752613"/>
                      <a:gd name="connsiteY10" fmla="*/ 432665 h 740377"/>
                      <a:gd name="connsiteX11" fmla="*/ 193636 w 1752613"/>
                      <a:gd name="connsiteY11" fmla="*/ 469818 h 740377"/>
                      <a:gd name="connsiteX12" fmla="*/ 246805 w 1752613"/>
                      <a:gd name="connsiteY12" fmla="*/ 571165 h 740377"/>
                      <a:gd name="connsiteX13" fmla="*/ 414813 w 1752613"/>
                      <a:gd name="connsiteY13" fmla="*/ 589706 h 740377"/>
                      <a:gd name="connsiteX14" fmla="*/ 498026 w 1752613"/>
                      <a:gd name="connsiteY14" fmla="*/ 667284 h 740377"/>
                      <a:gd name="connsiteX15" fmla="*/ 653892 w 1752613"/>
                      <a:gd name="connsiteY15" fmla="*/ 688517 h 740377"/>
                      <a:gd name="connsiteX16" fmla="*/ 760254 w 1752613"/>
                      <a:gd name="connsiteY16" fmla="*/ 737729 h 740377"/>
                      <a:gd name="connsiteX17" fmla="*/ 887563 w 1752613"/>
                      <a:gd name="connsiteY17" fmla="*/ 704220 h 740377"/>
                      <a:gd name="connsiteX18" fmla="*/ 989968 w 1752613"/>
                      <a:gd name="connsiteY18" fmla="*/ 740187 h 740377"/>
                      <a:gd name="connsiteX19" fmla="*/ 1108040 w 1752613"/>
                      <a:gd name="connsiteY19" fmla="*/ 684852 h 740377"/>
                      <a:gd name="connsiteX0" fmla="*/ 1108040 w 1752613"/>
                      <a:gd name="connsiteY0" fmla="*/ 684852 h 740385"/>
                      <a:gd name="connsiteX1" fmla="*/ 1282448 w 1752613"/>
                      <a:gd name="connsiteY1" fmla="*/ 686337 h 740385"/>
                      <a:gd name="connsiteX2" fmla="*/ 1357551 w 1752613"/>
                      <a:gd name="connsiteY2" fmla="*/ 613520 h 740385"/>
                      <a:gd name="connsiteX3" fmla="*/ 1505028 w 1752613"/>
                      <a:gd name="connsiteY3" fmla="*/ 573625 h 740385"/>
                      <a:gd name="connsiteX4" fmla="*/ 1569202 w 1752613"/>
                      <a:gd name="connsiteY4" fmla="*/ 479344 h 740385"/>
                      <a:gd name="connsiteX5" fmla="*/ 1704425 w 1752613"/>
                      <a:gd name="connsiteY5" fmla="*/ 414556 h 740385"/>
                      <a:gd name="connsiteX6" fmla="*/ 1752613 w 1752613"/>
                      <a:gd name="connsiteY6" fmla="*/ 320131 h 740385"/>
                      <a:gd name="connsiteX7" fmla="*/ 1252301 w 1752613"/>
                      <a:gd name="connsiteY7" fmla="*/ 30796 h 740385"/>
                      <a:gd name="connsiteX8" fmla="*/ 486760 w 1752613"/>
                      <a:gd name="connsiteY8" fmla="*/ 32776 h 740385"/>
                      <a:gd name="connsiteX9" fmla="*/ 0 w 1752613"/>
                      <a:gd name="connsiteY9" fmla="*/ 298098 h 740385"/>
                      <a:gd name="connsiteX10" fmla="*/ 44830 w 1752613"/>
                      <a:gd name="connsiteY10" fmla="*/ 432665 h 740385"/>
                      <a:gd name="connsiteX11" fmla="*/ 193636 w 1752613"/>
                      <a:gd name="connsiteY11" fmla="*/ 469818 h 740385"/>
                      <a:gd name="connsiteX12" fmla="*/ 246805 w 1752613"/>
                      <a:gd name="connsiteY12" fmla="*/ 571165 h 740385"/>
                      <a:gd name="connsiteX13" fmla="*/ 414813 w 1752613"/>
                      <a:gd name="connsiteY13" fmla="*/ 589706 h 740385"/>
                      <a:gd name="connsiteX14" fmla="*/ 498026 w 1752613"/>
                      <a:gd name="connsiteY14" fmla="*/ 667284 h 740385"/>
                      <a:gd name="connsiteX15" fmla="*/ 653892 w 1752613"/>
                      <a:gd name="connsiteY15" fmla="*/ 688517 h 740385"/>
                      <a:gd name="connsiteX16" fmla="*/ 752916 w 1752613"/>
                      <a:gd name="connsiteY16" fmla="*/ 728517 h 740385"/>
                      <a:gd name="connsiteX17" fmla="*/ 887563 w 1752613"/>
                      <a:gd name="connsiteY17" fmla="*/ 704220 h 740385"/>
                      <a:gd name="connsiteX18" fmla="*/ 989968 w 1752613"/>
                      <a:gd name="connsiteY18" fmla="*/ 740187 h 740385"/>
                      <a:gd name="connsiteX19" fmla="*/ 1108040 w 1752613"/>
                      <a:gd name="connsiteY19" fmla="*/ 684852 h 740385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57551 w 1752613"/>
                      <a:gd name="connsiteY2" fmla="*/ 613520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8933"/>
                      <a:gd name="connsiteX1" fmla="*/ 1282448 w 1752613"/>
                      <a:gd name="connsiteY1" fmla="*/ 686337 h 728933"/>
                      <a:gd name="connsiteX2" fmla="*/ 1361219 w 1752613"/>
                      <a:gd name="connsiteY2" fmla="*/ 599702 h 728933"/>
                      <a:gd name="connsiteX3" fmla="*/ 1505028 w 1752613"/>
                      <a:gd name="connsiteY3" fmla="*/ 573625 h 728933"/>
                      <a:gd name="connsiteX4" fmla="*/ 1569202 w 1752613"/>
                      <a:gd name="connsiteY4" fmla="*/ 479344 h 728933"/>
                      <a:gd name="connsiteX5" fmla="*/ 1704425 w 1752613"/>
                      <a:gd name="connsiteY5" fmla="*/ 414556 h 728933"/>
                      <a:gd name="connsiteX6" fmla="*/ 1752613 w 1752613"/>
                      <a:gd name="connsiteY6" fmla="*/ 320131 h 728933"/>
                      <a:gd name="connsiteX7" fmla="*/ 1252301 w 1752613"/>
                      <a:gd name="connsiteY7" fmla="*/ 30796 h 728933"/>
                      <a:gd name="connsiteX8" fmla="*/ 486760 w 1752613"/>
                      <a:gd name="connsiteY8" fmla="*/ 32776 h 728933"/>
                      <a:gd name="connsiteX9" fmla="*/ 0 w 1752613"/>
                      <a:gd name="connsiteY9" fmla="*/ 298098 h 728933"/>
                      <a:gd name="connsiteX10" fmla="*/ 44830 w 1752613"/>
                      <a:gd name="connsiteY10" fmla="*/ 432665 h 728933"/>
                      <a:gd name="connsiteX11" fmla="*/ 193636 w 1752613"/>
                      <a:gd name="connsiteY11" fmla="*/ 469818 h 728933"/>
                      <a:gd name="connsiteX12" fmla="*/ 246805 w 1752613"/>
                      <a:gd name="connsiteY12" fmla="*/ 571165 h 728933"/>
                      <a:gd name="connsiteX13" fmla="*/ 414813 w 1752613"/>
                      <a:gd name="connsiteY13" fmla="*/ 589706 h 728933"/>
                      <a:gd name="connsiteX14" fmla="*/ 498026 w 1752613"/>
                      <a:gd name="connsiteY14" fmla="*/ 667284 h 728933"/>
                      <a:gd name="connsiteX15" fmla="*/ 653892 w 1752613"/>
                      <a:gd name="connsiteY15" fmla="*/ 688517 h 728933"/>
                      <a:gd name="connsiteX16" fmla="*/ 752916 w 1752613"/>
                      <a:gd name="connsiteY16" fmla="*/ 728517 h 728933"/>
                      <a:gd name="connsiteX17" fmla="*/ 887563 w 1752613"/>
                      <a:gd name="connsiteY17" fmla="*/ 704220 h 728933"/>
                      <a:gd name="connsiteX18" fmla="*/ 1004642 w 1752613"/>
                      <a:gd name="connsiteY18" fmla="*/ 728671 h 728933"/>
                      <a:gd name="connsiteX19" fmla="*/ 1108040 w 1752613"/>
                      <a:gd name="connsiteY19" fmla="*/ 684852 h 728933"/>
                      <a:gd name="connsiteX0" fmla="*/ 1108040 w 1752613"/>
                      <a:gd name="connsiteY0" fmla="*/ 684852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08040 w 1752613"/>
                      <a:gd name="connsiteY19" fmla="*/ 684852 h 729406"/>
                      <a:gd name="connsiteX0" fmla="*/ 1122715 w 1752613"/>
                      <a:gd name="connsiteY0" fmla="*/ 666429 h 729522"/>
                      <a:gd name="connsiteX1" fmla="*/ 1282448 w 1752613"/>
                      <a:gd name="connsiteY1" fmla="*/ 686337 h 729522"/>
                      <a:gd name="connsiteX2" fmla="*/ 1361219 w 1752613"/>
                      <a:gd name="connsiteY2" fmla="*/ 599702 h 729522"/>
                      <a:gd name="connsiteX3" fmla="*/ 1505028 w 1752613"/>
                      <a:gd name="connsiteY3" fmla="*/ 573625 h 729522"/>
                      <a:gd name="connsiteX4" fmla="*/ 1569202 w 1752613"/>
                      <a:gd name="connsiteY4" fmla="*/ 479344 h 729522"/>
                      <a:gd name="connsiteX5" fmla="*/ 1704425 w 1752613"/>
                      <a:gd name="connsiteY5" fmla="*/ 414556 h 729522"/>
                      <a:gd name="connsiteX6" fmla="*/ 1752613 w 1752613"/>
                      <a:gd name="connsiteY6" fmla="*/ 320131 h 729522"/>
                      <a:gd name="connsiteX7" fmla="*/ 1252301 w 1752613"/>
                      <a:gd name="connsiteY7" fmla="*/ 30796 h 729522"/>
                      <a:gd name="connsiteX8" fmla="*/ 486760 w 1752613"/>
                      <a:gd name="connsiteY8" fmla="*/ 32776 h 729522"/>
                      <a:gd name="connsiteX9" fmla="*/ 0 w 1752613"/>
                      <a:gd name="connsiteY9" fmla="*/ 298098 h 729522"/>
                      <a:gd name="connsiteX10" fmla="*/ 44830 w 1752613"/>
                      <a:gd name="connsiteY10" fmla="*/ 432665 h 729522"/>
                      <a:gd name="connsiteX11" fmla="*/ 193636 w 1752613"/>
                      <a:gd name="connsiteY11" fmla="*/ 469818 h 729522"/>
                      <a:gd name="connsiteX12" fmla="*/ 246805 w 1752613"/>
                      <a:gd name="connsiteY12" fmla="*/ 571165 h 729522"/>
                      <a:gd name="connsiteX13" fmla="*/ 414813 w 1752613"/>
                      <a:gd name="connsiteY13" fmla="*/ 589706 h 729522"/>
                      <a:gd name="connsiteX14" fmla="*/ 498026 w 1752613"/>
                      <a:gd name="connsiteY14" fmla="*/ 667284 h 729522"/>
                      <a:gd name="connsiteX15" fmla="*/ 639217 w 1752613"/>
                      <a:gd name="connsiteY15" fmla="*/ 665488 h 729522"/>
                      <a:gd name="connsiteX16" fmla="*/ 752916 w 1752613"/>
                      <a:gd name="connsiteY16" fmla="*/ 728517 h 729522"/>
                      <a:gd name="connsiteX17" fmla="*/ 887563 w 1752613"/>
                      <a:gd name="connsiteY17" fmla="*/ 704220 h 729522"/>
                      <a:gd name="connsiteX18" fmla="*/ 1004642 w 1752613"/>
                      <a:gd name="connsiteY18" fmla="*/ 728671 h 729522"/>
                      <a:gd name="connsiteX19" fmla="*/ 1122715 w 1752613"/>
                      <a:gd name="connsiteY19" fmla="*/ 666429 h 729522"/>
                      <a:gd name="connsiteX0" fmla="*/ 1119047 w 1752613"/>
                      <a:gd name="connsiteY0" fmla="*/ 680247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9047 w 1752613"/>
                      <a:gd name="connsiteY19" fmla="*/ 680247 h 729406"/>
                      <a:gd name="connsiteX0" fmla="*/ 1133721 w 1752613"/>
                      <a:gd name="connsiteY0" fmla="*/ 650309 h 730205"/>
                      <a:gd name="connsiteX1" fmla="*/ 1282448 w 1752613"/>
                      <a:gd name="connsiteY1" fmla="*/ 686337 h 730205"/>
                      <a:gd name="connsiteX2" fmla="*/ 1361219 w 1752613"/>
                      <a:gd name="connsiteY2" fmla="*/ 599702 h 730205"/>
                      <a:gd name="connsiteX3" fmla="*/ 1505028 w 1752613"/>
                      <a:gd name="connsiteY3" fmla="*/ 573625 h 730205"/>
                      <a:gd name="connsiteX4" fmla="*/ 1569202 w 1752613"/>
                      <a:gd name="connsiteY4" fmla="*/ 479344 h 730205"/>
                      <a:gd name="connsiteX5" fmla="*/ 1704425 w 1752613"/>
                      <a:gd name="connsiteY5" fmla="*/ 414556 h 730205"/>
                      <a:gd name="connsiteX6" fmla="*/ 1752613 w 1752613"/>
                      <a:gd name="connsiteY6" fmla="*/ 320131 h 730205"/>
                      <a:gd name="connsiteX7" fmla="*/ 1252301 w 1752613"/>
                      <a:gd name="connsiteY7" fmla="*/ 30796 h 730205"/>
                      <a:gd name="connsiteX8" fmla="*/ 486760 w 1752613"/>
                      <a:gd name="connsiteY8" fmla="*/ 32776 h 730205"/>
                      <a:gd name="connsiteX9" fmla="*/ 0 w 1752613"/>
                      <a:gd name="connsiteY9" fmla="*/ 298098 h 730205"/>
                      <a:gd name="connsiteX10" fmla="*/ 44830 w 1752613"/>
                      <a:gd name="connsiteY10" fmla="*/ 432665 h 730205"/>
                      <a:gd name="connsiteX11" fmla="*/ 193636 w 1752613"/>
                      <a:gd name="connsiteY11" fmla="*/ 469818 h 730205"/>
                      <a:gd name="connsiteX12" fmla="*/ 246805 w 1752613"/>
                      <a:gd name="connsiteY12" fmla="*/ 571165 h 730205"/>
                      <a:gd name="connsiteX13" fmla="*/ 414813 w 1752613"/>
                      <a:gd name="connsiteY13" fmla="*/ 589706 h 730205"/>
                      <a:gd name="connsiteX14" fmla="*/ 498026 w 1752613"/>
                      <a:gd name="connsiteY14" fmla="*/ 667284 h 730205"/>
                      <a:gd name="connsiteX15" fmla="*/ 639217 w 1752613"/>
                      <a:gd name="connsiteY15" fmla="*/ 665488 h 730205"/>
                      <a:gd name="connsiteX16" fmla="*/ 752916 w 1752613"/>
                      <a:gd name="connsiteY16" fmla="*/ 728517 h 730205"/>
                      <a:gd name="connsiteX17" fmla="*/ 887563 w 1752613"/>
                      <a:gd name="connsiteY17" fmla="*/ 704220 h 730205"/>
                      <a:gd name="connsiteX18" fmla="*/ 1004642 w 1752613"/>
                      <a:gd name="connsiteY18" fmla="*/ 728671 h 730205"/>
                      <a:gd name="connsiteX19" fmla="*/ 1133721 w 1752613"/>
                      <a:gd name="connsiteY19" fmla="*/ 650309 h 730205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  <a:gd name="connsiteX0" fmla="*/ 1115378 w 1752613"/>
                      <a:gd name="connsiteY0" fmla="*/ 682551 h 729406"/>
                      <a:gd name="connsiteX1" fmla="*/ 1282448 w 1752613"/>
                      <a:gd name="connsiteY1" fmla="*/ 686337 h 729406"/>
                      <a:gd name="connsiteX2" fmla="*/ 1361219 w 1752613"/>
                      <a:gd name="connsiteY2" fmla="*/ 599702 h 729406"/>
                      <a:gd name="connsiteX3" fmla="*/ 1505028 w 1752613"/>
                      <a:gd name="connsiteY3" fmla="*/ 573625 h 729406"/>
                      <a:gd name="connsiteX4" fmla="*/ 1569202 w 1752613"/>
                      <a:gd name="connsiteY4" fmla="*/ 479344 h 729406"/>
                      <a:gd name="connsiteX5" fmla="*/ 1704425 w 1752613"/>
                      <a:gd name="connsiteY5" fmla="*/ 414556 h 729406"/>
                      <a:gd name="connsiteX6" fmla="*/ 1752613 w 1752613"/>
                      <a:gd name="connsiteY6" fmla="*/ 320131 h 729406"/>
                      <a:gd name="connsiteX7" fmla="*/ 1252301 w 1752613"/>
                      <a:gd name="connsiteY7" fmla="*/ 30796 h 729406"/>
                      <a:gd name="connsiteX8" fmla="*/ 486760 w 1752613"/>
                      <a:gd name="connsiteY8" fmla="*/ 32776 h 729406"/>
                      <a:gd name="connsiteX9" fmla="*/ 0 w 1752613"/>
                      <a:gd name="connsiteY9" fmla="*/ 298098 h 729406"/>
                      <a:gd name="connsiteX10" fmla="*/ 44830 w 1752613"/>
                      <a:gd name="connsiteY10" fmla="*/ 432665 h 729406"/>
                      <a:gd name="connsiteX11" fmla="*/ 193636 w 1752613"/>
                      <a:gd name="connsiteY11" fmla="*/ 469818 h 729406"/>
                      <a:gd name="connsiteX12" fmla="*/ 246805 w 1752613"/>
                      <a:gd name="connsiteY12" fmla="*/ 571165 h 729406"/>
                      <a:gd name="connsiteX13" fmla="*/ 414813 w 1752613"/>
                      <a:gd name="connsiteY13" fmla="*/ 589706 h 729406"/>
                      <a:gd name="connsiteX14" fmla="*/ 498026 w 1752613"/>
                      <a:gd name="connsiteY14" fmla="*/ 667284 h 729406"/>
                      <a:gd name="connsiteX15" fmla="*/ 639217 w 1752613"/>
                      <a:gd name="connsiteY15" fmla="*/ 665488 h 729406"/>
                      <a:gd name="connsiteX16" fmla="*/ 752916 w 1752613"/>
                      <a:gd name="connsiteY16" fmla="*/ 728517 h 729406"/>
                      <a:gd name="connsiteX17" fmla="*/ 887563 w 1752613"/>
                      <a:gd name="connsiteY17" fmla="*/ 704220 h 729406"/>
                      <a:gd name="connsiteX18" fmla="*/ 1004642 w 1752613"/>
                      <a:gd name="connsiteY18" fmla="*/ 728671 h 729406"/>
                      <a:gd name="connsiteX19" fmla="*/ 1115378 w 1752613"/>
                      <a:gd name="connsiteY19" fmla="*/ 682551 h 72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752613" h="729406">
                        <a:moveTo>
                          <a:pt x="1115378" y="682551"/>
                        </a:moveTo>
                        <a:cubicBezTo>
                          <a:pt x="1194558" y="668865"/>
                          <a:pt x="1241475" y="700145"/>
                          <a:pt x="1282448" y="686337"/>
                        </a:cubicBezTo>
                        <a:cubicBezTo>
                          <a:pt x="1323422" y="672529"/>
                          <a:pt x="1324122" y="618487"/>
                          <a:pt x="1361219" y="599702"/>
                        </a:cubicBezTo>
                        <a:cubicBezTo>
                          <a:pt x="1398316" y="580917"/>
                          <a:pt x="1470364" y="593685"/>
                          <a:pt x="1505028" y="573625"/>
                        </a:cubicBezTo>
                        <a:cubicBezTo>
                          <a:pt x="1539692" y="553565"/>
                          <a:pt x="1535969" y="505856"/>
                          <a:pt x="1569202" y="479344"/>
                        </a:cubicBezTo>
                        <a:cubicBezTo>
                          <a:pt x="1602435" y="452833"/>
                          <a:pt x="1673856" y="441092"/>
                          <a:pt x="1704425" y="414556"/>
                        </a:cubicBezTo>
                        <a:cubicBezTo>
                          <a:pt x="1734994" y="388020"/>
                          <a:pt x="1713267" y="360351"/>
                          <a:pt x="1752613" y="320131"/>
                        </a:cubicBezTo>
                        <a:lnTo>
                          <a:pt x="1252301" y="30796"/>
                        </a:lnTo>
                        <a:cubicBezTo>
                          <a:pt x="1023548" y="-12144"/>
                          <a:pt x="709808" y="-8969"/>
                          <a:pt x="486760" y="32776"/>
                        </a:cubicBezTo>
                        <a:lnTo>
                          <a:pt x="0" y="298098"/>
                        </a:lnTo>
                        <a:cubicBezTo>
                          <a:pt x="46275" y="330848"/>
                          <a:pt x="12557" y="404045"/>
                          <a:pt x="44830" y="432665"/>
                        </a:cubicBezTo>
                        <a:cubicBezTo>
                          <a:pt x="77103" y="461285"/>
                          <a:pt x="159974" y="446735"/>
                          <a:pt x="193636" y="469818"/>
                        </a:cubicBezTo>
                        <a:cubicBezTo>
                          <a:pt x="227298" y="492901"/>
                          <a:pt x="209942" y="551184"/>
                          <a:pt x="246805" y="571165"/>
                        </a:cubicBezTo>
                        <a:cubicBezTo>
                          <a:pt x="283668" y="591146"/>
                          <a:pt x="372943" y="573686"/>
                          <a:pt x="414813" y="589706"/>
                        </a:cubicBezTo>
                        <a:cubicBezTo>
                          <a:pt x="456683" y="605726"/>
                          <a:pt x="460625" y="654654"/>
                          <a:pt x="498026" y="667284"/>
                        </a:cubicBezTo>
                        <a:cubicBezTo>
                          <a:pt x="535427" y="679914"/>
                          <a:pt x="596735" y="655283"/>
                          <a:pt x="639217" y="665488"/>
                        </a:cubicBezTo>
                        <a:cubicBezTo>
                          <a:pt x="681699" y="675693"/>
                          <a:pt x="711525" y="722062"/>
                          <a:pt x="752916" y="728517"/>
                        </a:cubicBezTo>
                        <a:cubicBezTo>
                          <a:pt x="794307" y="734972"/>
                          <a:pt x="845609" y="704194"/>
                          <a:pt x="887563" y="704220"/>
                        </a:cubicBezTo>
                        <a:cubicBezTo>
                          <a:pt x="929517" y="704246"/>
                          <a:pt x="966673" y="732283"/>
                          <a:pt x="1004642" y="728671"/>
                        </a:cubicBezTo>
                        <a:cubicBezTo>
                          <a:pt x="1042611" y="725060"/>
                          <a:pt x="1036198" y="696237"/>
                          <a:pt x="1115378" y="6825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  <a:extLst>
                      <a:ext uri="{C807C97D-BFC1-408E-A445-0C87EB9F89A2}">
                        <ask:lineSketchStyleProps xmlns:ask="http://schemas.microsoft.com/office/drawing/2018/sketchyshapes" sd="445677609">
                          <a:custGeom>
                            <a:avLst/>
                            <a:gdLst>
                              <a:gd name="connsiteX0" fmla="*/ 100635 w 158130"/>
                              <a:gd name="connsiteY0" fmla="*/ 89000 h 95110"/>
                              <a:gd name="connsiteX1" fmla="*/ 115709 w 158130"/>
                              <a:gd name="connsiteY1" fmla="*/ 89494 h 95110"/>
                              <a:gd name="connsiteX2" fmla="*/ 122816 w 158130"/>
                              <a:gd name="connsiteY2" fmla="*/ 78197 h 95110"/>
                              <a:gd name="connsiteX3" fmla="*/ 135791 w 158130"/>
                              <a:gd name="connsiteY3" fmla="*/ 74797 h 95110"/>
                              <a:gd name="connsiteX4" fmla="*/ 141581 w 158130"/>
                              <a:gd name="connsiteY4" fmla="*/ 62503 h 95110"/>
                              <a:gd name="connsiteX5" fmla="*/ 153782 w 158130"/>
                              <a:gd name="connsiteY5" fmla="*/ 54055 h 95110"/>
                              <a:gd name="connsiteX6" fmla="*/ 158130 w 158130"/>
                              <a:gd name="connsiteY6" fmla="*/ 41743 h 95110"/>
                              <a:gd name="connsiteX7" fmla="*/ 112989 w 158130"/>
                              <a:gd name="connsiteY7" fmla="*/ 4015 h 95110"/>
                              <a:gd name="connsiteX8" fmla="*/ 43918 w 158130"/>
                              <a:gd name="connsiteY8" fmla="*/ 4273 h 95110"/>
                              <a:gd name="connsiteX9" fmla="*/ 0 w 158130"/>
                              <a:gd name="connsiteY9" fmla="*/ 38870 h 95110"/>
                              <a:gd name="connsiteX10" fmla="*/ 4044 w 158130"/>
                              <a:gd name="connsiteY10" fmla="*/ 56416 h 95110"/>
                              <a:gd name="connsiteX11" fmla="*/ 17470 w 158130"/>
                              <a:gd name="connsiteY11" fmla="*/ 61261 h 95110"/>
                              <a:gd name="connsiteX12" fmla="*/ 22268 w 158130"/>
                              <a:gd name="connsiteY12" fmla="*/ 74476 h 95110"/>
                              <a:gd name="connsiteX13" fmla="*/ 37426 w 158130"/>
                              <a:gd name="connsiteY13" fmla="*/ 76893 h 95110"/>
                              <a:gd name="connsiteX14" fmla="*/ 44934 w 158130"/>
                              <a:gd name="connsiteY14" fmla="*/ 87009 h 95110"/>
                              <a:gd name="connsiteX15" fmla="*/ 57673 w 158130"/>
                              <a:gd name="connsiteY15" fmla="*/ 86775 h 95110"/>
                              <a:gd name="connsiteX16" fmla="*/ 67932 w 158130"/>
                              <a:gd name="connsiteY16" fmla="*/ 94994 h 95110"/>
                              <a:gd name="connsiteX17" fmla="*/ 80080 w 158130"/>
                              <a:gd name="connsiteY17" fmla="*/ 91825 h 95110"/>
                              <a:gd name="connsiteX18" fmla="*/ 90644 w 158130"/>
                              <a:gd name="connsiteY18" fmla="*/ 95014 h 95110"/>
                              <a:gd name="connsiteX19" fmla="*/ 100635 w 158130"/>
                              <a:gd name="connsiteY19" fmla="*/ 89000 h 951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58130" h="95110" fill="none" extrusionOk="0">
                                <a:moveTo>
                                  <a:pt x="100635" y="89000"/>
                                </a:moveTo>
                                <a:cubicBezTo>
                                  <a:pt x="107606" y="88066"/>
                                  <a:pt x="112133" y="92158"/>
                                  <a:pt x="115709" y="89494"/>
                                </a:cubicBezTo>
                                <a:cubicBezTo>
                                  <a:pt x="119746" y="87135"/>
                                  <a:pt x="119817" y="80650"/>
                                  <a:pt x="122816" y="78197"/>
                                </a:cubicBezTo>
                                <a:cubicBezTo>
                                  <a:pt x="125907" y="75728"/>
                                  <a:pt x="131927" y="77338"/>
                                  <a:pt x="135791" y="74797"/>
                                </a:cubicBezTo>
                                <a:cubicBezTo>
                                  <a:pt x="137786" y="72026"/>
                                  <a:pt x="139411" y="66642"/>
                                  <a:pt x="141581" y="62503"/>
                                </a:cubicBezTo>
                                <a:cubicBezTo>
                                  <a:pt x="143884" y="59019"/>
                                  <a:pt x="150209" y="56993"/>
                                  <a:pt x="153782" y="54055"/>
                                </a:cubicBezTo>
                                <a:cubicBezTo>
                                  <a:pt x="156139" y="50833"/>
                                  <a:pt x="154084" y="47309"/>
                                  <a:pt x="158130" y="41743"/>
                                </a:cubicBezTo>
                                <a:cubicBezTo>
                                  <a:pt x="146039" y="31890"/>
                                  <a:pt x="130314" y="19227"/>
                                  <a:pt x="112989" y="4015"/>
                                </a:cubicBezTo>
                                <a:cubicBezTo>
                                  <a:pt x="89814" y="-4535"/>
                                  <a:pt x="64453" y="-629"/>
                                  <a:pt x="43918" y="4273"/>
                                </a:cubicBezTo>
                                <a:cubicBezTo>
                                  <a:pt x="26565" y="20840"/>
                                  <a:pt x="13801" y="29742"/>
                                  <a:pt x="0" y="38870"/>
                                </a:cubicBezTo>
                                <a:cubicBezTo>
                                  <a:pt x="4203" y="43500"/>
                                  <a:pt x="1304" y="52759"/>
                                  <a:pt x="4044" y="56416"/>
                                </a:cubicBezTo>
                                <a:cubicBezTo>
                                  <a:pt x="6464" y="60250"/>
                                  <a:pt x="15349" y="58584"/>
                                  <a:pt x="17470" y="61261"/>
                                </a:cubicBezTo>
                                <a:cubicBezTo>
                                  <a:pt x="20791" y="64539"/>
                                  <a:pt x="18262" y="72054"/>
                                  <a:pt x="22268" y="74476"/>
                                </a:cubicBezTo>
                                <a:cubicBezTo>
                                  <a:pt x="24712" y="77178"/>
                                  <a:pt x="34207" y="75504"/>
                                  <a:pt x="37426" y="76893"/>
                                </a:cubicBezTo>
                                <a:cubicBezTo>
                                  <a:pt x="41158" y="79352"/>
                                  <a:pt x="40926" y="85481"/>
                                  <a:pt x="44934" y="87009"/>
                                </a:cubicBezTo>
                                <a:cubicBezTo>
                                  <a:pt x="48314" y="88931"/>
                                  <a:pt x="54070" y="84817"/>
                                  <a:pt x="57673" y="86775"/>
                                </a:cubicBezTo>
                                <a:cubicBezTo>
                                  <a:pt x="61357" y="88126"/>
                                  <a:pt x="64362" y="94196"/>
                                  <a:pt x="67932" y="94994"/>
                                </a:cubicBezTo>
                                <a:cubicBezTo>
                                  <a:pt x="71973" y="95184"/>
                                  <a:pt x="76621" y="92297"/>
                                  <a:pt x="80080" y="91825"/>
                                </a:cubicBezTo>
                                <a:cubicBezTo>
                                  <a:pt x="83785" y="91250"/>
                                  <a:pt x="86682" y="95641"/>
                                  <a:pt x="90644" y="95014"/>
                                </a:cubicBezTo>
                                <a:cubicBezTo>
                                  <a:pt x="93645" y="94575"/>
                                  <a:pt x="92816" y="90613"/>
                                  <a:pt x="100635" y="89000"/>
                                </a:cubicBezTo>
                                <a:close/>
                              </a:path>
                              <a:path w="158130" h="95110" stroke="0" extrusionOk="0">
                                <a:moveTo>
                                  <a:pt x="100635" y="89000"/>
                                </a:moveTo>
                                <a:cubicBezTo>
                                  <a:pt x="108497" y="87241"/>
                                  <a:pt x="112072" y="91366"/>
                                  <a:pt x="115709" y="89494"/>
                                </a:cubicBezTo>
                                <a:cubicBezTo>
                                  <a:pt x="120097" y="87462"/>
                                  <a:pt x="119734" y="80560"/>
                                  <a:pt x="122816" y="78197"/>
                                </a:cubicBezTo>
                                <a:cubicBezTo>
                                  <a:pt x="126093" y="76422"/>
                                  <a:pt x="132684" y="77999"/>
                                  <a:pt x="135791" y="74797"/>
                                </a:cubicBezTo>
                                <a:cubicBezTo>
                                  <a:pt x="137926" y="72577"/>
                                  <a:pt x="138308" y="66029"/>
                                  <a:pt x="141581" y="62503"/>
                                </a:cubicBezTo>
                                <a:cubicBezTo>
                                  <a:pt x="144288" y="58806"/>
                                  <a:pt x="151953" y="57972"/>
                                  <a:pt x="153782" y="54055"/>
                                </a:cubicBezTo>
                                <a:cubicBezTo>
                                  <a:pt x="156361" y="50617"/>
                                  <a:pt x="154847" y="47801"/>
                                  <a:pt x="158130" y="41743"/>
                                </a:cubicBezTo>
                                <a:cubicBezTo>
                                  <a:pt x="142664" y="27868"/>
                                  <a:pt x="134033" y="22472"/>
                                  <a:pt x="112989" y="4015"/>
                                </a:cubicBezTo>
                                <a:cubicBezTo>
                                  <a:pt x="95256" y="548"/>
                                  <a:pt x="63038" y="-2398"/>
                                  <a:pt x="43918" y="4273"/>
                                </a:cubicBezTo>
                                <a:cubicBezTo>
                                  <a:pt x="21237" y="18816"/>
                                  <a:pt x="19808" y="26296"/>
                                  <a:pt x="0" y="38870"/>
                                </a:cubicBezTo>
                                <a:cubicBezTo>
                                  <a:pt x="3932" y="42836"/>
                                  <a:pt x="982" y="52660"/>
                                  <a:pt x="4044" y="56416"/>
                                </a:cubicBezTo>
                                <a:cubicBezTo>
                                  <a:pt x="6751" y="60299"/>
                                  <a:pt x="14062" y="59237"/>
                                  <a:pt x="17470" y="61261"/>
                                </a:cubicBezTo>
                                <a:cubicBezTo>
                                  <a:pt x="19901" y="65020"/>
                                  <a:pt x="17892" y="71761"/>
                                  <a:pt x="22268" y="74476"/>
                                </a:cubicBezTo>
                                <a:cubicBezTo>
                                  <a:pt x="25656" y="77901"/>
                                  <a:pt x="33835" y="74853"/>
                                  <a:pt x="37426" y="76893"/>
                                </a:cubicBezTo>
                                <a:cubicBezTo>
                                  <a:pt x="40956" y="78737"/>
                                  <a:pt x="42413" y="85239"/>
                                  <a:pt x="44934" y="87009"/>
                                </a:cubicBezTo>
                                <a:cubicBezTo>
                                  <a:pt x="49032" y="88610"/>
                                  <a:pt x="54483" y="85793"/>
                                  <a:pt x="57673" y="86775"/>
                                </a:cubicBezTo>
                                <a:cubicBezTo>
                                  <a:pt x="61487" y="87495"/>
                                  <a:pt x="64298" y="94502"/>
                                  <a:pt x="67932" y="94994"/>
                                </a:cubicBezTo>
                                <a:cubicBezTo>
                                  <a:pt x="71738" y="95681"/>
                                  <a:pt x="76425" y="91628"/>
                                  <a:pt x="80080" y="91825"/>
                                </a:cubicBezTo>
                                <a:cubicBezTo>
                                  <a:pt x="83896" y="91228"/>
                                  <a:pt x="86919" y="95162"/>
                                  <a:pt x="90644" y="95014"/>
                                </a:cubicBezTo>
                                <a:cubicBezTo>
                                  <a:pt x="94253" y="94653"/>
                                  <a:pt x="93447" y="90528"/>
                                  <a:pt x="100635" y="89000"/>
                                </a:cubicBezTo>
                                <a:close/>
                              </a:path>
                            </a:pathLst>
                          </a:custGeom>
                          <ask:type>
                            <ask:lineSketchNone/>
                          </ask:type>
                        </ask:lineSketchStyleProps>
                      </a:ext>
                    </a:extLst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584" name="グループ化 583">
            <a:extLst>
              <a:ext uri="{FF2B5EF4-FFF2-40B4-BE49-F238E27FC236}">
                <a16:creationId xmlns:a16="http://schemas.microsoft.com/office/drawing/2014/main" id="{BDEA7315-D44A-4430-B9E0-CA0EC7046D61}"/>
              </a:ext>
            </a:extLst>
          </p:cNvPr>
          <p:cNvGrpSpPr/>
          <p:nvPr/>
        </p:nvGrpSpPr>
        <p:grpSpPr>
          <a:xfrm rot="900000">
            <a:off x="3934356" y="4111389"/>
            <a:ext cx="2218512" cy="1766328"/>
            <a:chOff x="3646739" y="2008127"/>
            <a:chExt cx="2218512" cy="1766328"/>
          </a:xfrm>
        </p:grpSpPr>
        <p:grpSp>
          <p:nvGrpSpPr>
            <p:cNvPr id="585" name="グループ化 584">
              <a:extLst>
                <a:ext uri="{FF2B5EF4-FFF2-40B4-BE49-F238E27FC236}">
                  <a16:creationId xmlns:a16="http://schemas.microsoft.com/office/drawing/2014/main" id="{394361DB-2CC3-47DF-A088-4E5A9324FCBA}"/>
                </a:ext>
              </a:extLst>
            </p:cNvPr>
            <p:cNvGrpSpPr/>
            <p:nvPr/>
          </p:nvGrpSpPr>
          <p:grpSpPr>
            <a:xfrm rot="783327">
              <a:off x="4258790" y="2495039"/>
              <a:ext cx="571660" cy="1210073"/>
              <a:chOff x="5389994" y="2292091"/>
              <a:chExt cx="599285" cy="1268548"/>
            </a:xfrm>
          </p:grpSpPr>
          <p:sp>
            <p:nvSpPr>
              <p:cNvPr id="614" name="円: 塗りつぶしなし 613">
                <a:extLst>
                  <a:ext uri="{FF2B5EF4-FFF2-40B4-BE49-F238E27FC236}">
                    <a16:creationId xmlns:a16="http://schemas.microsoft.com/office/drawing/2014/main" id="{EB2F4479-42F1-475A-A1D8-E90A54A69B01}"/>
                  </a:ext>
                </a:extLst>
              </p:cNvPr>
              <p:cNvSpPr/>
              <p:nvPr/>
            </p:nvSpPr>
            <p:spPr>
              <a:xfrm rot="2156941">
                <a:off x="5802708" y="2505689"/>
                <a:ext cx="71437" cy="280988"/>
              </a:xfrm>
              <a:prstGeom prst="donut">
                <a:avLst>
                  <a:gd name="adj" fmla="val 34455"/>
                </a:avLst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15" name="四角形: 上の 2 つの角を丸める 614">
                <a:extLst>
                  <a:ext uri="{FF2B5EF4-FFF2-40B4-BE49-F238E27FC236}">
                    <a16:creationId xmlns:a16="http://schemas.microsoft.com/office/drawing/2014/main" id="{B9F1347F-B97F-4C70-8383-B38487CC0985}"/>
                  </a:ext>
                </a:extLst>
              </p:cNvPr>
              <p:cNvSpPr/>
              <p:nvPr/>
            </p:nvSpPr>
            <p:spPr>
              <a:xfrm rot="17100000">
                <a:off x="5816541" y="2583118"/>
                <a:ext cx="133459" cy="13352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0070C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616" name="グループ化 615">
                <a:extLst>
                  <a:ext uri="{FF2B5EF4-FFF2-40B4-BE49-F238E27FC236}">
                    <a16:creationId xmlns:a16="http://schemas.microsoft.com/office/drawing/2014/main" id="{C83DB2EB-41B8-447F-953F-176DA69DF4CD}"/>
                  </a:ext>
                </a:extLst>
              </p:cNvPr>
              <p:cNvGrpSpPr/>
              <p:nvPr/>
            </p:nvGrpSpPr>
            <p:grpSpPr>
              <a:xfrm>
                <a:off x="5389994" y="2292091"/>
                <a:ext cx="489597" cy="1268548"/>
                <a:chOff x="5276208" y="2505907"/>
                <a:chExt cx="489597" cy="1268548"/>
              </a:xfrm>
            </p:grpSpPr>
            <p:grpSp>
              <p:nvGrpSpPr>
                <p:cNvPr id="623" name="グループ化 622">
                  <a:extLst>
                    <a:ext uri="{FF2B5EF4-FFF2-40B4-BE49-F238E27FC236}">
                      <a16:creationId xmlns:a16="http://schemas.microsoft.com/office/drawing/2014/main" id="{0D008339-5F03-4182-B443-EA690F4F74F8}"/>
                    </a:ext>
                  </a:extLst>
                </p:cNvPr>
                <p:cNvGrpSpPr/>
                <p:nvPr/>
              </p:nvGrpSpPr>
              <p:grpSpPr>
                <a:xfrm rot="900000">
                  <a:off x="5589589" y="2745639"/>
                  <a:ext cx="176216" cy="1028816"/>
                  <a:chOff x="5119684" y="2259805"/>
                  <a:chExt cx="328616" cy="1162167"/>
                </a:xfrm>
                <a:solidFill>
                  <a:sysClr val="window" lastClr="FFFFFF">
                    <a:lumMod val="85000"/>
                  </a:sysClr>
                </a:solidFill>
              </p:grpSpPr>
              <p:sp>
                <p:nvSpPr>
                  <p:cNvPr id="625" name="正方形/長方形 624">
                    <a:extLst>
                      <a:ext uri="{FF2B5EF4-FFF2-40B4-BE49-F238E27FC236}">
                        <a16:creationId xmlns:a16="http://schemas.microsoft.com/office/drawing/2014/main" id="{890D0EA7-7DD4-4EC6-9AA6-A45A98D10AF1}"/>
                      </a:ext>
                    </a:extLst>
                  </p:cNvPr>
                  <p:cNvSpPr/>
                  <p:nvPr/>
                </p:nvSpPr>
                <p:spPr>
                  <a:xfrm>
                    <a:off x="5261133" y="2486828"/>
                    <a:ext cx="45719" cy="790691"/>
                  </a:xfrm>
                  <a:prstGeom prst="rect">
                    <a:avLst/>
                  </a:pr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26" name="台形 625">
                    <a:extLst>
                      <a:ext uri="{FF2B5EF4-FFF2-40B4-BE49-F238E27FC236}">
                        <a16:creationId xmlns:a16="http://schemas.microsoft.com/office/drawing/2014/main" id="{ABF01F68-D13B-4FB9-ACE0-C3EF9759C681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233985" y="2259805"/>
                    <a:ext cx="100014" cy="246101"/>
                  </a:xfrm>
                  <a:prstGeom prst="trapezoid">
                    <a:avLst>
                      <a:gd name="adj" fmla="val 16667"/>
                    </a:avLst>
                  </a:prstGeom>
                  <a:solidFill>
                    <a:sysClr val="windowText" lastClr="000000"/>
                  </a:solid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27" name="矢印: 五方向 626">
                    <a:extLst>
                      <a:ext uri="{FF2B5EF4-FFF2-40B4-BE49-F238E27FC236}">
                        <a16:creationId xmlns:a16="http://schemas.microsoft.com/office/drawing/2014/main" id="{B89D732E-49BE-4619-86F7-8F97CA12E9C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5203030" y="3318150"/>
                    <a:ext cx="161925" cy="45719"/>
                  </a:xfrm>
                  <a:prstGeom prst="homePlate">
                    <a:avLst/>
                  </a:pr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628" name="四角形: 角を丸くする 627">
                    <a:extLst>
                      <a:ext uri="{FF2B5EF4-FFF2-40B4-BE49-F238E27FC236}">
                        <a16:creationId xmlns:a16="http://schemas.microsoft.com/office/drawing/2014/main" id="{EF173947-63A1-4E55-83E0-E1789454A4C0}"/>
                      </a:ext>
                    </a:extLst>
                  </p:cNvPr>
                  <p:cNvSpPr/>
                  <p:nvPr/>
                </p:nvSpPr>
                <p:spPr>
                  <a:xfrm>
                    <a:off x="5119684" y="3259257"/>
                    <a:ext cx="328616" cy="23734"/>
                  </a:xfrm>
                  <a:prstGeom prst="roundRect">
                    <a:avLst>
                      <a:gd name="adj" fmla="val 50000"/>
                    </a:avLst>
                  </a:pr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624" name="フリーフォーム: 図形 623">
                  <a:extLst>
                    <a:ext uri="{FF2B5EF4-FFF2-40B4-BE49-F238E27FC236}">
                      <a16:creationId xmlns:a16="http://schemas.microsoft.com/office/drawing/2014/main" id="{5A9049D7-423F-4FFF-8D0D-351474FDA558}"/>
                    </a:ext>
                  </a:extLst>
                </p:cNvPr>
                <p:cNvSpPr/>
                <p:nvPr/>
              </p:nvSpPr>
              <p:spPr>
                <a:xfrm rot="16200000">
                  <a:off x="5279748" y="2502367"/>
                  <a:ext cx="436597" cy="443677"/>
                </a:xfrm>
                <a:custGeom>
                  <a:avLst/>
                  <a:gdLst>
                    <a:gd name="connsiteX0" fmla="*/ 435949 w 436597"/>
                    <a:gd name="connsiteY0" fmla="*/ 143480 h 443677"/>
                    <a:gd name="connsiteX1" fmla="*/ 433943 w 436597"/>
                    <a:gd name="connsiteY1" fmla="*/ 172869 h 443677"/>
                    <a:gd name="connsiteX2" fmla="*/ 433713 w 436597"/>
                    <a:gd name="connsiteY2" fmla="*/ 173709 h 443677"/>
                    <a:gd name="connsiteX3" fmla="*/ 342570 w 436597"/>
                    <a:gd name="connsiteY3" fmla="*/ 225656 h 443677"/>
                    <a:gd name="connsiteX4" fmla="*/ 149233 w 436597"/>
                    <a:gd name="connsiteY4" fmla="*/ 172696 h 443677"/>
                    <a:gd name="connsiteX5" fmla="*/ 149233 w 436597"/>
                    <a:gd name="connsiteY5" fmla="*/ 417484 h 443677"/>
                    <a:gd name="connsiteX6" fmla="*/ 123040 w 436597"/>
                    <a:gd name="connsiteY6" fmla="*/ 443677 h 443677"/>
                    <a:gd name="connsiteX7" fmla="*/ 26193 w 436597"/>
                    <a:gd name="connsiteY7" fmla="*/ 443677 h 443677"/>
                    <a:gd name="connsiteX8" fmla="*/ 0 w 436597"/>
                    <a:gd name="connsiteY8" fmla="*/ 417484 h 443677"/>
                    <a:gd name="connsiteX9" fmla="*/ 0 w 436597"/>
                    <a:gd name="connsiteY9" fmla="*/ 74181 h 443677"/>
                    <a:gd name="connsiteX10" fmla="*/ 74181 w 436597"/>
                    <a:gd name="connsiteY10" fmla="*/ 0 h 443677"/>
                    <a:gd name="connsiteX11" fmla="*/ 75052 w 436597"/>
                    <a:gd name="connsiteY11" fmla="*/ 0 h 443677"/>
                    <a:gd name="connsiteX12" fmla="*/ 92124 w 436597"/>
                    <a:gd name="connsiteY12" fmla="*/ 3447 h 443677"/>
                    <a:gd name="connsiteX13" fmla="*/ 97594 w 436597"/>
                    <a:gd name="connsiteY13" fmla="*/ 3820 h 443677"/>
                    <a:gd name="connsiteX14" fmla="*/ 381996 w 436597"/>
                    <a:gd name="connsiteY14" fmla="*/ 81726 h 443677"/>
                    <a:gd name="connsiteX15" fmla="*/ 435949 w 436597"/>
                    <a:gd name="connsiteY15" fmla="*/ 143480 h 443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6597" h="443677">
                      <a:moveTo>
                        <a:pt x="435949" y="143480"/>
                      </a:moveTo>
                      <a:cubicBezTo>
                        <a:pt x="437225" y="153032"/>
                        <a:pt x="436649" y="162991"/>
                        <a:pt x="433943" y="172869"/>
                      </a:cubicBezTo>
                      <a:lnTo>
                        <a:pt x="433713" y="173709"/>
                      </a:lnTo>
                      <a:cubicBezTo>
                        <a:pt x="422889" y="213223"/>
                        <a:pt x="382083" y="236480"/>
                        <a:pt x="342570" y="225656"/>
                      </a:cubicBezTo>
                      <a:lnTo>
                        <a:pt x="149233" y="172696"/>
                      </a:lnTo>
                      <a:lnTo>
                        <a:pt x="149233" y="417484"/>
                      </a:lnTo>
                      <a:cubicBezTo>
                        <a:pt x="149233" y="431950"/>
                        <a:pt x="137506" y="443677"/>
                        <a:pt x="123040" y="443677"/>
                      </a:cubicBezTo>
                      <a:lnTo>
                        <a:pt x="26193" y="443677"/>
                      </a:lnTo>
                      <a:cubicBezTo>
                        <a:pt x="11727" y="443677"/>
                        <a:pt x="0" y="431950"/>
                        <a:pt x="0" y="417484"/>
                      </a:cubicBezTo>
                      <a:lnTo>
                        <a:pt x="0" y="74181"/>
                      </a:lnTo>
                      <a:cubicBezTo>
                        <a:pt x="0" y="33212"/>
                        <a:pt x="33212" y="0"/>
                        <a:pt x="74181" y="0"/>
                      </a:cubicBezTo>
                      <a:lnTo>
                        <a:pt x="75052" y="0"/>
                      </a:lnTo>
                      <a:lnTo>
                        <a:pt x="92124" y="3447"/>
                      </a:lnTo>
                      <a:lnTo>
                        <a:pt x="97594" y="3820"/>
                      </a:lnTo>
                      <a:lnTo>
                        <a:pt x="381996" y="81726"/>
                      </a:lnTo>
                      <a:cubicBezTo>
                        <a:pt x="411631" y="89843"/>
                        <a:pt x="432122" y="114826"/>
                        <a:pt x="435949" y="143480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617" name="グループ化 616">
                <a:extLst>
                  <a:ext uri="{FF2B5EF4-FFF2-40B4-BE49-F238E27FC236}">
                    <a16:creationId xmlns:a16="http://schemas.microsoft.com/office/drawing/2014/main" id="{34443750-3EE2-4F80-B445-B085C55B9626}"/>
                  </a:ext>
                </a:extLst>
              </p:cNvPr>
              <p:cNvGrpSpPr/>
              <p:nvPr/>
            </p:nvGrpSpPr>
            <p:grpSpPr>
              <a:xfrm>
                <a:off x="5868496" y="2587452"/>
                <a:ext cx="120783" cy="138573"/>
                <a:chOff x="5879789" y="2587958"/>
                <a:chExt cx="120783" cy="179079"/>
              </a:xfrm>
            </p:grpSpPr>
            <p:sp>
              <p:nvSpPr>
                <p:cNvPr id="619" name="四角形: 角を丸くする 618">
                  <a:extLst>
                    <a:ext uri="{FF2B5EF4-FFF2-40B4-BE49-F238E27FC236}">
                      <a16:creationId xmlns:a16="http://schemas.microsoft.com/office/drawing/2014/main" id="{C4020705-1E31-4F9A-AE32-5E373D14E712}"/>
                    </a:ext>
                  </a:extLst>
                </p:cNvPr>
                <p:cNvSpPr/>
                <p:nvPr/>
              </p:nvSpPr>
              <p:spPr>
                <a:xfrm rot="631107">
                  <a:off x="5896665" y="2587958"/>
                  <a:ext cx="103907" cy="4571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70C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0" name="四角形: 角を丸くする 619">
                  <a:extLst>
                    <a:ext uri="{FF2B5EF4-FFF2-40B4-BE49-F238E27FC236}">
                      <a16:creationId xmlns:a16="http://schemas.microsoft.com/office/drawing/2014/main" id="{2DBFD6D8-375C-4157-A339-68E4929D6D52}"/>
                    </a:ext>
                  </a:extLst>
                </p:cNvPr>
                <p:cNvSpPr/>
                <p:nvPr/>
              </p:nvSpPr>
              <p:spPr>
                <a:xfrm rot="631107">
                  <a:off x="5887140" y="2630821"/>
                  <a:ext cx="103907" cy="4571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70C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1" name="四角形: 角を丸くする 620">
                  <a:extLst>
                    <a:ext uri="{FF2B5EF4-FFF2-40B4-BE49-F238E27FC236}">
                      <a16:creationId xmlns:a16="http://schemas.microsoft.com/office/drawing/2014/main" id="{E314A865-4B7D-4E5A-8E6D-5AADFCFC6C2D}"/>
                    </a:ext>
                  </a:extLst>
                </p:cNvPr>
                <p:cNvSpPr/>
                <p:nvPr/>
              </p:nvSpPr>
              <p:spPr>
                <a:xfrm rot="631107">
                  <a:off x="5882379" y="2673683"/>
                  <a:ext cx="103907" cy="4571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70C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22" name="四角形: 角を丸くする 621">
                  <a:extLst>
                    <a:ext uri="{FF2B5EF4-FFF2-40B4-BE49-F238E27FC236}">
                      <a16:creationId xmlns:a16="http://schemas.microsoft.com/office/drawing/2014/main" id="{98326F90-29AC-49E9-AB54-E55A24A7E653}"/>
                    </a:ext>
                  </a:extLst>
                </p:cNvPr>
                <p:cNvSpPr/>
                <p:nvPr/>
              </p:nvSpPr>
              <p:spPr>
                <a:xfrm rot="631107">
                  <a:off x="5879789" y="2721318"/>
                  <a:ext cx="77702" cy="4571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70C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618" name="四角形: 角を丸くする 617">
                <a:extLst>
                  <a:ext uri="{FF2B5EF4-FFF2-40B4-BE49-F238E27FC236}">
                    <a16:creationId xmlns:a16="http://schemas.microsoft.com/office/drawing/2014/main" id="{7C17FD24-C34F-43E5-87E7-9575EE823DFE}"/>
                  </a:ext>
                </a:extLst>
              </p:cNvPr>
              <p:cNvSpPr/>
              <p:nvPr/>
            </p:nvSpPr>
            <p:spPr>
              <a:xfrm rot="4400751">
                <a:off x="5865828" y="2556703"/>
                <a:ext cx="78525" cy="56898"/>
              </a:xfrm>
              <a:prstGeom prst="roundRect">
                <a:avLst>
                  <a:gd name="adj" fmla="val 50000"/>
                </a:avLst>
              </a:prstGeom>
              <a:solidFill>
                <a:srgbClr val="0070C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586" name="円: 塗りつぶしなし 585">
              <a:extLst>
                <a:ext uri="{FF2B5EF4-FFF2-40B4-BE49-F238E27FC236}">
                  <a16:creationId xmlns:a16="http://schemas.microsoft.com/office/drawing/2014/main" id="{7A0461D3-797D-410B-9CDC-88D14CBDE41B}"/>
                </a:ext>
              </a:extLst>
            </p:cNvPr>
            <p:cNvSpPr/>
            <p:nvPr/>
          </p:nvSpPr>
          <p:spPr>
            <a:xfrm rot="2156941">
              <a:off x="4812622" y="2719505"/>
              <a:ext cx="71437" cy="280988"/>
            </a:xfrm>
            <a:prstGeom prst="donut">
              <a:avLst>
                <a:gd name="adj" fmla="val 34455"/>
              </a:avLst>
            </a:prstGeom>
            <a:solidFill>
              <a:srgbClr val="FF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87" name="台形 586">
              <a:extLst>
                <a:ext uri="{FF2B5EF4-FFF2-40B4-BE49-F238E27FC236}">
                  <a16:creationId xmlns:a16="http://schemas.microsoft.com/office/drawing/2014/main" id="{53C6E493-7472-4849-9484-FC9D0F9EDF76}"/>
                </a:ext>
              </a:extLst>
            </p:cNvPr>
            <p:cNvSpPr/>
            <p:nvPr/>
          </p:nvSpPr>
          <p:spPr>
            <a:xfrm rot="11700000">
              <a:off x="4467523" y="3178366"/>
              <a:ext cx="169549" cy="211717"/>
            </a:xfrm>
            <a:prstGeom prst="trapezoid">
              <a:avLst>
                <a:gd name="adj" fmla="val 11857"/>
              </a:avLst>
            </a:prstGeom>
            <a:solidFill>
              <a:sysClr val="window" lastClr="FFFFFF">
                <a:lumMod val="75000"/>
              </a:sys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88" name="フリーフォーム: 図形 587">
              <a:extLst>
                <a:ext uri="{FF2B5EF4-FFF2-40B4-BE49-F238E27FC236}">
                  <a16:creationId xmlns:a16="http://schemas.microsoft.com/office/drawing/2014/main" id="{7598DBE4-0015-4CE0-B0F9-FBC6D860917A}"/>
                </a:ext>
              </a:extLst>
            </p:cNvPr>
            <p:cNvSpPr/>
            <p:nvPr/>
          </p:nvSpPr>
          <p:spPr>
            <a:xfrm rot="16200000">
              <a:off x="4676769" y="2464286"/>
              <a:ext cx="134639" cy="2194700"/>
            </a:xfrm>
            <a:custGeom>
              <a:avLst/>
              <a:gdLst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37161 w 267653"/>
                <a:gd name="connsiteY6" fmla="*/ 2392680 h 3184208"/>
                <a:gd name="connsiteX7" fmla="*/ 133932 w 267653"/>
                <a:gd name="connsiteY7" fmla="*/ 2392680 h 3184208"/>
                <a:gd name="connsiteX8" fmla="*/ 142890 w 267653"/>
                <a:gd name="connsiteY8" fmla="*/ 2619570 h 3184208"/>
                <a:gd name="connsiteX9" fmla="*/ 267653 w 267653"/>
                <a:gd name="connsiteY9" fmla="*/ 3184208 h 3184208"/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37161 w 267653"/>
                <a:gd name="connsiteY6" fmla="*/ 2392680 h 3184208"/>
                <a:gd name="connsiteX7" fmla="*/ 142890 w 267653"/>
                <a:gd name="connsiteY7" fmla="*/ 2619570 h 3184208"/>
                <a:gd name="connsiteX8" fmla="*/ 267653 w 267653"/>
                <a:gd name="connsiteY8" fmla="*/ 3184208 h 3184208"/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42890 w 267653"/>
                <a:gd name="connsiteY6" fmla="*/ 2619570 h 3184208"/>
                <a:gd name="connsiteX7" fmla="*/ 267653 w 267653"/>
                <a:gd name="connsiteY7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91 w 267652"/>
                <a:gd name="connsiteY2" fmla="*/ 2392680 h 3184208"/>
                <a:gd name="connsiteX3" fmla="*/ 0 w 267652"/>
                <a:gd name="connsiteY3" fmla="*/ 0 h 3184208"/>
                <a:gd name="connsiteX4" fmla="*/ 137160 w 267652"/>
                <a:gd name="connsiteY4" fmla="*/ 0 h 3184208"/>
                <a:gd name="connsiteX5" fmla="*/ 142889 w 267652"/>
                <a:gd name="connsiteY5" fmla="*/ 2619570 h 3184208"/>
                <a:gd name="connsiteX6" fmla="*/ 267652 w 267652"/>
                <a:gd name="connsiteY6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0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0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52388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652" h="3184208">
                  <a:moveTo>
                    <a:pt x="267652" y="3184208"/>
                  </a:moveTo>
                  <a:cubicBezTo>
                    <a:pt x="138309" y="3184208"/>
                    <a:pt x="30395" y="2911975"/>
                    <a:pt x="5438" y="2550076"/>
                  </a:cubicBezTo>
                  <a:cubicBezTo>
                    <a:pt x="3625" y="1700051"/>
                    <a:pt x="1813" y="902413"/>
                    <a:pt x="0" y="52388"/>
                  </a:cubicBezTo>
                  <a:lnTo>
                    <a:pt x="137160" y="0"/>
                  </a:lnTo>
                  <a:cubicBezTo>
                    <a:pt x="139070" y="873190"/>
                    <a:pt x="140979" y="1746380"/>
                    <a:pt x="142889" y="2619570"/>
                  </a:cubicBezTo>
                  <a:cubicBezTo>
                    <a:pt x="160783" y="2842936"/>
                    <a:pt x="204468" y="3043596"/>
                    <a:pt x="267652" y="3184208"/>
                  </a:cubicBezTo>
                  <a:close/>
                </a:path>
              </a:pathLst>
            </a:custGeom>
            <a:solidFill>
              <a:srgbClr val="FFC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89" name="フリーフォーム: 図形 588">
              <a:extLst>
                <a:ext uri="{FF2B5EF4-FFF2-40B4-BE49-F238E27FC236}">
                  <a16:creationId xmlns:a16="http://schemas.microsoft.com/office/drawing/2014/main" id="{EF22008D-5C79-4CC6-9B0B-9565860BD70E}"/>
                </a:ext>
              </a:extLst>
            </p:cNvPr>
            <p:cNvSpPr/>
            <p:nvPr/>
          </p:nvSpPr>
          <p:spPr>
            <a:xfrm rot="900000">
              <a:off x="4417597" y="3341142"/>
              <a:ext cx="259197" cy="278546"/>
            </a:xfrm>
            <a:custGeom>
              <a:avLst/>
              <a:gdLst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216288 w 354589"/>
                <a:gd name="connsiteY2" fmla="*/ 163188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274077 h 381059"/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216288 w 354589"/>
                <a:gd name="connsiteY2" fmla="*/ 163188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0 h 381059"/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184822 w 354589"/>
                <a:gd name="connsiteY2" fmla="*/ 171619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0 h 38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589" h="381059">
                  <a:moveTo>
                    <a:pt x="0" y="0"/>
                  </a:moveTo>
                  <a:lnTo>
                    <a:pt x="216288" y="0"/>
                  </a:lnTo>
                  <a:lnTo>
                    <a:pt x="184822" y="171619"/>
                  </a:lnTo>
                  <a:lnTo>
                    <a:pt x="243077" y="156009"/>
                  </a:lnTo>
                  <a:cubicBezTo>
                    <a:pt x="283806" y="145096"/>
                    <a:pt x="325670" y="169267"/>
                    <a:pt x="336583" y="209995"/>
                  </a:cubicBezTo>
                  <a:lnTo>
                    <a:pt x="353772" y="274144"/>
                  </a:lnTo>
                  <a:cubicBezTo>
                    <a:pt x="357176" y="286848"/>
                    <a:pt x="349637" y="299905"/>
                    <a:pt x="336933" y="303309"/>
                  </a:cubicBezTo>
                  <a:lnTo>
                    <a:pt x="49815" y="380242"/>
                  </a:lnTo>
                  <a:cubicBezTo>
                    <a:pt x="37111" y="383646"/>
                    <a:pt x="24054" y="376107"/>
                    <a:pt x="20650" y="363404"/>
                  </a:cubicBezTo>
                  <a:lnTo>
                    <a:pt x="3461" y="299254"/>
                  </a:lnTo>
                  <a:lnTo>
                    <a:pt x="2219" y="279435"/>
                  </a:lnTo>
                  <a:cubicBezTo>
                    <a:pt x="1479" y="186290"/>
                    <a:pt x="740" y="93145"/>
                    <a:pt x="0" y="0"/>
                  </a:cubicBezTo>
                  <a:close/>
                </a:path>
              </a:pathLst>
            </a:custGeom>
            <a:solidFill>
              <a:srgbClr val="0070C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90" name="フリーフォーム: 図形 589">
              <a:extLst>
                <a:ext uri="{FF2B5EF4-FFF2-40B4-BE49-F238E27FC236}">
                  <a16:creationId xmlns:a16="http://schemas.microsoft.com/office/drawing/2014/main" id="{8D574774-CF1C-4A14-A47B-EB21F90CB36A}"/>
                </a:ext>
              </a:extLst>
            </p:cNvPr>
            <p:cNvSpPr/>
            <p:nvPr/>
          </p:nvSpPr>
          <p:spPr>
            <a:xfrm rot="16200000">
              <a:off x="4700582" y="2559537"/>
              <a:ext cx="134639" cy="2194698"/>
            </a:xfrm>
            <a:custGeom>
              <a:avLst/>
              <a:gdLst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37161 w 267653"/>
                <a:gd name="connsiteY6" fmla="*/ 2392680 h 3184208"/>
                <a:gd name="connsiteX7" fmla="*/ 133932 w 267653"/>
                <a:gd name="connsiteY7" fmla="*/ 2392680 h 3184208"/>
                <a:gd name="connsiteX8" fmla="*/ 142890 w 267653"/>
                <a:gd name="connsiteY8" fmla="*/ 2619570 h 3184208"/>
                <a:gd name="connsiteX9" fmla="*/ 267653 w 267653"/>
                <a:gd name="connsiteY9" fmla="*/ 3184208 h 3184208"/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37161 w 267653"/>
                <a:gd name="connsiteY6" fmla="*/ 2392680 h 3184208"/>
                <a:gd name="connsiteX7" fmla="*/ 142890 w 267653"/>
                <a:gd name="connsiteY7" fmla="*/ 2619570 h 3184208"/>
                <a:gd name="connsiteX8" fmla="*/ 267653 w 267653"/>
                <a:gd name="connsiteY8" fmla="*/ 3184208 h 3184208"/>
                <a:gd name="connsiteX0" fmla="*/ 267653 w 267653"/>
                <a:gd name="connsiteY0" fmla="*/ 3184208 h 3184208"/>
                <a:gd name="connsiteX1" fmla="*/ 5439 w 267653"/>
                <a:gd name="connsiteY1" fmla="*/ 2550076 h 3184208"/>
                <a:gd name="connsiteX2" fmla="*/ 92 w 267653"/>
                <a:gd name="connsiteY2" fmla="*/ 2392680 h 3184208"/>
                <a:gd name="connsiteX3" fmla="*/ 0 w 267653"/>
                <a:gd name="connsiteY3" fmla="*/ 2392680 h 3184208"/>
                <a:gd name="connsiteX4" fmla="*/ 1 w 267653"/>
                <a:gd name="connsiteY4" fmla="*/ 0 h 3184208"/>
                <a:gd name="connsiteX5" fmla="*/ 137161 w 267653"/>
                <a:gd name="connsiteY5" fmla="*/ 0 h 3184208"/>
                <a:gd name="connsiteX6" fmla="*/ 142890 w 267653"/>
                <a:gd name="connsiteY6" fmla="*/ 2619570 h 3184208"/>
                <a:gd name="connsiteX7" fmla="*/ 267653 w 267653"/>
                <a:gd name="connsiteY7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91 w 267652"/>
                <a:gd name="connsiteY2" fmla="*/ 2392680 h 3184208"/>
                <a:gd name="connsiteX3" fmla="*/ 0 w 267652"/>
                <a:gd name="connsiteY3" fmla="*/ 0 h 3184208"/>
                <a:gd name="connsiteX4" fmla="*/ 137160 w 267652"/>
                <a:gd name="connsiteY4" fmla="*/ 0 h 3184208"/>
                <a:gd name="connsiteX5" fmla="*/ 142889 w 267652"/>
                <a:gd name="connsiteY5" fmla="*/ 2619570 h 3184208"/>
                <a:gd name="connsiteX6" fmla="*/ 267652 w 267652"/>
                <a:gd name="connsiteY6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0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0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  <a:gd name="connsiteX0" fmla="*/ 267652 w 267652"/>
                <a:gd name="connsiteY0" fmla="*/ 3184208 h 3184208"/>
                <a:gd name="connsiteX1" fmla="*/ 5438 w 267652"/>
                <a:gd name="connsiteY1" fmla="*/ 2550076 h 3184208"/>
                <a:gd name="connsiteX2" fmla="*/ 0 w 267652"/>
                <a:gd name="connsiteY2" fmla="*/ 52388 h 3184208"/>
                <a:gd name="connsiteX3" fmla="*/ 137160 w 267652"/>
                <a:gd name="connsiteY3" fmla="*/ 0 h 3184208"/>
                <a:gd name="connsiteX4" fmla="*/ 142889 w 267652"/>
                <a:gd name="connsiteY4" fmla="*/ 2619570 h 3184208"/>
                <a:gd name="connsiteX5" fmla="*/ 267652 w 267652"/>
                <a:gd name="connsiteY5" fmla="*/ 3184208 h 318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652" h="3184208">
                  <a:moveTo>
                    <a:pt x="267652" y="3184208"/>
                  </a:moveTo>
                  <a:cubicBezTo>
                    <a:pt x="138309" y="3184208"/>
                    <a:pt x="30395" y="2911975"/>
                    <a:pt x="5438" y="2550076"/>
                  </a:cubicBezTo>
                  <a:cubicBezTo>
                    <a:pt x="3625" y="1700051"/>
                    <a:pt x="1813" y="902413"/>
                    <a:pt x="0" y="52388"/>
                  </a:cubicBezTo>
                  <a:lnTo>
                    <a:pt x="137160" y="0"/>
                  </a:lnTo>
                  <a:cubicBezTo>
                    <a:pt x="139070" y="873190"/>
                    <a:pt x="140979" y="1746380"/>
                    <a:pt x="142889" y="2619570"/>
                  </a:cubicBezTo>
                  <a:cubicBezTo>
                    <a:pt x="160783" y="2842936"/>
                    <a:pt x="204468" y="3043596"/>
                    <a:pt x="267652" y="3184208"/>
                  </a:cubicBezTo>
                  <a:close/>
                </a:path>
              </a:pathLst>
            </a:custGeom>
            <a:solidFill>
              <a:srgbClr val="FFC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91" name="フリーフォーム: 図形 590">
              <a:extLst>
                <a:ext uri="{FF2B5EF4-FFF2-40B4-BE49-F238E27FC236}">
                  <a16:creationId xmlns:a16="http://schemas.microsoft.com/office/drawing/2014/main" id="{7BF6164D-48D6-4AEC-AFAB-736BD78A0B6E}"/>
                </a:ext>
              </a:extLst>
            </p:cNvPr>
            <p:cNvSpPr/>
            <p:nvPr/>
          </p:nvSpPr>
          <p:spPr>
            <a:xfrm rot="1541001">
              <a:off x="4134136" y="2967715"/>
              <a:ext cx="620149" cy="493012"/>
            </a:xfrm>
            <a:custGeom>
              <a:avLst/>
              <a:gdLst>
                <a:gd name="connsiteX0" fmla="*/ 0 w 620149"/>
                <a:gd name="connsiteY0" fmla="*/ 21261 h 476794"/>
                <a:gd name="connsiteX1" fmla="*/ 297656 w 620149"/>
                <a:gd name="connsiteY1" fmla="*/ 21261 h 476794"/>
                <a:gd name="connsiteX2" fmla="*/ 297656 w 620149"/>
                <a:gd name="connsiteY2" fmla="*/ 88520 h 476794"/>
                <a:gd name="connsiteX3" fmla="*/ 567072 w 620149"/>
                <a:gd name="connsiteY3" fmla="*/ 0 h 476794"/>
                <a:gd name="connsiteX4" fmla="*/ 620149 w 620149"/>
                <a:gd name="connsiteY4" fmla="*/ 110367 h 476794"/>
                <a:gd name="connsiteX5" fmla="*/ 609251 w 620149"/>
                <a:gd name="connsiteY5" fmla="*/ 117493 h 476794"/>
                <a:gd name="connsiteX6" fmla="*/ 616844 w 620149"/>
                <a:gd name="connsiteY6" fmla="*/ 118066 h 476794"/>
                <a:gd name="connsiteX7" fmla="*/ 560196 w 620149"/>
                <a:gd name="connsiteY7" fmla="*/ 476794 h 476794"/>
                <a:gd name="connsiteX8" fmla="*/ 430635 w 620149"/>
                <a:gd name="connsiteY8" fmla="*/ 467015 h 476794"/>
                <a:gd name="connsiteX9" fmla="*/ 429258 w 620149"/>
                <a:gd name="connsiteY9" fmla="*/ 235178 h 476794"/>
                <a:gd name="connsiteX10" fmla="*/ 256627 w 620149"/>
                <a:gd name="connsiteY10" fmla="*/ 348050 h 476794"/>
                <a:gd name="connsiteX11" fmla="*/ 254065 w 620149"/>
                <a:gd name="connsiteY11" fmla="*/ 351850 h 476794"/>
                <a:gd name="connsiteX12" fmla="*/ 148828 w 620149"/>
                <a:gd name="connsiteY12" fmla="*/ 395441 h 476794"/>
                <a:gd name="connsiteX13" fmla="*/ 0 w 620149"/>
                <a:gd name="connsiteY13" fmla="*/ 246613 h 476794"/>
                <a:gd name="connsiteX0" fmla="*/ 0 w 620149"/>
                <a:gd name="connsiteY0" fmla="*/ 21261 h 476794"/>
                <a:gd name="connsiteX1" fmla="*/ 297656 w 620149"/>
                <a:gd name="connsiteY1" fmla="*/ 21261 h 476794"/>
                <a:gd name="connsiteX2" fmla="*/ 297656 w 620149"/>
                <a:gd name="connsiteY2" fmla="*/ 88520 h 476794"/>
                <a:gd name="connsiteX3" fmla="*/ 567072 w 620149"/>
                <a:gd name="connsiteY3" fmla="*/ 0 h 476794"/>
                <a:gd name="connsiteX4" fmla="*/ 620149 w 620149"/>
                <a:gd name="connsiteY4" fmla="*/ 110367 h 476794"/>
                <a:gd name="connsiteX5" fmla="*/ 616844 w 620149"/>
                <a:gd name="connsiteY5" fmla="*/ 118066 h 476794"/>
                <a:gd name="connsiteX6" fmla="*/ 560196 w 620149"/>
                <a:gd name="connsiteY6" fmla="*/ 476794 h 476794"/>
                <a:gd name="connsiteX7" fmla="*/ 430635 w 620149"/>
                <a:gd name="connsiteY7" fmla="*/ 467015 h 476794"/>
                <a:gd name="connsiteX8" fmla="*/ 429258 w 620149"/>
                <a:gd name="connsiteY8" fmla="*/ 235178 h 476794"/>
                <a:gd name="connsiteX9" fmla="*/ 256627 w 620149"/>
                <a:gd name="connsiteY9" fmla="*/ 348050 h 476794"/>
                <a:gd name="connsiteX10" fmla="*/ 254065 w 620149"/>
                <a:gd name="connsiteY10" fmla="*/ 351850 h 476794"/>
                <a:gd name="connsiteX11" fmla="*/ 148828 w 620149"/>
                <a:gd name="connsiteY11" fmla="*/ 395441 h 476794"/>
                <a:gd name="connsiteX12" fmla="*/ 0 w 620149"/>
                <a:gd name="connsiteY12" fmla="*/ 246613 h 476794"/>
                <a:gd name="connsiteX13" fmla="*/ 0 w 620149"/>
                <a:gd name="connsiteY13" fmla="*/ 21261 h 476794"/>
                <a:gd name="connsiteX0" fmla="*/ 0 w 620149"/>
                <a:gd name="connsiteY0" fmla="*/ 21261 h 476794"/>
                <a:gd name="connsiteX1" fmla="*/ 297656 w 620149"/>
                <a:gd name="connsiteY1" fmla="*/ 21261 h 476794"/>
                <a:gd name="connsiteX2" fmla="*/ 297656 w 620149"/>
                <a:gd name="connsiteY2" fmla="*/ 88520 h 476794"/>
                <a:gd name="connsiteX3" fmla="*/ 567072 w 620149"/>
                <a:gd name="connsiteY3" fmla="*/ 0 h 476794"/>
                <a:gd name="connsiteX4" fmla="*/ 620149 w 620149"/>
                <a:gd name="connsiteY4" fmla="*/ 110367 h 476794"/>
                <a:gd name="connsiteX5" fmla="*/ 560196 w 620149"/>
                <a:gd name="connsiteY5" fmla="*/ 476794 h 476794"/>
                <a:gd name="connsiteX6" fmla="*/ 430635 w 620149"/>
                <a:gd name="connsiteY6" fmla="*/ 467015 h 476794"/>
                <a:gd name="connsiteX7" fmla="*/ 429258 w 620149"/>
                <a:gd name="connsiteY7" fmla="*/ 235178 h 476794"/>
                <a:gd name="connsiteX8" fmla="*/ 256627 w 620149"/>
                <a:gd name="connsiteY8" fmla="*/ 348050 h 476794"/>
                <a:gd name="connsiteX9" fmla="*/ 254065 w 620149"/>
                <a:gd name="connsiteY9" fmla="*/ 351850 h 476794"/>
                <a:gd name="connsiteX10" fmla="*/ 148828 w 620149"/>
                <a:gd name="connsiteY10" fmla="*/ 395441 h 476794"/>
                <a:gd name="connsiteX11" fmla="*/ 0 w 620149"/>
                <a:gd name="connsiteY11" fmla="*/ 246613 h 476794"/>
                <a:gd name="connsiteX12" fmla="*/ 0 w 620149"/>
                <a:gd name="connsiteY12" fmla="*/ 21261 h 476794"/>
                <a:gd name="connsiteX0" fmla="*/ 0 w 620149"/>
                <a:gd name="connsiteY0" fmla="*/ 21261 h 493012"/>
                <a:gd name="connsiteX1" fmla="*/ 297656 w 620149"/>
                <a:gd name="connsiteY1" fmla="*/ 21261 h 493012"/>
                <a:gd name="connsiteX2" fmla="*/ 297656 w 620149"/>
                <a:gd name="connsiteY2" fmla="*/ 88520 h 493012"/>
                <a:gd name="connsiteX3" fmla="*/ 567072 w 620149"/>
                <a:gd name="connsiteY3" fmla="*/ 0 h 493012"/>
                <a:gd name="connsiteX4" fmla="*/ 620149 w 620149"/>
                <a:gd name="connsiteY4" fmla="*/ 110367 h 493012"/>
                <a:gd name="connsiteX5" fmla="*/ 560196 w 620149"/>
                <a:gd name="connsiteY5" fmla="*/ 476794 h 493012"/>
                <a:gd name="connsiteX6" fmla="*/ 458991 w 620149"/>
                <a:gd name="connsiteY6" fmla="*/ 493012 h 493012"/>
                <a:gd name="connsiteX7" fmla="*/ 429258 w 620149"/>
                <a:gd name="connsiteY7" fmla="*/ 235178 h 493012"/>
                <a:gd name="connsiteX8" fmla="*/ 256627 w 620149"/>
                <a:gd name="connsiteY8" fmla="*/ 348050 h 493012"/>
                <a:gd name="connsiteX9" fmla="*/ 254065 w 620149"/>
                <a:gd name="connsiteY9" fmla="*/ 351850 h 493012"/>
                <a:gd name="connsiteX10" fmla="*/ 148828 w 620149"/>
                <a:gd name="connsiteY10" fmla="*/ 395441 h 493012"/>
                <a:gd name="connsiteX11" fmla="*/ 0 w 620149"/>
                <a:gd name="connsiteY11" fmla="*/ 246613 h 493012"/>
                <a:gd name="connsiteX12" fmla="*/ 0 w 620149"/>
                <a:gd name="connsiteY12" fmla="*/ 21261 h 493012"/>
                <a:gd name="connsiteX0" fmla="*/ 0 w 620149"/>
                <a:gd name="connsiteY0" fmla="*/ 21261 h 493012"/>
                <a:gd name="connsiteX1" fmla="*/ 297656 w 620149"/>
                <a:gd name="connsiteY1" fmla="*/ 21261 h 493012"/>
                <a:gd name="connsiteX2" fmla="*/ 297656 w 620149"/>
                <a:gd name="connsiteY2" fmla="*/ 88520 h 493012"/>
                <a:gd name="connsiteX3" fmla="*/ 567072 w 620149"/>
                <a:gd name="connsiteY3" fmla="*/ 0 h 493012"/>
                <a:gd name="connsiteX4" fmla="*/ 620149 w 620149"/>
                <a:gd name="connsiteY4" fmla="*/ 110367 h 493012"/>
                <a:gd name="connsiteX5" fmla="*/ 560196 w 620149"/>
                <a:gd name="connsiteY5" fmla="*/ 476794 h 493012"/>
                <a:gd name="connsiteX6" fmla="*/ 458991 w 620149"/>
                <a:gd name="connsiteY6" fmla="*/ 493012 h 493012"/>
                <a:gd name="connsiteX7" fmla="*/ 429258 w 620149"/>
                <a:gd name="connsiteY7" fmla="*/ 235178 h 493012"/>
                <a:gd name="connsiteX8" fmla="*/ 250058 w 620149"/>
                <a:gd name="connsiteY8" fmla="*/ 290436 h 493012"/>
                <a:gd name="connsiteX9" fmla="*/ 254065 w 620149"/>
                <a:gd name="connsiteY9" fmla="*/ 351850 h 493012"/>
                <a:gd name="connsiteX10" fmla="*/ 148828 w 620149"/>
                <a:gd name="connsiteY10" fmla="*/ 395441 h 493012"/>
                <a:gd name="connsiteX11" fmla="*/ 0 w 620149"/>
                <a:gd name="connsiteY11" fmla="*/ 246613 h 493012"/>
                <a:gd name="connsiteX12" fmla="*/ 0 w 620149"/>
                <a:gd name="connsiteY12" fmla="*/ 21261 h 493012"/>
                <a:gd name="connsiteX0" fmla="*/ 0 w 620149"/>
                <a:gd name="connsiteY0" fmla="*/ 21261 h 493012"/>
                <a:gd name="connsiteX1" fmla="*/ 297656 w 620149"/>
                <a:gd name="connsiteY1" fmla="*/ 21261 h 493012"/>
                <a:gd name="connsiteX2" fmla="*/ 297656 w 620149"/>
                <a:gd name="connsiteY2" fmla="*/ 88520 h 493012"/>
                <a:gd name="connsiteX3" fmla="*/ 567072 w 620149"/>
                <a:gd name="connsiteY3" fmla="*/ 0 h 493012"/>
                <a:gd name="connsiteX4" fmla="*/ 620149 w 620149"/>
                <a:gd name="connsiteY4" fmla="*/ 110367 h 493012"/>
                <a:gd name="connsiteX5" fmla="*/ 560196 w 620149"/>
                <a:gd name="connsiteY5" fmla="*/ 476794 h 493012"/>
                <a:gd name="connsiteX6" fmla="*/ 458991 w 620149"/>
                <a:gd name="connsiteY6" fmla="*/ 493012 h 493012"/>
                <a:gd name="connsiteX7" fmla="*/ 429258 w 620149"/>
                <a:gd name="connsiteY7" fmla="*/ 235178 h 493012"/>
                <a:gd name="connsiteX8" fmla="*/ 254065 w 620149"/>
                <a:gd name="connsiteY8" fmla="*/ 351850 h 493012"/>
                <a:gd name="connsiteX9" fmla="*/ 148828 w 620149"/>
                <a:gd name="connsiteY9" fmla="*/ 395441 h 493012"/>
                <a:gd name="connsiteX10" fmla="*/ 0 w 620149"/>
                <a:gd name="connsiteY10" fmla="*/ 246613 h 493012"/>
                <a:gd name="connsiteX11" fmla="*/ 0 w 620149"/>
                <a:gd name="connsiteY11" fmla="*/ 21261 h 49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149" h="493012">
                  <a:moveTo>
                    <a:pt x="0" y="21261"/>
                  </a:moveTo>
                  <a:lnTo>
                    <a:pt x="297656" y="21261"/>
                  </a:lnTo>
                  <a:lnTo>
                    <a:pt x="297656" y="88520"/>
                  </a:lnTo>
                  <a:lnTo>
                    <a:pt x="567072" y="0"/>
                  </a:lnTo>
                  <a:lnTo>
                    <a:pt x="620149" y="110367"/>
                  </a:lnTo>
                  <a:lnTo>
                    <a:pt x="560196" y="476794"/>
                  </a:lnTo>
                  <a:lnTo>
                    <a:pt x="458991" y="493012"/>
                  </a:lnTo>
                  <a:lnTo>
                    <a:pt x="429258" y="235178"/>
                  </a:lnTo>
                  <a:lnTo>
                    <a:pt x="254065" y="351850"/>
                  </a:lnTo>
                  <a:cubicBezTo>
                    <a:pt x="227132" y="378783"/>
                    <a:pt x="189926" y="395441"/>
                    <a:pt x="148828" y="395441"/>
                  </a:cubicBezTo>
                  <a:cubicBezTo>
                    <a:pt x="66633" y="395441"/>
                    <a:pt x="0" y="328808"/>
                    <a:pt x="0" y="246613"/>
                  </a:cubicBezTo>
                  <a:lnTo>
                    <a:pt x="0" y="21261"/>
                  </a:lnTo>
                  <a:close/>
                </a:path>
              </a:pathLst>
            </a:custGeom>
            <a:solidFill>
              <a:sysClr val="window" lastClr="FFFFFF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92" name="四角形: 上の 2 つの角を丸める 591">
              <a:extLst>
                <a:ext uri="{FF2B5EF4-FFF2-40B4-BE49-F238E27FC236}">
                  <a16:creationId xmlns:a16="http://schemas.microsoft.com/office/drawing/2014/main" id="{CCF00A49-5D55-4431-A6E7-F86BFF722360}"/>
                </a:ext>
              </a:extLst>
            </p:cNvPr>
            <p:cNvSpPr/>
            <p:nvPr/>
          </p:nvSpPr>
          <p:spPr>
            <a:xfrm rot="1541001">
              <a:off x="4302204" y="2436776"/>
              <a:ext cx="360886" cy="610255"/>
            </a:xfrm>
            <a:prstGeom prst="round2SameRect">
              <a:avLst>
                <a:gd name="adj1" fmla="val 44309"/>
                <a:gd name="adj2" fmla="val 17512"/>
              </a:avLst>
            </a:prstGeom>
            <a:solidFill>
              <a:srgbClr val="FF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93" name="フリーフォーム: 図形 592">
              <a:extLst>
                <a:ext uri="{FF2B5EF4-FFF2-40B4-BE49-F238E27FC236}">
                  <a16:creationId xmlns:a16="http://schemas.microsoft.com/office/drawing/2014/main" id="{B3FE6D8E-9C28-44F4-BC15-98C7AECE2229}"/>
                </a:ext>
              </a:extLst>
            </p:cNvPr>
            <p:cNvSpPr/>
            <p:nvPr/>
          </p:nvSpPr>
          <p:spPr>
            <a:xfrm rot="900000">
              <a:off x="4441410" y="3436392"/>
              <a:ext cx="259197" cy="278546"/>
            </a:xfrm>
            <a:custGeom>
              <a:avLst/>
              <a:gdLst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216288 w 354589"/>
                <a:gd name="connsiteY2" fmla="*/ 163188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274077 h 381059"/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216288 w 354589"/>
                <a:gd name="connsiteY2" fmla="*/ 163188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0 h 381059"/>
                <a:gd name="connsiteX0" fmla="*/ 0 w 354589"/>
                <a:gd name="connsiteY0" fmla="*/ 0 h 381059"/>
                <a:gd name="connsiteX1" fmla="*/ 216288 w 354589"/>
                <a:gd name="connsiteY1" fmla="*/ 0 h 381059"/>
                <a:gd name="connsiteX2" fmla="*/ 184822 w 354589"/>
                <a:gd name="connsiteY2" fmla="*/ 171619 h 381059"/>
                <a:gd name="connsiteX3" fmla="*/ 243077 w 354589"/>
                <a:gd name="connsiteY3" fmla="*/ 156009 h 381059"/>
                <a:gd name="connsiteX4" fmla="*/ 336583 w 354589"/>
                <a:gd name="connsiteY4" fmla="*/ 209995 h 381059"/>
                <a:gd name="connsiteX5" fmla="*/ 353772 w 354589"/>
                <a:gd name="connsiteY5" fmla="*/ 274144 h 381059"/>
                <a:gd name="connsiteX6" fmla="*/ 336933 w 354589"/>
                <a:gd name="connsiteY6" fmla="*/ 303309 h 381059"/>
                <a:gd name="connsiteX7" fmla="*/ 49815 w 354589"/>
                <a:gd name="connsiteY7" fmla="*/ 380242 h 381059"/>
                <a:gd name="connsiteX8" fmla="*/ 20650 w 354589"/>
                <a:gd name="connsiteY8" fmla="*/ 363404 h 381059"/>
                <a:gd name="connsiteX9" fmla="*/ 3461 w 354589"/>
                <a:gd name="connsiteY9" fmla="*/ 299254 h 381059"/>
                <a:gd name="connsiteX10" fmla="*/ 2219 w 354589"/>
                <a:gd name="connsiteY10" fmla="*/ 279435 h 381059"/>
                <a:gd name="connsiteX11" fmla="*/ 0 w 354589"/>
                <a:gd name="connsiteY11" fmla="*/ 0 h 38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4589" h="381059">
                  <a:moveTo>
                    <a:pt x="0" y="0"/>
                  </a:moveTo>
                  <a:lnTo>
                    <a:pt x="216288" y="0"/>
                  </a:lnTo>
                  <a:lnTo>
                    <a:pt x="184822" y="171619"/>
                  </a:lnTo>
                  <a:lnTo>
                    <a:pt x="243077" y="156009"/>
                  </a:lnTo>
                  <a:cubicBezTo>
                    <a:pt x="283806" y="145096"/>
                    <a:pt x="325670" y="169267"/>
                    <a:pt x="336583" y="209995"/>
                  </a:cubicBezTo>
                  <a:lnTo>
                    <a:pt x="353772" y="274144"/>
                  </a:lnTo>
                  <a:cubicBezTo>
                    <a:pt x="357176" y="286848"/>
                    <a:pt x="349637" y="299905"/>
                    <a:pt x="336933" y="303309"/>
                  </a:cubicBezTo>
                  <a:lnTo>
                    <a:pt x="49815" y="380242"/>
                  </a:lnTo>
                  <a:cubicBezTo>
                    <a:pt x="37111" y="383646"/>
                    <a:pt x="24054" y="376107"/>
                    <a:pt x="20650" y="363404"/>
                  </a:cubicBezTo>
                  <a:lnTo>
                    <a:pt x="3461" y="299254"/>
                  </a:lnTo>
                  <a:lnTo>
                    <a:pt x="2219" y="279435"/>
                  </a:lnTo>
                  <a:cubicBezTo>
                    <a:pt x="1479" y="186290"/>
                    <a:pt x="740" y="93145"/>
                    <a:pt x="0" y="0"/>
                  </a:cubicBezTo>
                  <a:close/>
                </a:path>
              </a:pathLst>
            </a:custGeom>
            <a:solidFill>
              <a:srgbClr val="0070C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594" name="グループ化 593">
              <a:extLst>
                <a:ext uri="{FF2B5EF4-FFF2-40B4-BE49-F238E27FC236}">
                  <a16:creationId xmlns:a16="http://schemas.microsoft.com/office/drawing/2014/main" id="{CD701390-6D50-4CB1-B92E-0E1E874352E3}"/>
                </a:ext>
              </a:extLst>
            </p:cNvPr>
            <p:cNvGrpSpPr/>
            <p:nvPr/>
          </p:nvGrpSpPr>
          <p:grpSpPr>
            <a:xfrm rot="900000">
              <a:off x="4713289" y="2745639"/>
              <a:ext cx="176216" cy="1028816"/>
              <a:chOff x="5119684" y="2259805"/>
              <a:chExt cx="328616" cy="1162167"/>
            </a:xfrm>
            <a:solidFill>
              <a:sysClr val="window" lastClr="FFFFFF">
                <a:lumMod val="85000"/>
              </a:sysClr>
            </a:solidFill>
          </p:grpSpPr>
          <p:sp>
            <p:nvSpPr>
              <p:cNvPr id="610" name="正方形/長方形 609">
                <a:extLst>
                  <a:ext uri="{FF2B5EF4-FFF2-40B4-BE49-F238E27FC236}">
                    <a16:creationId xmlns:a16="http://schemas.microsoft.com/office/drawing/2014/main" id="{F1297054-3994-4D88-802A-7F6854AF18EC}"/>
                  </a:ext>
                </a:extLst>
              </p:cNvPr>
              <p:cNvSpPr/>
              <p:nvPr/>
            </p:nvSpPr>
            <p:spPr>
              <a:xfrm>
                <a:off x="5261133" y="2486828"/>
                <a:ext cx="45719" cy="790691"/>
              </a:xfrm>
              <a:prstGeom prst="rect">
                <a:avLst/>
              </a:pr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11" name="台形 610">
                <a:extLst>
                  <a:ext uri="{FF2B5EF4-FFF2-40B4-BE49-F238E27FC236}">
                    <a16:creationId xmlns:a16="http://schemas.microsoft.com/office/drawing/2014/main" id="{DE9A0C1E-2205-4950-B01A-9711E3000D05}"/>
                  </a:ext>
                </a:extLst>
              </p:cNvPr>
              <p:cNvSpPr/>
              <p:nvPr/>
            </p:nvSpPr>
            <p:spPr>
              <a:xfrm rot="10800000">
                <a:off x="5233985" y="2259805"/>
                <a:ext cx="100014" cy="246101"/>
              </a:xfrm>
              <a:prstGeom prst="trapezoid">
                <a:avLst>
                  <a:gd name="adj" fmla="val 16667"/>
                </a:avLst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12" name="矢印: 五方向 611">
                <a:extLst>
                  <a:ext uri="{FF2B5EF4-FFF2-40B4-BE49-F238E27FC236}">
                    <a16:creationId xmlns:a16="http://schemas.microsoft.com/office/drawing/2014/main" id="{F438A6F5-32C7-4099-92F3-342210144425}"/>
                  </a:ext>
                </a:extLst>
              </p:cNvPr>
              <p:cNvSpPr/>
              <p:nvPr/>
            </p:nvSpPr>
            <p:spPr>
              <a:xfrm rot="5400000">
                <a:off x="5203030" y="3318150"/>
                <a:ext cx="161925" cy="45719"/>
              </a:xfrm>
              <a:prstGeom prst="homePlate">
                <a:avLst/>
              </a:pr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13" name="四角形: 角を丸くする 612">
                <a:extLst>
                  <a:ext uri="{FF2B5EF4-FFF2-40B4-BE49-F238E27FC236}">
                    <a16:creationId xmlns:a16="http://schemas.microsoft.com/office/drawing/2014/main" id="{0A8797F3-45DF-4444-9790-76E0CA9D61BD}"/>
                  </a:ext>
                </a:extLst>
              </p:cNvPr>
              <p:cNvSpPr/>
              <p:nvPr/>
            </p:nvSpPr>
            <p:spPr>
              <a:xfrm>
                <a:off x="5119684" y="3259257"/>
                <a:ext cx="328616" cy="23734"/>
              </a:xfrm>
              <a:prstGeom prst="roundRect">
                <a:avLst>
                  <a:gd name="adj" fmla="val 50000"/>
                </a:avLst>
              </a:pr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595" name="フリーフォーム: 図形 594">
              <a:extLst>
                <a:ext uri="{FF2B5EF4-FFF2-40B4-BE49-F238E27FC236}">
                  <a16:creationId xmlns:a16="http://schemas.microsoft.com/office/drawing/2014/main" id="{949875BD-CB8D-4A1D-890E-B98F9F0715B6}"/>
                </a:ext>
              </a:extLst>
            </p:cNvPr>
            <p:cNvSpPr/>
            <p:nvPr/>
          </p:nvSpPr>
          <p:spPr>
            <a:xfrm rot="17100000">
              <a:off x="4823667" y="2770733"/>
              <a:ext cx="140392" cy="222882"/>
            </a:xfrm>
            <a:custGeom>
              <a:avLst/>
              <a:gdLst>
                <a:gd name="connsiteX0" fmla="*/ 130312 w 130312"/>
                <a:gd name="connsiteY0" fmla="*/ 64775 h 172562"/>
                <a:gd name="connsiteX1" fmla="*/ 130312 w 130312"/>
                <a:gd name="connsiteY1" fmla="*/ 117862 h 172562"/>
                <a:gd name="connsiteX2" fmla="*/ 130117 w 130312"/>
                <a:gd name="connsiteY2" fmla="*/ 118333 h 172562"/>
                <a:gd name="connsiteX3" fmla="*/ 130311 w 130312"/>
                <a:gd name="connsiteY3" fmla="*/ 118782 h 172562"/>
                <a:gd name="connsiteX4" fmla="*/ 130311 w 130312"/>
                <a:gd name="connsiteY4" fmla="*/ 159432 h 172562"/>
                <a:gd name="connsiteX5" fmla="*/ 116651 w 130312"/>
                <a:gd name="connsiteY5" fmla="*/ 172562 h 172562"/>
                <a:gd name="connsiteX6" fmla="*/ 106541 w 130312"/>
                <a:gd name="connsiteY6" fmla="*/ 172562 h 172562"/>
                <a:gd name="connsiteX7" fmla="*/ 96882 w 130312"/>
                <a:gd name="connsiteY7" fmla="*/ 168716 h 172562"/>
                <a:gd name="connsiteX8" fmla="*/ 94152 w 130312"/>
                <a:gd name="connsiteY8" fmla="*/ 162382 h 172562"/>
                <a:gd name="connsiteX9" fmla="*/ 87408 w 130312"/>
                <a:gd name="connsiteY9" fmla="*/ 165067 h 172562"/>
                <a:gd name="connsiteX10" fmla="*/ 77297 w 130312"/>
                <a:gd name="connsiteY10" fmla="*/ 165067 h 172562"/>
                <a:gd name="connsiteX11" fmla="*/ 63637 w 130312"/>
                <a:gd name="connsiteY11" fmla="*/ 151936 h 172562"/>
                <a:gd name="connsiteX12" fmla="*/ 63637 w 130312"/>
                <a:gd name="connsiteY12" fmla="*/ 151132 h 172562"/>
                <a:gd name="connsiteX13" fmla="*/ 33270 w 130312"/>
                <a:gd name="connsiteY13" fmla="*/ 151132 h 172562"/>
                <a:gd name="connsiteX14" fmla="*/ 0 w 130312"/>
                <a:gd name="connsiteY14" fmla="*/ 117862 h 172562"/>
                <a:gd name="connsiteX15" fmla="*/ 0 w 130312"/>
                <a:gd name="connsiteY15" fmla="*/ 64775 h 172562"/>
                <a:gd name="connsiteX16" fmla="*/ 64775 w 130312"/>
                <a:gd name="connsiteY16" fmla="*/ 0 h 172562"/>
                <a:gd name="connsiteX17" fmla="*/ 65537 w 130312"/>
                <a:gd name="connsiteY17" fmla="*/ 0 h 172562"/>
                <a:gd name="connsiteX18" fmla="*/ 130312 w 130312"/>
                <a:gd name="connsiteY18" fmla="*/ 64775 h 17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12" h="172562">
                  <a:moveTo>
                    <a:pt x="130312" y="64775"/>
                  </a:moveTo>
                  <a:lnTo>
                    <a:pt x="130312" y="117862"/>
                  </a:lnTo>
                  <a:lnTo>
                    <a:pt x="130117" y="118333"/>
                  </a:lnTo>
                  <a:lnTo>
                    <a:pt x="130311" y="118782"/>
                  </a:lnTo>
                  <a:lnTo>
                    <a:pt x="130311" y="159432"/>
                  </a:lnTo>
                  <a:cubicBezTo>
                    <a:pt x="130311" y="166684"/>
                    <a:pt x="124195" y="172562"/>
                    <a:pt x="116651" y="172562"/>
                  </a:cubicBezTo>
                  <a:lnTo>
                    <a:pt x="106541" y="172562"/>
                  </a:lnTo>
                  <a:cubicBezTo>
                    <a:pt x="102769" y="172562"/>
                    <a:pt x="99353" y="171093"/>
                    <a:pt x="96882" y="168716"/>
                  </a:cubicBezTo>
                  <a:lnTo>
                    <a:pt x="94152" y="162382"/>
                  </a:lnTo>
                  <a:lnTo>
                    <a:pt x="87408" y="165067"/>
                  </a:lnTo>
                  <a:lnTo>
                    <a:pt x="77297" y="165067"/>
                  </a:lnTo>
                  <a:cubicBezTo>
                    <a:pt x="69753" y="165067"/>
                    <a:pt x="63637" y="159188"/>
                    <a:pt x="63637" y="151936"/>
                  </a:cubicBezTo>
                  <a:lnTo>
                    <a:pt x="63637" y="151132"/>
                  </a:lnTo>
                  <a:lnTo>
                    <a:pt x="33270" y="151132"/>
                  </a:lnTo>
                  <a:cubicBezTo>
                    <a:pt x="14895" y="151132"/>
                    <a:pt x="0" y="136237"/>
                    <a:pt x="0" y="117862"/>
                  </a:cubicBezTo>
                  <a:lnTo>
                    <a:pt x="0" y="64775"/>
                  </a:lnTo>
                  <a:cubicBezTo>
                    <a:pt x="0" y="29001"/>
                    <a:pt x="29001" y="0"/>
                    <a:pt x="64775" y="0"/>
                  </a:cubicBezTo>
                  <a:lnTo>
                    <a:pt x="65537" y="0"/>
                  </a:lnTo>
                  <a:cubicBezTo>
                    <a:pt x="101311" y="0"/>
                    <a:pt x="130312" y="29001"/>
                    <a:pt x="130312" y="64775"/>
                  </a:cubicBezTo>
                  <a:close/>
                </a:path>
              </a:pathLst>
            </a:custGeom>
            <a:solidFill>
              <a:srgbClr val="0070C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596" name="フリーフォーム: 図形 595">
              <a:extLst>
                <a:ext uri="{FF2B5EF4-FFF2-40B4-BE49-F238E27FC236}">
                  <a16:creationId xmlns:a16="http://schemas.microsoft.com/office/drawing/2014/main" id="{6F4ED6B3-D1A7-472C-8ACA-5C43D4AE0802}"/>
                </a:ext>
              </a:extLst>
            </p:cNvPr>
            <p:cNvSpPr/>
            <p:nvPr/>
          </p:nvSpPr>
          <p:spPr>
            <a:xfrm rot="16200000">
              <a:off x="4403448" y="2502367"/>
              <a:ext cx="436597" cy="443677"/>
            </a:xfrm>
            <a:custGeom>
              <a:avLst/>
              <a:gdLst>
                <a:gd name="connsiteX0" fmla="*/ 435949 w 436597"/>
                <a:gd name="connsiteY0" fmla="*/ 143480 h 443677"/>
                <a:gd name="connsiteX1" fmla="*/ 433943 w 436597"/>
                <a:gd name="connsiteY1" fmla="*/ 172869 h 443677"/>
                <a:gd name="connsiteX2" fmla="*/ 433713 w 436597"/>
                <a:gd name="connsiteY2" fmla="*/ 173709 h 443677"/>
                <a:gd name="connsiteX3" fmla="*/ 342570 w 436597"/>
                <a:gd name="connsiteY3" fmla="*/ 225656 h 443677"/>
                <a:gd name="connsiteX4" fmla="*/ 149233 w 436597"/>
                <a:gd name="connsiteY4" fmla="*/ 172696 h 443677"/>
                <a:gd name="connsiteX5" fmla="*/ 149233 w 436597"/>
                <a:gd name="connsiteY5" fmla="*/ 417484 h 443677"/>
                <a:gd name="connsiteX6" fmla="*/ 123040 w 436597"/>
                <a:gd name="connsiteY6" fmla="*/ 443677 h 443677"/>
                <a:gd name="connsiteX7" fmla="*/ 26193 w 436597"/>
                <a:gd name="connsiteY7" fmla="*/ 443677 h 443677"/>
                <a:gd name="connsiteX8" fmla="*/ 0 w 436597"/>
                <a:gd name="connsiteY8" fmla="*/ 417484 h 443677"/>
                <a:gd name="connsiteX9" fmla="*/ 0 w 436597"/>
                <a:gd name="connsiteY9" fmla="*/ 74181 h 443677"/>
                <a:gd name="connsiteX10" fmla="*/ 74181 w 436597"/>
                <a:gd name="connsiteY10" fmla="*/ 0 h 443677"/>
                <a:gd name="connsiteX11" fmla="*/ 75052 w 436597"/>
                <a:gd name="connsiteY11" fmla="*/ 0 h 443677"/>
                <a:gd name="connsiteX12" fmla="*/ 92124 w 436597"/>
                <a:gd name="connsiteY12" fmla="*/ 3447 h 443677"/>
                <a:gd name="connsiteX13" fmla="*/ 97594 w 436597"/>
                <a:gd name="connsiteY13" fmla="*/ 3820 h 443677"/>
                <a:gd name="connsiteX14" fmla="*/ 381996 w 436597"/>
                <a:gd name="connsiteY14" fmla="*/ 81726 h 443677"/>
                <a:gd name="connsiteX15" fmla="*/ 435949 w 436597"/>
                <a:gd name="connsiteY15" fmla="*/ 143480 h 44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597" h="443677">
                  <a:moveTo>
                    <a:pt x="435949" y="143480"/>
                  </a:moveTo>
                  <a:cubicBezTo>
                    <a:pt x="437225" y="153032"/>
                    <a:pt x="436649" y="162991"/>
                    <a:pt x="433943" y="172869"/>
                  </a:cubicBezTo>
                  <a:lnTo>
                    <a:pt x="433713" y="173709"/>
                  </a:lnTo>
                  <a:cubicBezTo>
                    <a:pt x="422889" y="213223"/>
                    <a:pt x="382083" y="236480"/>
                    <a:pt x="342570" y="225656"/>
                  </a:cubicBezTo>
                  <a:lnTo>
                    <a:pt x="149233" y="172696"/>
                  </a:lnTo>
                  <a:lnTo>
                    <a:pt x="149233" y="417484"/>
                  </a:lnTo>
                  <a:cubicBezTo>
                    <a:pt x="149233" y="431950"/>
                    <a:pt x="137506" y="443677"/>
                    <a:pt x="123040" y="443677"/>
                  </a:cubicBezTo>
                  <a:lnTo>
                    <a:pt x="26193" y="443677"/>
                  </a:lnTo>
                  <a:cubicBezTo>
                    <a:pt x="11727" y="443677"/>
                    <a:pt x="0" y="431950"/>
                    <a:pt x="0" y="417484"/>
                  </a:cubicBezTo>
                  <a:lnTo>
                    <a:pt x="0" y="74181"/>
                  </a:lnTo>
                  <a:cubicBezTo>
                    <a:pt x="0" y="33212"/>
                    <a:pt x="33212" y="0"/>
                    <a:pt x="74181" y="0"/>
                  </a:cubicBezTo>
                  <a:lnTo>
                    <a:pt x="75052" y="0"/>
                  </a:lnTo>
                  <a:lnTo>
                    <a:pt x="92124" y="3447"/>
                  </a:lnTo>
                  <a:lnTo>
                    <a:pt x="97594" y="3820"/>
                  </a:lnTo>
                  <a:lnTo>
                    <a:pt x="381996" y="81726"/>
                  </a:lnTo>
                  <a:cubicBezTo>
                    <a:pt x="411631" y="89843"/>
                    <a:pt x="432122" y="114826"/>
                    <a:pt x="435949" y="143480"/>
                  </a:cubicBezTo>
                  <a:close/>
                </a:path>
              </a:pathLst>
            </a:custGeom>
            <a:solidFill>
              <a:srgbClr val="FF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597" name="グループ化 596">
              <a:extLst>
                <a:ext uri="{FF2B5EF4-FFF2-40B4-BE49-F238E27FC236}">
                  <a16:creationId xmlns:a16="http://schemas.microsoft.com/office/drawing/2014/main" id="{5D401463-43DB-478D-9DA7-B85B94C43F91}"/>
                </a:ext>
              </a:extLst>
            </p:cNvPr>
            <p:cNvGrpSpPr/>
            <p:nvPr/>
          </p:nvGrpSpPr>
          <p:grpSpPr>
            <a:xfrm>
              <a:off x="4434173" y="2008127"/>
              <a:ext cx="446481" cy="452374"/>
              <a:chOff x="5062184" y="2130976"/>
              <a:chExt cx="446481" cy="452374"/>
            </a:xfrm>
          </p:grpSpPr>
          <p:sp>
            <p:nvSpPr>
              <p:cNvPr id="599" name="フリーフォーム: 図形 598">
                <a:extLst>
                  <a:ext uri="{FF2B5EF4-FFF2-40B4-BE49-F238E27FC236}">
                    <a16:creationId xmlns:a16="http://schemas.microsoft.com/office/drawing/2014/main" id="{3179F4A5-FFE5-4E4F-ADAE-A00407EA9CCC}"/>
                  </a:ext>
                </a:extLst>
              </p:cNvPr>
              <p:cNvSpPr/>
              <p:nvPr/>
            </p:nvSpPr>
            <p:spPr>
              <a:xfrm>
                <a:off x="5110163" y="2304180"/>
                <a:ext cx="391141" cy="279170"/>
              </a:xfrm>
              <a:custGeom>
                <a:avLst/>
                <a:gdLst>
                  <a:gd name="connsiteX0" fmla="*/ 2974 w 391141"/>
                  <a:gd name="connsiteY0" fmla="*/ 0 h 279170"/>
                  <a:gd name="connsiteX1" fmla="*/ 370882 w 391141"/>
                  <a:gd name="connsiteY1" fmla="*/ 0 h 279170"/>
                  <a:gd name="connsiteX2" fmla="*/ 373856 w 391141"/>
                  <a:gd name="connsiteY2" fmla="*/ 29500 h 279170"/>
                  <a:gd name="connsiteX3" fmla="*/ 373856 w 391141"/>
                  <a:gd name="connsiteY3" fmla="*/ 92242 h 279170"/>
                  <a:gd name="connsiteX4" fmla="*/ 366399 w 391141"/>
                  <a:gd name="connsiteY4" fmla="*/ 129176 h 279170"/>
                  <a:gd name="connsiteX5" fmla="*/ 389429 w 391141"/>
                  <a:gd name="connsiteY5" fmla="*/ 169065 h 279170"/>
                  <a:gd name="connsiteX6" fmla="*/ 384756 w 391141"/>
                  <a:gd name="connsiteY6" fmla="*/ 186505 h 279170"/>
                  <a:gd name="connsiteX7" fmla="*/ 343555 w 391141"/>
                  <a:gd name="connsiteY7" fmla="*/ 188157 h 279170"/>
                  <a:gd name="connsiteX8" fmla="*/ 330439 w 391141"/>
                  <a:gd name="connsiteY8" fmla="*/ 207611 h 279170"/>
                  <a:gd name="connsiteX9" fmla="*/ 278863 w 391141"/>
                  <a:gd name="connsiteY9" fmla="*/ 207611 h 279170"/>
                  <a:gd name="connsiteX10" fmla="*/ 268945 w 391141"/>
                  <a:gd name="connsiteY10" fmla="*/ 217529 h 279170"/>
                  <a:gd name="connsiteX11" fmla="*/ 278863 w 391141"/>
                  <a:gd name="connsiteY11" fmla="*/ 227447 h 279170"/>
                  <a:gd name="connsiteX12" fmla="*/ 314617 w 391141"/>
                  <a:gd name="connsiteY12" fmla="*/ 227447 h 279170"/>
                  <a:gd name="connsiteX13" fmla="*/ 259689 w 391141"/>
                  <a:gd name="connsiteY13" fmla="*/ 264480 h 279170"/>
                  <a:gd name="connsiteX14" fmla="*/ 186928 w 391141"/>
                  <a:gd name="connsiteY14" fmla="*/ 279170 h 279170"/>
                  <a:gd name="connsiteX15" fmla="*/ 0 w 391141"/>
                  <a:gd name="connsiteY15" fmla="*/ 92242 h 279170"/>
                  <a:gd name="connsiteX16" fmla="*/ 0 w 391141"/>
                  <a:gd name="connsiteY16" fmla="*/ 29500 h 279170"/>
                  <a:gd name="connsiteX0" fmla="*/ 2974 w 391141"/>
                  <a:gd name="connsiteY0" fmla="*/ 0 h 279170"/>
                  <a:gd name="connsiteX1" fmla="*/ 370882 w 391141"/>
                  <a:gd name="connsiteY1" fmla="*/ 0 h 279170"/>
                  <a:gd name="connsiteX2" fmla="*/ 373856 w 391141"/>
                  <a:gd name="connsiteY2" fmla="*/ 29500 h 279170"/>
                  <a:gd name="connsiteX3" fmla="*/ 373856 w 391141"/>
                  <a:gd name="connsiteY3" fmla="*/ 92242 h 279170"/>
                  <a:gd name="connsiteX4" fmla="*/ 366399 w 391141"/>
                  <a:gd name="connsiteY4" fmla="*/ 129176 h 279170"/>
                  <a:gd name="connsiteX5" fmla="*/ 389429 w 391141"/>
                  <a:gd name="connsiteY5" fmla="*/ 169065 h 279170"/>
                  <a:gd name="connsiteX6" fmla="*/ 384756 w 391141"/>
                  <a:gd name="connsiteY6" fmla="*/ 186505 h 279170"/>
                  <a:gd name="connsiteX7" fmla="*/ 343555 w 391141"/>
                  <a:gd name="connsiteY7" fmla="*/ 188157 h 279170"/>
                  <a:gd name="connsiteX8" fmla="*/ 330439 w 391141"/>
                  <a:gd name="connsiteY8" fmla="*/ 207611 h 279170"/>
                  <a:gd name="connsiteX9" fmla="*/ 278863 w 391141"/>
                  <a:gd name="connsiteY9" fmla="*/ 207611 h 279170"/>
                  <a:gd name="connsiteX10" fmla="*/ 268945 w 391141"/>
                  <a:gd name="connsiteY10" fmla="*/ 217529 h 279170"/>
                  <a:gd name="connsiteX11" fmla="*/ 278863 w 391141"/>
                  <a:gd name="connsiteY11" fmla="*/ 227447 h 279170"/>
                  <a:gd name="connsiteX12" fmla="*/ 316998 w 391141"/>
                  <a:gd name="connsiteY12" fmla="*/ 236972 h 279170"/>
                  <a:gd name="connsiteX13" fmla="*/ 259689 w 391141"/>
                  <a:gd name="connsiteY13" fmla="*/ 264480 h 279170"/>
                  <a:gd name="connsiteX14" fmla="*/ 186928 w 391141"/>
                  <a:gd name="connsiteY14" fmla="*/ 279170 h 279170"/>
                  <a:gd name="connsiteX15" fmla="*/ 0 w 391141"/>
                  <a:gd name="connsiteY15" fmla="*/ 92242 h 279170"/>
                  <a:gd name="connsiteX16" fmla="*/ 0 w 391141"/>
                  <a:gd name="connsiteY16" fmla="*/ 29500 h 279170"/>
                  <a:gd name="connsiteX17" fmla="*/ 2974 w 391141"/>
                  <a:gd name="connsiteY17" fmla="*/ 0 h 279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1141" h="279170">
                    <a:moveTo>
                      <a:pt x="2974" y="0"/>
                    </a:moveTo>
                    <a:lnTo>
                      <a:pt x="370882" y="0"/>
                    </a:lnTo>
                    <a:lnTo>
                      <a:pt x="373856" y="29500"/>
                    </a:lnTo>
                    <a:lnTo>
                      <a:pt x="373856" y="92242"/>
                    </a:lnTo>
                    <a:lnTo>
                      <a:pt x="366399" y="129176"/>
                    </a:lnTo>
                    <a:lnTo>
                      <a:pt x="389429" y="169065"/>
                    </a:lnTo>
                    <a:cubicBezTo>
                      <a:pt x="392955" y="175172"/>
                      <a:pt x="390862" y="182980"/>
                      <a:pt x="384756" y="186505"/>
                    </a:cubicBezTo>
                    <a:lnTo>
                      <a:pt x="343555" y="188157"/>
                    </a:lnTo>
                    <a:lnTo>
                      <a:pt x="330439" y="207611"/>
                    </a:lnTo>
                    <a:lnTo>
                      <a:pt x="278863" y="207611"/>
                    </a:lnTo>
                    <a:cubicBezTo>
                      <a:pt x="273385" y="207611"/>
                      <a:pt x="268945" y="212051"/>
                      <a:pt x="268945" y="217529"/>
                    </a:cubicBezTo>
                    <a:cubicBezTo>
                      <a:pt x="268945" y="223007"/>
                      <a:pt x="273385" y="227447"/>
                      <a:pt x="278863" y="227447"/>
                    </a:cubicBezTo>
                    <a:lnTo>
                      <a:pt x="316998" y="236972"/>
                    </a:lnTo>
                    <a:cubicBezTo>
                      <a:pt x="298689" y="249316"/>
                      <a:pt x="277998" y="252136"/>
                      <a:pt x="259689" y="264480"/>
                    </a:cubicBezTo>
                    <a:cubicBezTo>
                      <a:pt x="237326" y="273939"/>
                      <a:pt x="212738" y="279170"/>
                      <a:pt x="186928" y="279170"/>
                    </a:cubicBezTo>
                    <a:cubicBezTo>
                      <a:pt x="83691" y="279170"/>
                      <a:pt x="0" y="195479"/>
                      <a:pt x="0" y="92242"/>
                    </a:cubicBezTo>
                    <a:lnTo>
                      <a:pt x="0" y="29500"/>
                    </a:lnTo>
                    <a:lnTo>
                      <a:pt x="2974" y="0"/>
                    </a:ln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00" name="フリーフォーム: 図形 599">
                <a:extLst>
                  <a:ext uri="{FF2B5EF4-FFF2-40B4-BE49-F238E27FC236}">
                    <a16:creationId xmlns:a16="http://schemas.microsoft.com/office/drawing/2014/main" id="{A93D9398-B849-4CDD-A903-A653A5315158}"/>
                  </a:ext>
                </a:extLst>
              </p:cNvPr>
              <p:cNvSpPr/>
              <p:nvPr/>
            </p:nvSpPr>
            <p:spPr>
              <a:xfrm rot="4559317">
                <a:off x="5106284" y="2348226"/>
                <a:ext cx="147226" cy="235426"/>
              </a:xfrm>
              <a:custGeom>
                <a:avLst/>
                <a:gdLst>
                  <a:gd name="connsiteX0" fmla="*/ 58845 w 238511"/>
                  <a:gd name="connsiteY0" fmla="*/ 33078 h 315683"/>
                  <a:gd name="connsiteX1" fmla="*/ 93445 w 238511"/>
                  <a:gd name="connsiteY1" fmla="*/ 0 h 315683"/>
                  <a:gd name="connsiteX2" fmla="*/ 100353 w 238511"/>
                  <a:gd name="connsiteY2" fmla="*/ 15494 h 315683"/>
                  <a:gd name="connsiteX3" fmla="*/ 113149 w 238511"/>
                  <a:gd name="connsiteY3" fmla="*/ 8342 h 315683"/>
                  <a:gd name="connsiteX4" fmla="*/ 116005 w 238511"/>
                  <a:gd name="connsiteY4" fmla="*/ 25375 h 315683"/>
                  <a:gd name="connsiteX5" fmla="*/ 119411 w 238511"/>
                  <a:gd name="connsiteY5" fmla="*/ 24537 h 315683"/>
                  <a:gd name="connsiteX6" fmla="*/ 118066 w 238511"/>
                  <a:gd name="connsiteY6" fmla="*/ 37659 h 315683"/>
                  <a:gd name="connsiteX7" fmla="*/ 122787 w 238511"/>
                  <a:gd name="connsiteY7" fmla="*/ 65809 h 315683"/>
                  <a:gd name="connsiteX8" fmla="*/ 153036 w 238511"/>
                  <a:gd name="connsiteY8" fmla="*/ 133653 h 315683"/>
                  <a:gd name="connsiteX9" fmla="*/ 238511 w 238511"/>
                  <a:gd name="connsiteY9" fmla="*/ 252432 h 315683"/>
                  <a:gd name="connsiteX10" fmla="*/ 192511 w 238511"/>
                  <a:gd name="connsiteY10" fmla="*/ 265672 h 315683"/>
                  <a:gd name="connsiteX11" fmla="*/ 180469 w 238511"/>
                  <a:gd name="connsiteY11" fmla="*/ 263649 h 315683"/>
                  <a:gd name="connsiteX12" fmla="*/ 190343 w 238511"/>
                  <a:gd name="connsiteY12" fmla="*/ 289068 h 315683"/>
                  <a:gd name="connsiteX13" fmla="*/ 142493 w 238511"/>
                  <a:gd name="connsiteY13" fmla="*/ 290361 h 315683"/>
                  <a:gd name="connsiteX14" fmla="*/ 115584 w 238511"/>
                  <a:gd name="connsiteY14" fmla="*/ 278357 h 315683"/>
                  <a:gd name="connsiteX15" fmla="*/ 119411 w 238511"/>
                  <a:gd name="connsiteY15" fmla="*/ 315683 h 315683"/>
                  <a:gd name="connsiteX16" fmla="*/ 0 w 238511"/>
                  <a:gd name="connsiteY16" fmla="*/ 170110 h 315683"/>
                  <a:gd name="connsiteX17" fmla="*/ 34975 w 238511"/>
                  <a:gd name="connsiteY17" fmla="*/ 67174 h 315683"/>
                  <a:gd name="connsiteX18" fmla="*/ 50912 w 238511"/>
                  <a:gd name="connsiteY18" fmla="*/ 54075 h 31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8511" h="315683">
                    <a:moveTo>
                      <a:pt x="58845" y="33078"/>
                    </a:moveTo>
                    <a:cubicBezTo>
                      <a:pt x="67561" y="19572"/>
                      <a:pt x="79150" y="8215"/>
                      <a:pt x="93445" y="0"/>
                    </a:cubicBezTo>
                    <a:lnTo>
                      <a:pt x="100353" y="15494"/>
                    </a:lnTo>
                    <a:lnTo>
                      <a:pt x="113149" y="8342"/>
                    </a:lnTo>
                    <a:lnTo>
                      <a:pt x="116005" y="25375"/>
                    </a:lnTo>
                    <a:lnTo>
                      <a:pt x="119411" y="24537"/>
                    </a:lnTo>
                    <a:lnTo>
                      <a:pt x="118066" y="37659"/>
                    </a:lnTo>
                    <a:lnTo>
                      <a:pt x="122787" y="65809"/>
                    </a:lnTo>
                    <a:lnTo>
                      <a:pt x="153036" y="133653"/>
                    </a:lnTo>
                    <a:cubicBezTo>
                      <a:pt x="177403" y="176054"/>
                      <a:pt x="206083" y="215975"/>
                      <a:pt x="238511" y="252432"/>
                    </a:cubicBezTo>
                    <a:cubicBezTo>
                      <a:pt x="224216" y="260646"/>
                      <a:pt x="208568" y="264941"/>
                      <a:pt x="192511" y="265672"/>
                    </a:cubicBezTo>
                    <a:lnTo>
                      <a:pt x="180469" y="263649"/>
                    </a:lnTo>
                    <a:lnTo>
                      <a:pt x="190343" y="289068"/>
                    </a:lnTo>
                    <a:cubicBezTo>
                      <a:pt x="174445" y="293439"/>
                      <a:pt x="158221" y="293676"/>
                      <a:pt x="142493" y="290361"/>
                    </a:cubicBezTo>
                    <a:lnTo>
                      <a:pt x="115584" y="278357"/>
                    </a:lnTo>
                    <a:lnTo>
                      <a:pt x="119411" y="315683"/>
                    </a:lnTo>
                    <a:cubicBezTo>
                      <a:pt x="53462" y="315683"/>
                      <a:pt x="0" y="250508"/>
                      <a:pt x="0" y="170110"/>
                    </a:cubicBezTo>
                    <a:cubicBezTo>
                      <a:pt x="0" y="129911"/>
                      <a:pt x="13366" y="93517"/>
                      <a:pt x="34975" y="67174"/>
                    </a:cubicBezTo>
                    <a:lnTo>
                      <a:pt x="50912" y="54075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01" name="フリーフォーム: 図形 600">
                <a:extLst>
                  <a:ext uri="{FF2B5EF4-FFF2-40B4-BE49-F238E27FC236}">
                    <a16:creationId xmlns:a16="http://schemas.microsoft.com/office/drawing/2014/main" id="{E05CA298-AA27-4C37-A417-21D4FD48B4E6}"/>
                  </a:ext>
                </a:extLst>
              </p:cNvPr>
              <p:cNvSpPr/>
              <p:nvPr/>
            </p:nvSpPr>
            <p:spPr>
              <a:xfrm>
                <a:off x="5098561" y="2135041"/>
                <a:ext cx="385458" cy="157428"/>
              </a:xfrm>
              <a:custGeom>
                <a:avLst/>
                <a:gdLst>
                  <a:gd name="connsiteX0" fmla="*/ 183954 w 367908"/>
                  <a:gd name="connsiteY0" fmla="*/ 0 h 157428"/>
                  <a:gd name="connsiteX1" fmla="*/ 367084 w 367908"/>
                  <a:gd name="connsiteY1" fmla="*/ 149256 h 157428"/>
                  <a:gd name="connsiteX2" fmla="*/ 367908 w 367908"/>
                  <a:gd name="connsiteY2" fmla="*/ 157428 h 157428"/>
                  <a:gd name="connsiteX3" fmla="*/ 0 w 367908"/>
                  <a:gd name="connsiteY3" fmla="*/ 157428 h 157428"/>
                  <a:gd name="connsiteX4" fmla="*/ 824 w 367908"/>
                  <a:gd name="connsiteY4" fmla="*/ 149256 h 157428"/>
                  <a:gd name="connsiteX5" fmla="*/ 183954 w 367908"/>
                  <a:gd name="connsiteY5" fmla="*/ 0 h 157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908" h="157428">
                    <a:moveTo>
                      <a:pt x="183954" y="0"/>
                    </a:moveTo>
                    <a:cubicBezTo>
                      <a:pt x="274287" y="0"/>
                      <a:pt x="349654" y="64076"/>
                      <a:pt x="367084" y="149256"/>
                    </a:cubicBezTo>
                    <a:lnTo>
                      <a:pt x="367908" y="157428"/>
                    </a:lnTo>
                    <a:lnTo>
                      <a:pt x="0" y="157428"/>
                    </a:lnTo>
                    <a:lnTo>
                      <a:pt x="824" y="149256"/>
                    </a:lnTo>
                    <a:cubicBezTo>
                      <a:pt x="18254" y="64076"/>
                      <a:pt x="93622" y="0"/>
                      <a:pt x="183954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02" name="フリーフォーム: 図形 601">
                <a:extLst>
                  <a:ext uri="{FF2B5EF4-FFF2-40B4-BE49-F238E27FC236}">
                    <a16:creationId xmlns:a16="http://schemas.microsoft.com/office/drawing/2014/main" id="{DD186337-982B-4EC0-A2DD-C317757D181C}"/>
                  </a:ext>
                </a:extLst>
              </p:cNvPr>
              <p:cNvSpPr/>
              <p:nvPr/>
            </p:nvSpPr>
            <p:spPr>
              <a:xfrm rot="16200000">
                <a:off x="5394482" y="2330008"/>
                <a:ext cx="115494" cy="112634"/>
              </a:xfrm>
              <a:custGeom>
                <a:avLst/>
                <a:gdLst>
                  <a:gd name="connsiteX0" fmla="*/ 115494 w 115494"/>
                  <a:gd name="connsiteY0" fmla="*/ 66915 h 112634"/>
                  <a:gd name="connsiteX1" fmla="*/ 115494 w 115494"/>
                  <a:gd name="connsiteY1" fmla="*/ 89774 h 112634"/>
                  <a:gd name="connsiteX2" fmla="*/ 92634 w 115494"/>
                  <a:gd name="connsiteY2" fmla="*/ 112634 h 112634"/>
                  <a:gd name="connsiteX3" fmla="*/ 22860 w 115494"/>
                  <a:gd name="connsiteY3" fmla="*/ 112634 h 112634"/>
                  <a:gd name="connsiteX4" fmla="*/ 0 w 115494"/>
                  <a:gd name="connsiteY4" fmla="*/ 89774 h 112634"/>
                  <a:gd name="connsiteX5" fmla="*/ 1 w 115494"/>
                  <a:gd name="connsiteY5" fmla="*/ 66915 h 112634"/>
                  <a:gd name="connsiteX6" fmla="*/ 14560 w 115494"/>
                  <a:gd name="connsiteY6" fmla="*/ 66915 h 112634"/>
                  <a:gd name="connsiteX7" fmla="*/ 27107 w 115494"/>
                  <a:gd name="connsiteY7" fmla="*/ 0 h 112634"/>
                  <a:gd name="connsiteX8" fmla="*/ 91270 w 115494"/>
                  <a:gd name="connsiteY8" fmla="*/ 0 h 112634"/>
                  <a:gd name="connsiteX9" fmla="*/ 103818 w 115494"/>
                  <a:gd name="connsiteY9" fmla="*/ 66915 h 112634"/>
                  <a:gd name="connsiteX0" fmla="*/ 115494 w 115494"/>
                  <a:gd name="connsiteY0" fmla="*/ 66915 h 112634"/>
                  <a:gd name="connsiteX1" fmla="*/ 115494 w 115494"/>
                  <a:gd name="connsiteY1" fmla="*/ 89774 h 112634"/>
                  <a:gd name="connsiteX2" fmla="*/ 92634 w 115494"/>
                  <a:gd name="connsiteY2" fmla="*/ 112634 h 112634"/>
                  <a:gd name="connsiteX3" fmla="*/ 22860 w 115494"/>
                  <a:gd name="connsiteY3" fmla="*/ 112634 h 112634"/>
                  <a:gd name="connsiteX4" fmla="*/ 0 w 115494"/>
                  <a:gd name="connsiteY4" fmla="*/ 89774 h 112634"/>
                  <a:gd name="connsiteX5" fmla="*/ 1 w 115494"/>
                  <a:gd name="connsiteY5" fmla="*/ 66915 h 112634"/>
                  <a:gd name="connsiteX6" fmla="*/ 14560 w 115494"/>
                  <a:gd name="connsiteY6" fmla="*/ 66915 h 112634"/>
                  <a:gd name="connsiteX7" fmla="*/ 27107 w 115494"/>
                  <a:gd name="connsiteY7" fmla="*/ 0 h 112634"/>
                  <a:gd name="connsiteX8" fmla="*/ 91270 w 115494"/>
                  <a:gd name="connsiteY8" fmla="*/ 0 h 112634"/>
                  <a:gd name="connsiteX9" fmla="*/ 115494 w 115494"/>
                  <a:gd name="connsiteY9" fmla="*/ 66915 h 112634"/>
                  <a:gd name="connsiteX0" fmla="*/ 115494 w 115494"/>
                  <a:gd name="connsiteY0" fmla="*/ 66915 h 112634"/>
                  <a:gd name="connsiteX1" fmla="*/ 115494 w 115494"/>
                  <a:gd name="connsiteY1" fmla="*/ 89774 h 112634"/>
                  <a:gd name="connsiteX2" fmla="*/ 92634 w 115494"/>
                  <a:gd name="connsiteY2" fmla="*/ 112634 h 112634"/>
                  <a:gd name="connsiteX3" fmla="*/ 22860 w 115494"/>
                  <a:gd name="connsiteY3" fmla="*/ 112634 h 112634"/>
                  <a:gd name="connsiteX4" fmla="*/ 0 w 115494"/>
                  <a:gd name="connsiteY4" fmla="*/ 89774 h 112634"/>
                  <a:gd name="connsiteX5" fmla="*/ 1 w 115494"/>
                  <a:gd name="connsiteY5" fmla="*/ 66915 h 112634"/>
                  <a:gd name="connsiteX6" fmla="*/ 27107 w 115494"/>
                  <a:gd name="connsiteY6" fmla="*/ 0 h 112634"/>
                  <a:gd name="connsiteX7" fmla="*/ 91270 w 115494"/>
                  <a:gd name="connsiteY7" fmla="*/ 0 h 112634"/>
                  <a:gd name="connsiteX8" fmla="*/ 115494 w 115494"/>
                  <a:gd name="connsiteY8" fmla="*/ 66915 h 11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494" h="112634">
                    <a:moveTo>
                      <a:pt x="115494" y="66915"/>
                    </a:moveTo>
                    <a:lnTo>
                      <a:pt x="115494" y="89774"/>
                    </a:lnTo>
                    <a:cubicBezTo>
                      <a:pt x="115494" y="102399"/>
                      <a:pt x="105259" y="112634"/>
                      <a:pt x="92634" y="112634"/>
                    </a:cubicBezTo>
                    <a:lnTo>
                      <a:pt x="22860" y="112634"/>
                    </a:lnTo>
                    <a:cubicBezTo>
                      <a:pt x="10235" y="112634"/>
                      <a:pt x="0" y="102399"/>
                      <a:pt x="0" y="89774"/>
                    </a:cubicBezTo>
                    <a:cubicBezTo>
                      <a:pt x="0" y="82154"/>
                      <a:pt x="1" y="74535"/>
                      <a:pt x="1" y="66915"/>
                    </a:cubicBezTo>
                    <a:lnTo>
                      <a:pt x="27107" y="0"/>
                    </a:lnTo>
                    <a:lnTo>
                      <a:pt x="91270" y="0"/>
                    </a:lnTo>
                    <a:lnTo>
                      <a:pt x="115494" y="66915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03" name="四角形: 上の 2 つの角を丸める 602">
                <a:extLst>
                  <a:ext uri="{FF2B5EF4-FFF2-40B4-BE49-F238E27FC236}">
                    <a16:creationId xmlns:a16="http://schemas.microsoft.com/office/drawing/2014/main" id="{9C365CDB-5EA8-4DEA-AB9C-C36584EF8B17}"/>
                  </a:ext>
                </a:extLst>
              </p:cNvPr>
              <p:cNvSpPr/>
              <p:nvPr/>
            </p:nvSpPr>
            <p:spPr>
              <a:xfrm rot="5400000">
                <a:off x="5428059" y="2363465"/>
                <a:ext cx="115493" cy="45719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04" name="四角形: 上の 2 つの角を丸める 603">
                <a:extLst>
                  <a:ext uri="{FF2B5EF4-FFF2-40B4-BE49-F238E27FC236}">
                    <a16:creationId xmlns:a16="http://schemas.microsoft.com/office/drawing/2014/main" id="{EAB4074D-7F48-4E54-844D-E8D239E4101F}"/>
                  </a:ext>
                </a:extLst>
              </p:cNvPr>
              <p:cNvSpPr/>
              <p:nvPr/>
            </p:nvSpPr>
            <p:spPr>
              <a:xfrm rot="5400000">
                <a:off x="5223284" y="2238742"/>
                <a:ext cx="56720" cy="306168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05" name="四角形: 角を丸くする 604">
                <a:extLst>
                  <a:ext uri="{FF2B5EF4-FFF2-40B4-BE49-F238E27FC236}">
                    <a16:creationId xmlns:a16="http://schemas.microsoft.com/office/drawing/2014/main" id="{65BAB939-3767-4C7B-ADBB-8F7ABD850AFF}"/>
                  </a:ext>
                </a:extLst>
              </p:cNvPr>
              <p:cNvSpPr/>
              <p:nvPr/>
            </p:nvSpPr>
            <p:spPr>
              <a:xfrm rot="20993972">
                <a:off x="5071534" y="2255113"/>
                <a:ext cx="431004" cy="109319"/>
              </a:xfrm>
              <a:prstGeom prst="roundRect">
                <a:avLst>
                  <a:gd name="adj" fmla="val 28580"/>
                </a:avLst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06" name="四角形: 角を丸くする 605">
                <a:extLst>
                  <a:ext uri="{FF2B5EF4-FFF2-40B4-BE49-F238E27FC236}">
                    <a16:creationId xmlns:a16="http://schemas.microsoft.com/office/drawing/2014/main" id="{D775F2D7-6DA0-48CD-99A3-A0AE7649D3BE}"/>
                  </a:ext>
                </a:extLst>
              </p:cNvPr>
              <p:cNvSpPr/>
              <p:nvPr/>
            </p:nvSpPr>
            <p:spPr>
              <a:xfrm>
                <a:off x="5245571" y="2130976"/>
                <a:ext cx="45719" cy="253188"/>
              </a:xfrm>
              <a:prstGeom prst="roundRect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607" name="グループ化 606">
                <a:extLst>
                  <a:ext uri="{FF2B5EF4-FFF2-40B4-BE49-F238E27FC236}">
                    <a16:creationId xmlns:a16="http://schemas.microsoft.com/office/drawing/2014/main" id="{88178AC3-0735-482E-ACAB-59A084C6BE5D}"/>
                  </a:ext>
                </a:extLst>
              </p:cNvPr>
              <p:cNvGrpSpPr/>
              <p:nvPr/>
            </p:nvGrpSpPr>
            <p:grpSpPr>
              <a:xfrm>
                <a:off x="5165370" y="2311998"/>
                <a:ext cx="201968" cy="201968"/>
                <a:chOff x="5151611" y="2298239"/>
                <a:chExt cx="229486" cy="229486"/>
              </a:xfrm>
            </p:grpSpPr>
            <p:sp>
              <p:nvSpPr>
                <p:cNvPr id="608" name="星: 24 pt 607">
                  <a:extLst>
                    <a:ext uri="{FF2B5EF4-FFF2-40B4-BE49-F238E27FC236}">
                      <a16:creationId xmlns:a16="http://schemas.microsoft.com/office/drawing/2014/main" id="{9C6B233E-68C6-4568-AB51-A9178B360D6E}"/>
                    </a:ext>
                  </a:extLst>
                </p:cNvPr>
                <p:cNvSpPr/>
                <p:nvPr/>
              </p:nvSpPr>
              <p:spPr>
                <a:xfrm>
                  <a:off x="5151611" y="2298239"/>
                  <a:ext cx="229486" cy="229486"/>
                </a:xfrm>
                <a:prstGeom prst="star24">
                  <a:avLst>
                    <a:gd name="adj" fmla="val 4830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09" name="楕円 608">
                  <a:extLst>
                    <a:ext uri="{FF2B5EF4-FFF2-40B4-BE49-F238E27FC236}">
                      <a16:creationId xmlns:a16="http://schemas.microsoft.com/office/drawing/2014/main" id="{FE3457D4-8C2E-4A4F-A747-319E736D997D}"/>
                    </a:ext>
                  </a:extLst>
                </p:cNvPr>
                <p:cNvSpPr/>
                <p:nvPr/>
              </p:nvSpPr>
              <p:spPr>
                <a:xfrm>
                  <a:off x="5199374" y="2341932"/>
                  <a:ext cx="138112" cy="138112"/>
                </a:xfrm>
                <a:prstGeom prst="ellipse">
                  <a:avLst/>
                </a:prstGeom>
                <a:solidFill>
                  <a:srgbClr val="00B0F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sp>
          <p:nvSpPr>
            <p:cNvPr id="598" name="四角形: 上の 2 つの角を丸める 597">
              <a:extLst>
                <a:ext uri="{FF2B5EF4-FFF2-40B4-BE49-F238E27FC236}">
                  <a16:creationId xmlns:a16="http://schemas.microsoft.com/office/drawing/2014/main" id="{FA4EEE8A-BF9D-432C-AF41-759724369A3C}"/>
                </a:ext>
              </a:extLst>
            </p:cNvPr>
            <p:cNvSpPr/>
            <p:nvPr/>
          </p:nvSpPr>
          <p:spPr>
            <a:xfrm rot="1541001">
              <a:off x="4503535" y="2429863"/>
              <a:ext cx="224084" cy="72792"/>
            </a:xfrm>
            <a:prstGeom prst="round2SameRect">
              <a:avLst>
                <a:gd name="adj1" fmla="val 44309"/>
                <a:gd name="adj2" fmla="val 10136"/>
              </a:avLst>
            </a:prstGeom>
            <a:solidFill>
              <a:srgbClr val="FF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29" name="グループ化 628">
            <a:extLst>
              <a:ext uri="{FF2B5EF4-FFF2-40B4-BE49-F238E27FC236}">
                <a16:creationId xmlns:a16="http://schemas.microsoft.com/office/drawing/2014/main" id="{F0E52192-002D-4B3E-94C4-DAF7B5D6661A}"/>
              </a:ext>
            </a:extLst>
          </p:cNvPr>
          <p:cNvGrpSpPr/>
          <p:nvPr/>
        </p:nvGrpSpPr>
        <p:grpSpPr>
          <a:xfrm>
            <a:off x="6897866" y="1180195"/>
            <a:ext cx="2059052" cy="2148756"/>
            <a:chOff x="2535134" y="3345874"/>
            <a:chExt cx="1796360" cy="1874620"/>
          </a:xfrm>
        </p:grpSpPr>
        <p:sp>
          <p:nvSpPr>
            <p:cNvPr id="630" name="フリーフォーム: 図形 629">
              <a:extLst>
                <a:ext uri="{FF2B5EF4-FFF2-40B4-BE49-F238E27FC236}">
                  <a16:creationId xmlns:a16="http://schemas.microsoft.com/office/drawing/2014/main" id="{A7A26CCF-C14D-4C39-B990-3E7FB64BEAEC}"/>
                </a:ext>
              </a:extLst>
            </p:cNvPr>
            <p:cNvSpPr/>
            <p:nvPr/>
          </p:nvSpPr>
          <p:spPr>
            <a:xfrm>
              <a:off x="3173947" y="3452813"/>
              <a:ext cx="518732" cy="1767681"/>
            </a:xfrm>
            <a:custGeom>
              <a:avLst/>
              <a:gdLst>
                <a:gd name="connsiteX0" fmla="*/ 259366 w 518732"/>
                <a:gd name="connsiteY0" fmla="*/ 0 h 1767681"/>
                <a:gd name="connsiteX1" fmla="*/ 440381 w 518732"/>
                <a:gd name="connsiteY1" fmla="*/ 4336 h 1767681"/>
                <a:gd name="connsiteX2" fmla="*/ 518732 w 518732"/>
                <a:gd name="connsiteY2" fmla="*/ 10115 h 1767681"/>
                <a:gd name="connsiteX3" fmla="*/ 446626 w 518732"/>
                <a:gd name="connsiteY3" fmla="*/ 1757351 h 1767681"/>
                <a:gd name="connsiteX4" fmla="*/ 382249 w 518732"/>
                <a:gd name="connsiteY4" fmla="*/ 1763714 h 1767681"/>
                <a:gd name="connsiteX5" fmla="*/ 259366 w 518732"/>
                <a:gd name="connsiteY5" fmla="*/ 1767681 h 1767681"/>
                <a:gd name="connsiteX6" fmla="*/ 136484 w 518732"/>
                <a:gd name="connsiteY6" fmla="*/ 1763714 h 1767681"/>
                <a:gd name="connsiteX7" fmla="*/ 72106 w 518732"/>
                <a:gd name="connsiteY7" fmla="*/ 1757351 h 1767681"/>
                <a:gd name="connsiteX8" fmla="*/ 0 w 518732"/>
                <a:gd name="connsiteY8" fmla="*/ 10115 h 1767681"/>
                <a:gd name="connsiteX9" fmla="*/ 78352 w 518732"/>
                <a:gd name="connsiteY9" fmla="*/ 4336 h 1767681"/>
                <a:gd name="connsiteX10" fmla="*/ 259366 w 518732"/>
                <a:gd name="connsiteY10" fmla="*/ 0 h 176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8732" h="1767681">
                  <a:moveTo>
                    <a:pt x="259366" y="0"/>
                  </a:moveTo>
                  <a:cubicBezTo>
                    <a:pt x="321373" y="0"/>
                    <a:pt x="381912" y="1493"/>
                    <a:pt x="440381" y="4336"/>
                  </a:cubicBezTo>
                  <a:lnTo>
                    <a:pt x="518732" y="10115"/>
                  </a:lnTo>
                  <a:lnTo>
                    <a:pt x="446626" y="1757351"/>
                  </a:lnTo>
                  <a:lnTo>
                    <a:pt x="382249" y="1763714"/>
                  </a:lnTo>
                  <a:cubicBezTo>
                    <a:pt x="342364" y="1766321"/>
                    <a:pt x="301299" y="1767681"/>
                    <a:pt x="259366" y="1767681"/>
                  </a:cubicBezTo>
                  <a:cubicBezTo>
                    <a:pt x="217433" y="1767681"/>
                    <a:pt x="176369" y="1766321"/>
                    <a:pt x="136484" y="1763714"/>
                  </a:cubicBezTo>
                  <a:lnTo>
                    <a:pt x="72106" y="1757351"/>
                  </a:lnTo>
                  <a:lnTo>
                    <a:pt x="0" y="10115"/>
                  </a:lnTo>
                  <a:lnTo>
                    <a:pt x="78352" y="4336"/>
                  </a:lnTo>
                  <a:cubicBezTo>
                    <a:pt x="136821" y="1493"/>
                    <a:pt x="197360" y="0"/>
                    <a:pt x="259366" y="0"/>
                  </a:cubicBez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50000">
                  <a:srgbClr val="FF0000"/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31" name="フリーフォーム: 図形 630">
              <a:extLst>
                <a:ext uri="{FF2B5EF4-FFF2-40B4-BE49-F238E27FC236}">
                  <a16:creationId xmlns:a16="http://schemas.microsoft.com/office/drawing/2014/main" id="{CF0037FF-383E-47B3-9EC3-6B73BAAE50DA}"/>
                </a:ext>
              </a:extLst>
            </p:cNvPr>
            <p:cNvSpPr/>
            <p:nvPr/>
          </p:nvSpPr>
          <p:spPr>
            <a:xfrm>
              <a:off x="3620573" y="3462928"/>
              <a:ext cx="483478" cy="1747236"/>
            </a:xfrm>
            <a:custGeom>
              <a:avLst/>
              <a:gdLst>
                <a:gd name="connsiteX0" fmla="*/ 72106 w 483478"/>
                <a:gd name="connsiteY0" fmla="*/ 0 h 1747236"/>
                <a:gd name="connsiteX1" fmla="*/ 162352 w 483478"/>
                <a:gd name="connsiteY1" fmla="*/ 6656 h 1747236"/>
                <a:gd name="connsiteX2" fmla="*/ 447849 w 483478"/>
                <a:gd name="connsiteY2" fmla="*/ 52392 h 1747236"/>
                <a:gd name="connsiteX3" fmla="*/ 483478 w 483478"/>
                <a:gd name="connsiteY3" fmla="*/ 62653 h 1747236"/>
                <a:gd name="connsiteX4" fmla="*/ 309133 w 483478"/>
                <a:gd name="connsiteY4" fmla="*/ 1679977 h 1747236"/>
                <a:gd name="connsiteX5" fmla="*/ 254307 w 483478"/>
                <a:gd name="connsiteY5" fmla="*/ 1699564 h 1747236"/>
                <a:gd name="connsiteX6" fmla="*/ 51425 w 483478"/>
                <a:gd name="connsiteY6" fmla="*/ 1742153 h 1747236"/>
                <a:gd name="connsiteX7" fmla="*/ 0 w 483478"/>
                <a:gd name="connsiteY7" fmla="*/ 1747236 h 1747236"/>
                <a:gd name="connsiteX8" fmla="*/ 72106 w 483478"/>
                <a:gd name="connsiteY8" fmla="*/ 0 h 17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3478" h="1747236">
                  <a:moveTo>
                    <a:pt x="72106" y="0"/>
                  </a:moveTo>
                  <a:lnTo>
                    <a:pt x="162352" y="6656"/>
                  </a:lnTo>
                  <a:cubicBezTo>
                    <a:pt x="269809" y="17455"/>
                    <a:pt x="366580" y="33082"/>
                    <a:pt x="447849" y="52392"/>
                  </a:cubicBezTo>
                  <a:lnTo>
                    <a:pt x="483478" y="62653"/>
                  </a:lnTo>
                  <a:lnTo>
                    <a:pt x="309133" y="1679977"/>
                  </a:lnTo>
                  <a:lnTo>
                    <a:pt x="254307" y="1699564"/>
                  </a:lnTo>
                  <a:cubicBezTo>
                    <a:pt x="194309" y="1717682"/>
                    <a:pt x="125851" y="1732182"/>
                    <a:pt x="51425" y="1742153"/>
                  </a:cubicBezTo>
                  <a:lnTo>
                    <a:pt x="0" y="1747236"/>
                  </a:lnTo>
                  <a:lnTo>
                    <a:pt x="72106" y="0"/>
                  </a:ln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50000">
                  <a:srgbClr val="FF0000"/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32" name="フリーフォーム: 図形 631">
              <a:extLst>
                <a:ext uri="{FF2B5EF4-FFF2-40B4-BE49-F238E27FC236}">
                  <a16:creationId xmlns:a16="http://schemas.microsoft.com/office/drawing/2014/main" id="{0250AF80-4936-4926-BF91-A80A583BBF8C}"/>
                </a:ext>
              </a:extLst>
            </p:cNvPr>
            <p:cNvSpPr/>
            <p:nvPr/>
          </p:nvSpPr>
          <p:spPr>
            <a:xfrm>
              <a:off x="2762575" y="3462928"/>
              <a:ext cx="483478" cy="1747236"/>
            </a:xfrm>
            <a:custGeom>
              <a:avLst/>
              <a:gdLst>
                <a:gd name="connsiteX0" fmla="*/ 411372 w 483478"/>
                <a:gd name="connsiteY0" fmla="*/ 0 h 1747236"/>
                <a:gd name="connsiteX1" fmla="*/ 483478 w 483478"/>
                <a:gd name="connsiteY1" fmla="*/ 1747236 h 1747236"/>
                <a:gd name="connsiteX2" fmla="*/ 432054 w 483478"/>
                <a:gd name="connsiteY2" fmla="*/ 1742153 h 1747236"/>
                <a:gd name="connsiteX3" fmla="*/ 229172 w 483478"/>
                <a:gd name="connsiteY3" fmla="*/ 1699564 h 1747236"/>
                <a:gd name="connsiteX4" fmla="*/ 174345 w 483478"/>
                <a:gd name="connsiteY4" fmla="*/ 1679977 h 1747236"/>
                <a:gd name="connsiteX5" fmla="*/ 0 w 483478"/>
                <a:gd name="connsiteY5" fmla="*/ 62653 h 1747236"/>
                <a:gd name="connsiteX6" fmla="*/ 35629 w 483478"/>
                <a:gd name="connsiteY6" fmla="*/ 52392 h 1747236"/>
                <a:gd name="connsiteX7" fmla="*/ 321126 w 483478"/>
                <a:gd name="connsiteY7" fmla="*/ 6656 h 1747236"/>
                <a:gd name="connsiteX8" fmla="*/ 411372 w 483478"/>
                <a:gd name="connsiteY8" fmla="*/ 0 h 17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3478" h="1747236">
                  <a:moveTo>
                    <a:pt x="411372" y="0"/>
                  </a:moveTo>
                  <a:lnTo>
                    <a:pt x="483478" y="1747236"/>
                  </a:lnTo>
                  <a:lnTo>
                    <a:pt x="432054" y="1742153"/>
                  </a:lnTo>
                  <a:cubicBezTo>
                    <a:pt x="357629" y="1732182"/>
                    <a:pt x="289170" y="1717682"/>
                    <a:pt x="229172" y="1699564"/>
                  </a:cubicBezTo>
                  <a:lnTo>
                    <a:pt x="174345" y="1679977"/>
                  </a:lnTo>
                  <a:lnTo>
                    <a:pt x="0" y="62653"/>
                  </a:lnTo>
                  <a:lnTo>
                    <a:pt x="35629" y="52392"/>
                  </a:lnTo>
                  <a:cubicBezTo>
                    <a:pt x="116899" y="33082"/>
                    <a:pt x="213670" y="17455"/>
                    <a:pt x="321126" y="6656"/>
                  </a:cubicBezTo>
                  <a:lnTo>
                    <a:pt x="411372" y="0"/>
                  </a:ln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50000">
                  <a:srgbClr val="FF0000"/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33" name="フリーフォーム: 図形 632">
              <a:extLst>
                <a:ext uri="{FF2B5EF4-FFF2-40B4-BE49-F238E27FC236}">
                  <a16:creationId xmlns:a16="http://schemas.microsoft.com/office/drawing/2014/main" id="{057A6377-88B4-42F5-8832-0B831C06528F}"/>
                </a:ext>
              </a:extLst>
            </p:cNvPr>
            <p:cNvSpPr/>
            <p:nvPr/>
          </p:nvSpPr>
          <p:spPr>
            <a:xfrm>
              <a:off x="2535134" y="3525581"/>
              <a:ext cx="401787" cy="1617324"/>
            </a:xfrm>
            <a:custGeom>
              <a:avLst/>
              <a:gdLst>
                <a:gd name="connsiteX0" fmla="*/ 227442 w 401787"/>
                <a:gd name="connsiteY0" fmla="*/ 0 h 1617324"/>
                <a:gd name="connsiteX1" fmla="*/ 401787 w 401787"/>
                <a:gd name="connsiteY1" fmla="*/ 1617324 h 1617324"/>
                <a:gd name="connsiteX2" fmla="*/ 373274 w 401787"/>
                <a:gd name="connsiteY2" fmla="*/ 1607137 h 1617324"/>
                <a:gd name="connsiteX3" fmla="*/ 218098 w 401787"/>
                <a:gd name="connsiteY3" fmla="*/ 1492102 h 1617324"/>
                <a:gd name="connsiteX4" fmla="*/ 207274 w 401787"/>
                <a:gd name="connsiteY4" fmla="*/ 1452818 h 1617324"/>
                <a:gd name="connsiteX5" fmla="*/ 205723 w 401787"/>
                <a:gd name="connsiteY5" fmla="*/ 1452818 h 1617324"/>
                <a:gd name="connsiteX6" fmla="*/ 8550 w 401787"/>
                <a:gd name="connsiteY6" fmla="*/ 168558 h 1617324"/>
                <a:gd name="connsiteX7" fmla="*/ 4637 w 401787"/>
                <a:gd name="connsiteY7" fmla="*/ 162465 h 1617324"/>
                <a:gd name="connsiteX8" fmla="*/ 0 w 401787"/>
                <a:gd name="connsiteY8" fmla="*/ 140645 h 1617324"/>
                <a:gd name="connsiteX9" fmla="*/ 153395 w 401787"/>
                <a:gd name="connsiteY9" fmla="*/ 21324 h 1617324"/>
                <a:gd name="connsiteX10" fmla="*/ 227442 w 401787"/>
                <a:gd name="connsiteY10" fmla="*/ 0 h 161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1787" h="1617324">
                  <a:moveTo>
                    <a:pt x="227442" y="0"/>
                  </a:moveTo>
                  <a:lnTo>
                    <a:pt x="401787" y="1617324"/>
                  </a:lnTo>
                  <a:lnTo>
                    <a:pt x="373274" y="1607137"/>
                  </a:lnTo>
                  <a:cubicBezTo>
                    <a:pt x="296902" y="1574878"/>
                    <a:pt x="242372" y="1535506"/>
                    <a:pt x="218098" y="1492102"/>
                  </a:cubicBezTo>
                  <a:lnTo>
                    <a:pt x="207274" y="1452818"/>
                  </a:lnTo>
                  <a:lnTo>
                    <a:pt x="205723" y="1452818"/>
                  </a:lnTo>
                  <a:lnTo>
                    <a:pt x="8550" y="168558"/>
                  </a:lnTo>
                  <a:lnTo>
                    <a:pt x="4637" y="162465"/>
                  </a:lnTo>
                  <a:cubicBezTo>
                    <a:pt x="1571" y="155291"/>
                    <a:pt x="0" y="148011"/>
                    <a:pt x="0" y="140645"/>
                  </a:cubicBezTo>
                  <a:cubicBezTo>
                    <a:pt x="0" y="96446"/>
                    <a:pt x="56550" y="55385"/>
                    <a:pt x="153395" y="21324"/>
                  </a:cubicBezTo>
                  <a:lnTo>
                    <a:pt x="227442" y="0"/>
                  </a:ln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50000">
                  <a:srgbClr val="FF0000"/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34" name="フリーフォーム: 図形 633">
              <a:extLst>
                <a:ext uri="{FF2B5EF4-FFF2-40B4-BE49-F238E27FC236}">
                  <a16:creationId xmlns:a16="http://schemas.microsoft.com/office/drawing/2014/main" id="{E7604006-A28D-44C3-97BD-8CCE7D248903}"/>
                </a:ext>
              </a:extLst>
            </p:cNvPr>
            <p:cNvSpPr/>
            <p:nvPr/>
          </p:nvSpPr>
          <p:spPr>
            <a:xfrm>
              <a:off x="3929707" y="3525581"/>
              <a:ext cx="401787" cy="1617324"/>
            </a:xfrm>
            <a:custGeom>
              <a:avLst/>
              <a:gdLst>
                <a:gd name="connsiteX0" fmla="*/ 174345 w 401787"/>
                <a:gd name="connsiteY0" fmla="*/ 0 h 1617324"/>
                <a:gd name="connsiteX1" fmla="*/ 248392 w 401787"/>
                <a:gd name="connsiteY1" fmla="*/ 21324 h 1617324"/>
                <a:gd name="connsiteX2" fmla="*/ 401787 w 401787"/>
                <a:gd name="connsiteY2" fmla="*/ 140645 h 1617324"/>
                <a:gd name="connsiteX3" fmla="*/ 397150 w 401787"/>
                <a:gd name="connsiteY3" fmla="*/ 162465 h 1617324"/>
                <a:gd name="connsiteX4" fmla="*/ 393230 w 401787"/>
                <a:gd name="connsiteY4" fmla="*/ 168568 h 1617324"/>
                <a:gd name="connsiteX5" fmla="*/ 196059 w 401787"/>
                <a:gd name="connsiteY5" fmla="*/ 1452818 h 1617324"/>
                <a:gd name="connsiteX6" fmla="*/ 194513 w 401787"/>
                <a:gd name="connsiteY6" fmla="*/ 1452818 h 1617324"/>
                <a:gd name="connsiteX7" fmla="*/ 183690 w 401787"/>
                <a:gd name="connsiteY7" fmla="*/ 1492102 h 1617324"/>
                <a:gd name="connsiteX8" fmla="*/ 28514 w 401787"/>
                <a:gd name="connsiteY8" fmla="*/ 1607137 h 1617324"/>
                <a:gd name="connsiteX9" fmla="*/ 0 w 401787"/>
                <a:gd name="connsiteY9" fmla="*/ 1617324 h 1617324"/>
                <a:gd name="connsiteX10" fmla="*/ 174345 w 401787"/>
                <a:gd name="connsiteY10" fmla="*/ 0 h 161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1787" h="1617324">
                  <a:moveTo>
                    <a:pt x="174345" y="0"/>
                  </a:moveTo>
                  <a:lnTo>
                    <a:pt x="248392" y="21324"/>
                  </a:lnTo>
                  <a:cubicBezTo>
                    <a:pt x="345238" y="55385"/>
                    <a:pt x="401787" y="96446"/>
                    <a:pt x="401787" y="140645"/>
                  </a:cubicBezTo>
                  <a:cubicBezTo>
                    <a:pt x="401787" y="148011"/>
                    <a:pt x="400216" y="155291"/>
                    <a:pt x="397150" y="162465"/>
                  </a:cubicBezTo>
                  <a:lnTo>
                    <a:pt x="393230" y="168568"/>
                  </a:lnTo>
                  <a:lnTo>
                    <a:pt x="196059" y="1452818"/>
                  </a:lnTo>
                  <a:lnTo>
                    <a:pt x="194513" y="1452818"/>
                  </a:lnTo>
                  <a:lnTo>
                    <a:pt x="183690" y="1492102"/>
                  </a:lnTo>
                  <a:cubicBezTo>
                    <a:pt x="159416" y="1535506"/>
                    <a:pt x="104886" y="1574878"/>
                    <a:pt x="28514" y="1607137"/>
                  </a:cubicBezTo>
                  <a:lnTo>
                    <a:pt x="0" y="1617324"/>
                  </a:lnTo>
                  <a:lnTo>
                    <a:pt x="174345" y="0"/>
                  </a:lnTo>
                  <a:close/>
                </a:path>
              </a:pathLst>
            </a:custGeom>
            <a:gradFill>
              <a:gsLst>
                <a:gs pos="0">
                  <a:srgbClr val="C00000"/>
                </a:gs>
                <a:gs pos="50000">
                  <a:srgbClr val="FF0000"/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35" name="楕円 634">
              <a:extLst>
                <a:ext uri="{FF2B5EF4-FFF2-40B4-BE49-F238E27FC236}">
                  <a16:creationId xmlns:a16="http://schemas.microsoft.com/office/drawing/2014/main" id="{8E0DD25F-AF59-4537-8D22-8D9F16F169BE}"/>
                </a:ext>
              </a:extLst>
            </p:cNvPr>
            <p:cNvSpPr/>
            <p:nvPr/>
          </p:nvSpPr>
          <p:spPr>
            <a:xfrm>
              <a:off x="2535134" y="3453255"/>
              <a:ext cx="1796360" cy="426826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0000">
                  <a:srgbClr val="FF0000"/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36" name="フリーフォーム: 図形 635">
              <a:extLst>
                <a:ext uri="{FF2B5EF4-FFF2-40B4-BE49-F238E27FC236}">
                  <a16:creationId xmlns:a16="http://schemas.microsoft.com/office/drawing/2014/main" id="{196576C4-16B1-441B-B7B8-6AE4EDE85028}"/>
                </a:ext>
              </a:extLst>
            </p:cNvPr>
            <p:cNvSpPr/>
            <p:nvPr/>
          </p:nvSpPr>
          <p:spPr>
            <a:xfrm>
              <a:off x="2678009" y="4814882"/>
              <a:ext cx="1510610" cy="186535"/>
            </a:xfrm>
            <a:custGeom>
              <a:avLst/>
              <a:gdLst>
                <a:gd name="connsiteX0" fmla="*/ 1478378 w 1510610"/>
                <a:gd name="connsiteY0" fmla="*/ 0 h 186535"/>
                <a:gd name="connsiteX1" fmla="*/ 1510610 w 1510610"/>
                <a:gd name="connsiteY1" fmla="*/ 32549 h 186535"/>
                <a:gd name="connsiteX2" fmla="*/ 755305 w 1510610"/>
                <a:gd name="connsiteY2" fmla="*/ 186535 h 186535"/>
                <a:gd name="connsiteX3" fmla="*/ 0 w 1510610"/>
                <a:gd name="connsiteY3" fmla="*/ 32549 h 186535"/>
                <a:gd name="connsiteX4" fmla="*/ 32233 w 1510610"/>
                <a:gd name="connsiteY4" fmla="*/ 0 h 186535"/>
                <a:gd name="connsiteX5" fmla="*/ 74715 w 1510610"/>
                <a:gd name="connsiteY5" fmla="*/ 41154 h 186535"/>
                <a:gd name="connsiteX6" fmla="*/ 755305 w 1510610"/>
                <a:gd name="connsiteY6" fmla="*/ 129384 h 186535"/>
                <a:gd name="connsiteX7" fmla="*/ 1435895 w 1510610"/>
                <a:gd name="connsiteY7" fmla="*/ 41154 h 18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0610" h="186535">
                  <a:moveTo>
                    <a:pt x="1478378" y="0"/>
                  </a:moveTo>
                  <a:lnTo>
                    <a:pt x="1510610" y="32549"/>
                  </a:lnTo>
                  <a:cubicBezTo>
                    <a:pt x="1510610" y="117593"/>
                    <a:pt x="1172448" y="186535"/>
                    <a:pt x="755305" y="186535"/>
                  </a:cubicBezTo>
                  <a:cubicBezTo>
                    <a:pt x="338162" y="186535"/>
                    <a:pt x="0" y="117593"/>
                    <a:pt x="0" y="32549"/>
                  </a:cubicBezTo>
                  <a:lnTo>
                    <a:pt x="32233" y="0"/>
                  </a:lnTo>
                  <a:lnTo>
                    <a:pt x="74715" y="41154"/>
                  </a:lnTo>
                  <a:cubicBezTo>
                    <a:pt x="186846" y="93003"/>
                    <a:pt x="449352" y="129384"/>
                    <a:pt x="755305" y="129384"/>
                  </a:cubicBezTo>
                  <a:cubicBezTo>
                    <a:pt x="1061258" y="129384"/>
                    <a:pt x="1323764" y="93003"/>
                    <a:pt x="1435895" y="41154"/>
                  </a:cubicBezTo>
                  <a:close/>
                </a:path>
              </a:pathLst>
            </a:custGeom>
            <a:gradFill>
              <a:gsLst>
                <a:gs pos="100000">
                  <a:srgbClr val="ED7D31">
                    <a:lumMod val="50000"/>
                  </a:srgbClr>
                </a:gs>
                <a:gs pos="0">
                  <a:srgbClr val="ED7D31">
                    <a:lumMod val="50000"/>
                  </a:srgbClr>
                </a:gs>
                <a:gs pos="50000">
                  <a:srgbClr val="FFC000">
                    <a:lumMod val="75000"/>
                  </a:srgbClr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37" name="フリーフォーム: 図形 636">
              <a:extLst>
                <a:ext uri="{FF2B5EF4-FFF2-40B4-BE49-F238E27FC236}">
                  <a16:creationId xmlns:a16="http://schemas.microsoft.com/office/drawing/2014/main" id="{A05C385C-CBA3-456E-BAB0-26C2BE9E6AC7}"/>
                </a:ext>
              </a:extLst>
            </p:cNvPr>
            <p:cNvSpPr/>
            <p:nvPr/>
          </p:nvSpPr>
          <p:spPr>
            <a:xfrm>
              <a:off x="2580378" y="4071962"/>
              <a:ext cx="1705872" cy="196029"/>
            </a:xfrm>
            <a:custGeom>
              <a:avLst/>
              <a:gdLst>
                <a:gd name="connsiteX0" fmla="*/ 12785 w 1705872"/>
                <a:gd name="connsiteY0" fmla="*/ 0 h 196029"/>
                <a:gd name="connsiteX1" fmla="*/ 56058 w 1705872"/>
                <a:gd name="connsiteY1" fmla="*/ 27508 h 196029"/>
                <a:gd name="connsiteX2" fmla="*/ 852936 w 1705872"/>
                <a:gd name="connsiteY2" fmla="*/ 131735 h 196029"/>
                <a:gd name="connsiteX3" fmla="*/ 1649815 w 1705872"/>
                <a:gd name="connsiteY3" fmla="*/ 27508 h 196029"/>
                <a:gd name="connsiteX4" fmla="*/ 1693087 w 1705872"/>
                <a:gd name="connsiteY4" fmla="*/ 0 h 196029"/>
                <a:gd name="connsiteX5" fmla="*/ 1705872 w 1705872"/>
                <a:gd name="connsiteY5" fmla="*/ 25375 h 196029"/>
                <a:gd name="connsiteX6" fmla="*/ 852936 w 1705872"/>
                <a:gd name="connsiteY6" fmla="*/ 196029 h 196029"/>
                <a:gd name="connsiteX7" fmla="*/ 0 w 1705872"/>
                <a:gd name="connsiteY7" fmla="*/ 25375 h 19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5872" h="196029">
                  <a:moveTo>
                    <a:pt x="12785" y="0"/>
                  </a:moveTo>
                  <a:lnTo>
                    <a:pt x="56058" y="27508"/>
                  </a:lnTo>
                  <a:cubicBezTo>
                    <a:pt x="187348" y="88758"/>
                    <a:pt x="494707" y="131735"/>
                    <a:pt x="852936" y="131735"/>
                  </a:cubicBezTo>
                  <a:cubicBezTo>
                    <a:pt x="1211165" y="131735"/>
                    <a:pt x="1518524" y="88758"/>
                    <a:pt x="1649815" y="27508"/>
                  </a:cubicBezTo>
                  <a:lnTo>
                    <a:pt x="1693087" y="0"/>
                  </a:lnTo>
                  <a:lnTo>
                    <a:pt x="1705872" y="25375"/>
                  </a:lnTo>
                  <a:cubicBezTo>
                    <a:pt x="1705872" y="119625"/>
                    <a:pt x="1324000" y="196029"/>
                    <a:pt x="852936" y="196029"/>
                  </a:cubicBezTo>
                  <a:cubicBezTo>
                    <a:pt x="381872" y="196029"/>
                    <a:pt x="0" y="119625"/>
                    <a:pt x="0" y="25375"/>
                  </a:cubicBezTo>
                  <a:close/>
                </a:path>
              </a:pathLst>
            </a:custGeom>
            <a:gradFill>
              <a:gsLst>
                <a:gs pos="100000">
                  <a:srgbClr val="ED7D31">
                    <a:lumMod val="50000"/>
                  </a:srgbClr>
                </a:gs>
                <a:gs pos="0">
                  <a:srgbClr val="ED7D31">
                    <a:lumMod val="50000"/>
                  </a:srgbClr>
                </a:gs>
                <a:gs pos="50000">
                  <a:srgbClr val="FFC000">
                    <a:lumMod val="75000"/>
                  </a:srgbClr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38" name="フリーフォーム: 図形 637">
              <a:extLst>
                <a:ext uri="{FF2B5EF4-FFF2-40B4-BE49-F238E27FC236}">
                  <a16:creationId xmlns:a16="http://schemas.microsoft.com/office/drawing/2014/main" id="{250DBAD7-F95E-4C55-A5DC-A491DD6B4BA3}"/>
                </a:ext>
              </a:extLst>
            </p:cNvPr>
            <p:cNvSpPr/>
            <p:nvPr/>
          </p:nvSpPr>
          <p:spPr>
            <a:xfrm>
              <a:off x="2673247" y="4760113"/>
              <a:ext cx="1520134" cy="186535"/>
            </a:xfrm>
            <a:custGeom>
              <a:avLst/>
              <a:gdLst>
                <a:gd name="connsiteX0" fmla="*/ 1478378 w 1510610"/>
                <a:gd name="connsiteY0" fmla="*/ 0 h 186535"/>
                <a:gd name="connsiteX1" fmla="*/ 1510610 w 1510610"/>
                <a:gd name="connsiteY1" fmla="*/ 32549 h 186535"/>
                <a:gd name="connsiteX2" fmla="*/ 755305 w 1510610"/>
                <a:gd name="connsiteY2" fmla="*/ 186535 h 186535"/>
                <a:gd name="connsiteX3" fmla="*/ 0 w 1510610"/>
                <a:gd name="connsiteY3" fmla="*/ 32549 h 186535"/>
                <a:gd name="connsiteX4" fmla="*/ 32233 w 1510610"/>
                <a:gd name="connsiteY4" fmla="*/ 0 h 186535"/>
                <a:gd name="connsiteX5" fmla="*/ 74715 w 1510610"/>
                <a:gd name="connsiteY5" fmla="*/ 41154 h 186535"/>
                <a:gd name="connsiteX6" fmla="*/ 755305 w 1510610"/>
                <a:gd name="connsiteY6" fmla="*/ 129384 h 186535"/>
                <a:gd name="connsiteX7" fmla="*/ 1435895 w 1510610"/>
                <a:gd name="connsiteY7" fmla="*/ 41154 h 18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0610" h="186535">
                  <a:moveTo>
                    <a:pt x="1478378" y="0"/>
                  </a:moveTo>
                  <a:lnTo>
                    <a:pt x="1510610" y="32549"/>
                  </a:lnTo>
                  <a:cubicBezTo>
                    <a:pt x="1510610" y="117593"/>
                    <a:pt x="1172448" y="186535"/>
                    <a:pt x="755305" y="186535"/>
                  </a:cubicBezTo>
                  <a:cubicBezTo>
                    <a:pt x="338162" y="186535"/>
                    <a:pt x="0" y="117593"/>
                    <a:pt x="0" y="32549"/>
                  </a:cubicBezTo>
                  <a:lnTo>
                    <a:pt x="32233" y="0"/>
                  </a:lnTo>
                  <a:lnTo>
                    <a:pt x="74715" y="41154"/>
                  </a:lnTo>
                  <a:cubicBezTo>
                    <a:pt x="186846" y="93003"/>
                    <a:pt x="449352" y="129384"/>
                    <a:pt x="755305" y="129384"/>
                  </a:cubicBezTo>
                  <a:cubicBezTo>
                    <a:pt x="1061258" y="129384"/>
                    <a:pt x="1323764" y="93003"/>
                    <a:pt x="1435895" y="41154"/>
                  </a:cubicBezTo>
                  <a:close/>
                </a:path>
              </a:pathLst>
            </a:custGeom>
            <a:gradFill>
              <a:gsLst>
                <a:gs pos="100000">
                  <a:srgbClr val="ED7D31">
                    <a:lumMod val="50000"/>
                  </a:srgbClr>
                </a:gs>
                <a:gs pos="0">
                  <a:srgbClr val="ED7D31">
                    <a:lumMod val="50000"/>
                  </a:srgbClr>
                </a:gs>
                <a:gs pos="50000">
                  <a:srgbClr val="FFC000">
                    <a:lumMod val="75000"/>
                  </a:srgbClr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39" name="フリーフォーム: 図形 638">
              <a:extLst>
                <a:ext uri="{FF2B5EF4-FFF2-40B4-BE49-F238E27FC236}">
                  <a16:creationId xmlns:a16="http://schemas.microsoft.com/office/drawing/2014/main" id="{5496BC53-DB11-4291-91FF-53977A8A4C37}"/>
                </a:ext>
              </a:extLst>
            </p:cNvPr>
            <p:cNvSpPr/>
            <p:nvPr/>
          </p:nvSpPr>
          <p:spPr>
            <a:xfrm>
              <a:off x="2656578" y="4691063"/>
              <a:ext cx="1553472" cy="210336"/>
            </a:xfrm>
            <a:custGeom>
              <a:avLst/>
              <a:gdLst>
                <a:gd name="connsiteX0" fmla="*/ 1478378 w 1510610"/>
                <a:gd name="connsiteY0" fmla="*/ 0 h 186535"/>
                <a:gd name="connsiteX1" fmla="*/ 1510610 w 1510610"/>
                <a:gd name="connsiteY1" fmla="*/ 32549 h 186535"/>
                <a:gd name="connsiteX2" fmla="*/ 755305 w 1510610"/>
                <a:gd name="connsiteY2" fmla="*/ 186535 h 186535"/>
                <a:gd name="connsiteX3" fmla="*/ 0 w 1510610"/>
                <a:gd name="connsiteY3" fmla="*/ 32549 h 186535"/>
                <a:gd name="connsiteX4" fmla="*/ 32233 w 1510610"/>
                <a:gd name="connsiteY4" fmla="*/ 0 h 186535"/>
                <a:gd name="connsiteX5" fmla="*/ 74715 w 1510610"/>
                <a:gd name="connsiteY5" fmla="*/ 41154 h 186535"/>
                <a:gd name="connsiteX6" fmla="*/ 755305 w 1510610"/>
                <a:gd name="connsiteY6" fmla="*/ 129384 h 186535"/>
                <a:gd name="connsiteX7" fmla="*/ 1435895 w 1510610"/>
                <a:gd name="connsiteY7" fmla="*/ 41154 h 18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0610" h="186535">
                  <a:moveTo>
                    <a:pt x="1478378" y="0"/>
                  </a:moveTo>
                  <a:lnTo>
                    <a:pt x="1510610" y="32549"/>
                  </a:lnTo>
                  <a:cubicBezTo>
                    <a:pt x="1510610" y="117593"/>
                    <a:pt x="1172448" y="186535"/>
                    <a:pt x="755305" y="186535"/>
                  </a:cubicBezTo>
                  <a:cubicBezTo>
                    <a:pt x="338162" y="186535"/>
                    <a:pt x="0" y="117593"/>
                    <a:pt x="0" y="32549"/>
                  </a:cubicBezTo>
                  <a:lnTo>
                    <a:pt x="32233" y="0"/>
                  </a:lnTo>
                  <a:lnTo>
                    <a:pt x="74715" y="41154"/>
                  </a:lnTo>
                  <a:cubicBezTo>
                    <a:pt x="186846" y="93003"/>
                    <a:pt x="449352" y="129384"/>
                    <a:pt x="755305" y="129384"/>
                  </a:cubicBezTo>
                  <a:cubicBezTo>
                    <a:pt x="1061258" y="129384"/>
                    <a:pt x="1323764" y="93003"/>
                    <a:pt x="1435895" y="41154"/>
                  </a:cubicBezTo>
                  <a:close/>
                </a:path>
              </a:pathLst>
            </a:custGeom>
            <a:gradFill>
              <a:gsLst>
                <a:gs pos="100000">
                  <a:srgbClr val="ED7D31">
                    <a:lumMod val="50000"/>
                  </a:srgbClr>
                </a:gs>
                <a:gs pos="0">
                  <a:srgbClr val="ED7D31">
                    <a:lumMod val="50000"/>
                  </a:srgbClr>
                </a:gs>
                <a:gs pos="50000">
                  <a:srgbClr val="FFC000">
                    <a:lumMod val="75000"/>
                  </a:srgbClr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40" name="楕円 639">
              <a:extLst>
                <a:ext uri="{FF2B5EF4-FFF2-40B4-BE49-F238E27FC236}">
                  <a16:creationId xmlns:a16="http://schemas.microsoft.com/office/drawing/2014/main" id="{0CC385A0-D4DA-47CB-A5C6-CC4C112CEE73}"/>
                </a:ext>
              </a:extLst>
            </p:cNvPr>
            <p:cNvSpPr/>
            <p:nvPr/>
          </p:nvSpPr>
          <p:spPr>
            <a:xfrm>
              <a:off x="2575615" y="3488531"/>
              <a:ext cx="1715398" cy="340519"/>
            </a:xfrm>
            <a:prstGeom prst="ellipse">
              <a:avLst/>
            </a:prstGeom>
            <a:gradFill>
              <a:gsLst>
                <a:gs pos="100000">
                  <a:srgbClr val="C00000"/>
                </a:gs>
                <a:gs pos="0">
                  <a:srgbClr val="C00000"/>
                </a:gs>
                <a:gs pos="50000">
                  <a:srgbClr val="ED7D31">
                    <a:lumMod val="50000"/>
                  </a:srgbClr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41" name="フリーフォーム: 図形 640">
              <a:extLst>
                <a:ext uri="{FF2B5EF4-FFF2-40B4-BE49-F238E27FC236}">
                  <a16:creationId xmlns:a16="http://schemas.microsoft.com/office/drawing/2014/main" id="{B3A8B00F-6F12-4C64-B01A-5B11CE3EF50C}"/>
                </a:ext>
              </a:extLst>
            </p:cNvPr>
            <p:cNvSpPr/>
            <p:nvPr/>
          </p:nvSpPr>
          <p:spPr>
            <a:xfrm>
              <a:off x="2580378" y="4026718"/>
              <a:ext cx="1705872" cy="196029"/>
            </a:xfrm>
            <a:custGeom>
              <a:avLst/>
              <a:gdLst>
                <a:gd name="connsiteX0" fmla="*/ 12785 w 1705872"/>
                <a:gd name="connsiteY0" fmla="*/ 0 h 196029"/>
                <a:gd name="connsiteX1" fmla="*/ 56058 w 1705872"/>
                <a:gd name="connsiteY1" fmla="*/ 27508 h 196029"/>
                <a:gd name="connsiteX2" fmla="*/ 852936 w 1705872"/>
                <a:gd name="connsiteY2" fmla="*/ 131735 h 196029"/>
                <a:gd name="connsiteX3" fmla="*/ 1649815 w 1705872"/>
                <a:gd name="connsiteY3" fmla="*/ 27508 h 196029"/>
                <a:gd name="connsiteX4" fmla="*/ 1693087 w 1705872"/>
                <a:gd name="connsiteY4" fmla="*/ 0 h 196029"/>
                <a:gd name="connsiteX5" fmla="*/ 1705872 w 1705872"/>
                <a:gd name="connsiteY5" fmla="*/ 25375 h 196029"/>
                <a:gd name="connsiteX6" fmla="*/ 852936 w 1705872"/>
                <a:gd name="connsiteY6" fmla="*/ 196029 h 196029"/>
                <a:gd name="connsiteX7" fmla="*/ 0 w 1705872"/>
                <a:gd name="connsiteY7" fmla="*/ 25375 h 19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5872" h="196029">
                  <a:moveTo>
                    <a:pt x="12785" y="0"/>
                  </a:moveTo>
                  <a:lnTo>
                    <a:pt x="56058" y="27508"/>
                  </a:lnTo>
                  <a:cubicBezTo>
                    <a:pt x="187348" y="88758"/>
                    <a:pt x="494707" y="131735"/>
                    <a:pt x="852936" y="131735"/>
                  </a:cubicBezTo>
                  <a:cubicBezTo>
                    <a:pt x="1211165" y="131735"/>
                    <a:pt x="1518524" y="88758"/>
                    <a:pt x="1649815" y="27508"/>
                  </a:cubicBezTo>
                  <a:lnTo>
                    <a:pt x="1693087" y="0"/>
                  </a:lnTo>
                  <a:lnTo>
                    <a:pt x="1705872" y="25375"/>
                  </a:lnTo>
                  <a:cubicBezTo>
                    <a:pt x="1705872" y="119625"/>
                    <a:pt x="1324000" y="196029"/>
                    <a:pt x="852936" y="196029"/>
                  </a:cubicBezTo>
                  <a:cubicBezTo>
                    <a:pt x="381872" y="196029"/>
                    <a:pt x="0" y="119625"/>
                    <a:pt x="0" y="25375"/>
                  </a:cubicBezTo>
                  <a:close/>
                </a:path>
              </a:pathLst>
            </a:custGeom>
            <a:gradFill>
              <a:gsLst>
                <a:gs pos="100000">
                  <a:srgbClr val="ED7D31">
                    <a:lumMod val="50000"/>
                  </a:srgbClr>
                </a:gs>
                <a:gs pos="0">
                  <a:srgbClr val="ED7D31">
                    <a:lumMod val="50000"/>
                  </a:srgbClr>
                </a:gs>
                <a:gs pos="50000">
                  <a:srgbClr val="FFC000">
                    <a:lumMod val="75000"/>
                  </a:srgbClr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642" name="グループ化 641">
              <a:extLst>
                <a:ext uri="{FF2B5EF4-FFF2-40B4-BE49-F238E27FC236}">
                  <a16:creationId xmlns:a16="http://schemas.microsoft.com/office/drawing/2014/main" id="{D0D6E0E1-08FD-40A8-AA2C-7E355A1AD3B7}"/>
                </a:ext>
              </a:extLst>
            </p:cNvPr>
            <p:cNvGrpSpPr/>
            <p:nvPr/>
          </p:nvGrpSpPr>
          <p:grpSpPr>
            <a:xfrm>
              <a:off x="2535134" y="3362112"/>
              <a:ext cx="1796360" cy="513593"/>
              <a:chOff x="2535134" y="2967025"/>
              <a:chExt cx="1796360" cy="513593"/>
            </a:xfrm>
          </p:grpSpPr>
          <p:sp>
            <p:nvSpPr>
              <p:cNvPr id="650" name="フリーフォーム: 図形 649">
                <a:extLst>
                  <a:ext uri="{FF2B5EF4-FFF2-40B4-BE49-F238E27FC236}">
                    <a16:creationId xmlns:a16="http://schemas.microsoft.com/office/drawing/2014/main" id="{92318345-636C-45E4-8DD1-406A60C092CD}"/>
                  </a:ext>
                </a:extLst>
              </p:cNvPr>
              <p:cNvSpPr/>
              <p:nvPr/>
            </p:nvSpPr>
            <p:spPr>
              <a:xfrm>
                <a:off x="2535134" y="2991879"/>
                <a:ext cx="1796360" cy="488739"/>
              </a:xfrm>
              <a:custGeom>
                <a:avLst/>
                <a:gdLst>
                  <a:gd name="connsiteX0" fmla="*/ 898180 w 1796360"/>
                  <a:gd name="connsiteY0" fmla="*/ 0 h 488739"/>
                  <a:gd name="connsiteX1" fmla="*/ 1796360 w 1796360"/>
                  <a:gd name="connsiteY1" fmla="*/ 213413 h 488739"/>
                  <a:gd name="connsiteX2" fmla="*/ 1796169 w 1796360"/>
                  <a:gd name="connsiteY2" fmla="*/ 213863 h 488739"/>
                  <a:gd name="connsiteX3" fmla="*/ 1796360 w 1796360"/>
                  <a:gd name="connsiteY3" fmla="*/ 213863 h 488739"/>
                  <a:gd name="connsiteX4" fmla="*/ 1796360 w 1796360"/>
                  <a:gd name="connsiteY4" fmla="*/ 275326 h 488739"/>
                  <a:gd name="connsiteX5" fmla="*/ 1796360 w 1796360"/>
                  <a:gd name="connsiteY5" fmla="*/ 278157 h 488739"/>
                  <a:gd name="connsiteX6" fmla="*/ 1795159 w 1796360"/>
                  <a:gd name="connsiteY6" fmla="*/ 278157 h 488739"/>
                  <a:gd name="connsiteX7" fmla="*/ 1778112 w 1796360"/>
                  <a:gd name="connsiteY7" fmla="*/ 318336 h 488739"/>
                  <a:gd name="connsiteX8" fmla="*/ 898180 w 1796360"/>
                  <a:gd name="connsiteY8" fmla="*/ 488739 h 488739"/>
                  <a:gd name="connsiteX9" fmla="*/ 0 w 1796360"/>
                  <a:gd name="connsiteY9" fmla="*/ 275326 h 488739"/>
                  <a:gd name="connsiteX10" fmla="*/ 1588 w 1796360"/>
                  <a:gd name="connsiteY10" fmla="*/ 271583 h 488739"/>
                  <a:gd name="connsiteX11" fmla="*/ 1588 w 1796360"/>
                  <a:gd name="connsiteY11" fmla="*/ 217156 h 488739"/>
                  <a:gd name="connsiteX12" fmla="*/ 0 w 1796360"/>
                  <a:gd name="connsiteY12" fmla="*/ 213413 h 488739"/>
                  <a:gd name="connsiteX13" fmla="*/ 898180 w 1796360"/>
                  <a:gd name="connsiteY13" fmla="*/ 0 h 48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96360" h="488739">
                    <a:moveTo>
                      <a:pt x="898180" y="0"/>
                    </a:moveTo>
                    <a:cubicBezTo>
                      <a:pt x="1394231" y="0"/>
                      <a:pt x="1796360" y="95548"/>
                      <a:pt x="1796360" y="213413"/>
                    </a:cubicBezTo>
                    <a:lnTo>
                      <a:pt x="1796169" y="213863"/>
                    </a:lnTo>
                    <a:lnTo>
                      <a:pt x="1796360" y="213863"/>
                    </a:lnTo>
                    <a:lnTo>
                      <a:pt x="1796360" y="275326"/>
                    </a:lnTo>
                    <a:lnTo>
                      <a:pt x="1796360" y="278157"/>
                    </a:lnTo>
                    <a:lnTo>
                      <a:pt x="1795159" y="278157"/>
                    </a:lnTo>
                    <a:lnTo>
                      <a:pt x="1778112" y="318336"/>
                    </a:lnTo>
                    <a:cubicBezTo>
                      <a:pt x="1694360" y="415585"/>
                      <a:pt x="1332225" y="488739"/>
                      <a:pt x="898180" y="488739"/>
                    </a:cubicBezTo>
                    <a:cubicBezTo>
                      <a:pt x="402129" y="488739"/>
                      <a:pt x="0" y="393191"/>
                      <a:pt x="0" y="275326"/>
                    </a:cubicBezTo>
                    <a:lnTo>
                      <a:pt x="1588" y="271583"/>
                    </a:lnTo>
                    <a:lnTo>
                      <a:pt x="1588" y="217156"/>
                    </a:lnTo>
                    <a:lnTo>
                      <a:pt x="0" y="213413"/>
                    </a:lnTo>
                    <a:cubicBezTo>
                      <a:pt x="0" y="95548"/>
                      <a:pt x="402129" y="0"/>
                      <a:pt x="898180" y="0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C00000"/>
                  </a:gs>
                  <a:gs pos="0">
                    <a:srgbClr val="C00000"/>
                  </a:gs>
                  <a:gs pos="50000">
                    <a:srgbClr val="FF0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1" name="楕円 650">
                <a:extLst>
                  <a:ext uri="{FF2B5EF4-FFF2-40B4-BE49-F238E27FC236}">
                    <a16:creationId xmlns:a16="http://schemas.microsoft.com/office/drawing/2014/main" id="{918865D1-7875-4B8A-B5F2-DEF17EA906A9}"/>
                  </a:ext>
                </a:extLst>
              </p:cNvPr>
              <p:cNvSpPr/>
              <p:nvPr/>
            </p:nvSpPr>
            <p:spPr>
              <a:xfrm>
                <a:off x="2535134" y="2967025"/>
                <a:ext cx="1796360" cy="426826"/>
              </a:xfrm>
              <a:prstGeom prst="ellipse">
                <a:avLst/>
              </a:prstGeom>
              <a:gradFill flip="none" rotWithShape="1">
                <a:gsLst>
                  <a:gs pos="0">
                    <a:srgbClr val="C00000"/>
                  </a:gs>
                  <a:gs pos="100000">
                    <a:srgbClr val="FF0000"/>
                  </a:gs>
                </a:gsLst>
                <a:lin ang="81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643" name="台形 642">
              <a:extLst>
                <a:ext uri="{FF2B5EF4-FFF2-40B4-BE49-F238E27FC236}">
                  <a16:creationId xmlns:a16="http://schemas.microsoft.com/office/drawing/2014/main" id="{0444D9D8-E657-4779-89F2-245B778E5102}"/>
                </a:ext>
              </a:extLst>
            </p:cNvPr>
            <p:cNvSpPr/>
            <p:nvPr/>
          </p:nvSpPr>
          <p:spPr>
            <a:xfrm rot="10800000">
              <a:off x="3249508" y="4323414"/>
              <a:ext cx="367610" cy="464084"/>
            </a:xfrm>
            <a:prstGeom prst="trapezoid">
              <a:avLst>
                <a:gd name="adj" fmla="val 5567"/>
              </a:avLst>
            </a:prstGeom>
            <a:gradFill>
              <a:gsLst>
                <a:gs pos="0">
                  <a:srgbClr val="C00000"/>
                </a:gs>
                <a:gs pos="50000">
                  <a:srgbClr val="FF0000"/>
                </a:gs>
              </a:gsLst>
              <a:lin ang="0" scaled="1"/>
            </a:gra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44" name="テキスト ボックス 643">
              <a:extLst>
                <a:ext uri="{FF2B5EF4-FFF2-40B4-BE49-F238E27FC236}">
                  <a16:creationId xmlns:a16="http://schemas.microsoft.com/office/drawing/2014/main" id="{FB6CCCEA-6074-4D07-8954-414D594BCA18}"/>
                </a:ext>
              </a:extLst>
            </p:cNvPr>
            <p:cNvSpPr txBox="1"/>
            <p:nvPr/>
          </p:nvSpPr>
          <p:spPr>
            <a:xfrm rot="5400000">
              <a:off x="3254745" y="4409911"/>
              <a:ext cx="369470" cy="307890"/>
            </a:xfrm>
            <a:prstGeom prst="rect">
              <a:avLst/>
            </a:prstGeom>
            <a:noFill/>
          </p:spPr>
          <p:txBody>
            <a:bodyPr vert="eaVert" wrap="none" rtlCol="0">
              <a:prstTxWarp prst="textFadeRight">
                <a:avLst>
                  <a:gd name="adj" fmla="val 12358"/>
                </a:avLst>
              </a:prstTxWarp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メイリオ" panose="020B0604030504040204" pitchFamily="50" charset="-128"/>
                  <a:ea typeface="メイリオ" panose="020B0604030504040204" pitchFamily="50" charset="-128"/>
                </a:rPr>
                <a:t>味噌</a:t>
              </a:r>
            </a:p>
          </p:txBody>
        </p:sp>
        <p:grpSp>
          <p:nvGrpSpPr>
            <p:cNvPr id="645" name="グループ化 644">
              <a:extLst>
                <a:ext uri="{FF2B5EF4-FFF2-40B4-BE49-F238E27FC236}">
                  <a16:creationId xmlns:a16="http://schemas.microsoft.com/office/drawing/2014/main" id="{DD16A197-757F-4523-814A-D6D7A3697CB9}"/>
                </a:ext>
              </a:extLst>
            </p:cNvPr>
            <p:cNvGrpSpPr/>
            <p:nvPr/>
          </p:nvGrpSpPr>
          <p:grpSpPr>
            <a:xfrm>
              <a:off x="2955844" y="3345874"/>
              <a:ext cx="949279" cy="454818"/>
              <a:chOff x="2955844" y="2932532"/>
              <a:chExt cx="949279" cy="420403"/>
            </a:xfrm>
          </p:grpSpPr>
          <p:sp>
            <p:nvSpPr>
              <p:cNvPr id="646" name="台形 645">
                <a:extLst>
                  <a:ext uri="{FF2B5EF4-FFF2-40B4-BE49-F238E27FC236}">
                    <a16:creationId xmlns:a16="http://schemas.microsoft.com/office/drawing/2014/main" id="{6AEABFF0-9A1A-4568-B7AD-AF64F637BA25}"/>
                  </a:ext>
                </a:extLst>
              </p:cNvPr>
              <p:cNvSpPr/>
              <p:nvPr/>
            </p:nvSpPr>
            <p:spPr>
              <a:xfrm>
                <a:off x="3722606" y="2932532"/>
                <a:ext cx="182517" cy="363929"/>
              </a:xfrm>
              <a:prstGeom prst="trapezoid">
                <a:avLst>
                  <a:gd name="adj" fmla="val 19432"/>
                </a:avLst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47" name="台形 646">
                <a:extLst>
                  <a:ext uri="{FF2B5EF4-FFF2-40B4-BE49-F238E27FC236}">
                    <a16:creationId xmlns:a16="http://schemas.microsoft.com/office/drawing/2014/main" id="{39E4D1C1-3EAC-46A5-BEB2-4CCF6E1B6064}"/>
                  </a:ext>
                </a:extLst>
              </p:cNvPr>
              <p:cNvSpPr/>
              <p:nvPr/>
            </p:nvSpPr>
            <p:spPr>
              <a:xfrm>
                <a:off x="2955844" y="2932532"/>
                <a:ext cx="182517" cy="363929"/>
              </a:xfrm>
              <a:prstGeom prst="trapezoid">
                <a:avLst>
                  <a:gd name="adj" fmla="val 19432"/>
                </a:avLst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48" name="台形 647">
                <a:extLst>
                  <a:ext uri="{FF2B5EF4-FFF2-40B4-BE49-F238E27FC236}">
                    <a16:creationId xmlns:a16="http://schemas.microsoft.com/office/drawing/2014/main" id="{8A43D325-3A14-49E7-8F95-2E69778FF8F1}"/>
                  </a:ext>
                </a:extLst>
              </p:cNvPr>
              <p:cNvSpPr/>
              <p:nvPr/>
            </p:nvSpPr>
            <p:spPr>
              <a:xfrm flipV="1">
                <a:off x="3722606" y="3296462"/>
                <a:ext cx="182517" cy="56473"/>
              </a:xfrm>
              <a:prstGeom prst="trapezoid">
                <a:avLst>
                  <a:gd name="adj" fmla="val 19432"/>
                </a:avLst>
              </a:prstGeom>
              <a:gradFill flip="none" rotWithShape="1">
                <a:gsLst>
                  <a:gs pos="0">
                    <a:srgbClr val="C00000"/>
                  </a:gs>
                  <a:gs pos="100000">
                    <a:srgbClr val="FF0000"/>
                  </a:gs>
                </a:gsLst>
                <a:lin ang="81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49" name="台形 648">
                <a:extLst>
                  <a:ext uri="{FF2B5EF4-FFF2-40B4-BE49-F238E27FC236}">
                    <a16:creationId xmlns:a16="http://schemas.microsoft.com/office/drawing/2014/main" id="{E8E9701C-7C40-480E-9343-D0F517454CD3}"/>
                  </a:ext>
                </a:extLst>
              </p:cNvPr>
              <p:cNvSpPr/>
              <p:nvPr/>
            </p:nvSpPr>
            <p:spPr>
              <a:xfrm flipV="1">
                <a:off x="2955844" y="3296462"/>
                <a:ext cx="182517" cy="56473"/>
              </a:xfrm>
              <a:prstGeom prst="trapezoid">
                <a:avLst>
                  <a:gd name="adj" fmla="val 19432"/>
                </a:avLst>
              </a:prstGeom>
              <a:gradFill flip="none" rotWithShape="1">
                <a:gsLst>
                  <a:gs pos="0">
                    <a:srgbClr val="C00000"/>
                  </a:gs>
                  <a:gs pos="100000">
                    <a:srgbClr val="FF0000"/>
                  </a:gs>
                </a:gsLst>
                <a:lin ang="810000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652" name="グループ化 651">
            <a:extLst>
              <a:ext uri="{FF2B5EF4-FFF2-40B4-BE49-F238E27FC236}">
                <a16:creationId xmlns:a16="http://schemas.microsoft.com/office/drawing/2014/main" id="{FBBB6A02-6E39-4DBD-8D23-99FF1C95FD9A}"/>
              </a:ext>
            </a:extLst>
          </p:cNvPr>
          <p:cNvGrpSpPr/>
          <p:nvPr/>
        </p:nvGrpSpPr>
        <p:grpSpPr>
          <a:xfrm>
            <a:off x="7380099" y="3817313"/>
            <a:ext cx="1157936" cy="2582144"/>
            <a:chOff x="2492026" y="230981"/>
            <a:chExt cx="2848337" cy="6351663"/>
          </a:xfrm>
        </p:grpSpPr>
        <p:grpSp>
          <p:nvGrpSpPr>
            <p:cNvPr id="653" name="グループ化 652">
              <a:extLst>
                <a:ext uri="{FF2B5EF4-FFF2-40B4-BE49-F238E27FC236}">
                  <a16:creationId xmlns:a16="http://schemas.microsoft.com/office/drawing/2014/main" id="{5042CB1C-3525-4D63-8360-A4D998343FA5}"/>
                </a:ext>
              </a:extLst>
            </p:cNvPr>
            <p:cNvGrpSpPr/>
            <p:nvPr/>
          </p:nvGrpSpPr>
          <p:grpSpPr>
            <a:xfrm>
              <a:off x="2492026" y="230981"/>
              <a:ext cx="1510632" cy="6005917"/>
              <a:chOff x="2492026" y="230981"/>
              <a:chExt cx="1510632" cy="6005917"/>
            </a:xfrm>
          </p:grpSpPr>
          <p:grpSp>
            <p:nvGrpSpPr>
              <p:cNvPr id="675" name="グループ化 674">
                <a:extLst>
                  <a:ext uri="{FF2B5EF4-FFF2-40B4-BE49-F238E27FC236}">
                    <a16:creationId xmlns:a16="http://schemas.microsoft.com/office/drawing/2014/main" id="{3FE3D21F-79E3-441C-883A-6E20D4739CA6}"/>
                  </a:ext>
                </a:extLst>
              </p:cNvPr>
              <p:cNvGrpSpPr/>
              <p:nvPr/>
            </p:nvGrpSpPr>
            <p:grpSpPr>
              <a:xfrm>
                <a:off x="2501659" y="230981"/>
                <a:ext cx="1500999" cy="6005917"/>
                <a:chOff x="2501659" y="230981"/>
                <a:chExt cx="1500999" cy="6005917"/>
              </a:xfrm>
            </p:grpSpPr>
            <p:sp>
              <p:nvSpPr>
                <p:cNvPr id="677" name="フリーフォーム: 図形 676">
                  <a:extLst>
                    <a:ext uri="{FF2B5EF4-FFF2-40B4-BE49-F238E27FC236}">
                      <a16:creationId xmlns:a16="http://schemas.microsoft.com/office/drawing/2014/main" id="{55290287-07B1-48D8-BEA4-48A8CD335664}"/>
                    </a:ext>
                  </a:extLst>
                </p:cNvPr>
                <p:cNvSpPr/>
                <p:nvPr/>
              </p:nvSpPr>
              <p:spPr>
                <a:xfrm>
                  <a:off x="2501660" y="1333498"/>
                  <a:ext cx="1500998" cy="4903400"/>
                </a:xfrm>
                <a:custGeom>
                  <a:avLst/>
                  <a:gdLst>
                    <a:gd name="connsiteX0" fmla="*/ 473050 w 1500998"/>
                    <a:gd name="connsiteY0" fmla="*/ 0 h 4903400"/>
                    <a:gd name="connsiteX1" fmla="*/ 1027946 w 1500998"/>
                    <a:gd name="connsiteY1" fmla="*/ 0 h 4903400"/>
                    <a:gd name="connsiteX2" fmla="*/ 1158726 w 1500998"/>
                    <a:gd name="connsiteY2" fmla="*/ 515853 h 4903400"/>
                    <a:gd name="connsiteX3" fmla="*/ 1206822 w 1500998"/>
                    <a:gd name="connsiteY3" fmla="*/ 567501 h 4903400"/>
                    <a:gd name="connsiteX4" fmla="*/ 1281182 w 1500998"/>
                    <a:gd name="connsiteY4" fmla="*/ 628854 h 4903400"/>
                    <a:gd name="connsiteX5" fmla="*/ 1500998 w 1500998"/>
                    <a:gd name="connsiteY5" fmla="*/ 1159537 h 4903400"/>
                    <a:gd name="connsiteX6" fmla="*/ 1500997 w 1500998"/>
                    <a:gd name="connsiteY6" fmla="*/ 4713614 h 4903400"/>
                    <a:gd name="connsiteX7" fmla="*/ 1311211 w 1500998"/>
                    <a:gd name="connsiteY7" fmla="*/ 4903400 h 4903400"/>
                    <a:gd name="connsiteX8" fmla="*/ 189786 w 1500998"/>
                    <a:gd name="connsiteY8" fmla="*/ 4903400 h 4903400"/>
                    <a:gd name="connsiteX9" fmla="*/ 0 w 1500998"/>
                    <a:gd name="connsiteY9" fmla="*/ 4713614 h 4903400"/>
                    <a:gd name="connsiteX10" fmla="*/ 0 w 1500998"/>
                    <a:gd name="connsiteY10" fmla="*/ 1159537 h 4903400"/>
                    <a:gd name="connsiteX11" fmla="*/ 219816 w 1500998"/>
                    <a:gd name="connsiteY11" fmla="*/ 628854 h 4903400"/>
                    <a:gd name="connsiteX12" fmla="*/ 295657 w 1500998"/>
                    <a:gd name="connsiteY12" fmla="*/ 566280 h 4903400"/>
                    <a:gd name="connsiteX13" fmla="*/ 342368 w 1500998"/>
                    <a:gd name="connsiteY13" fmla="*/ 521908 h 4903400"/>
                    <a:gd name="connsiteX14" fmla="*/ 473050 w 1500998"/>
                    <a:gd name="connsiteY14" fmla="*/ 0 h 490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00998" h="4903400">
                      <a:moveTo>
                        <a:pt x="473050" y="0"/>
                      </a:moveTo>
                      <a:lnTo>
                        <a:pt x="1027946" y="0"/>
                      </a:lnTo>
                      <a:cubicBezTo>
                        <a:pt x="1028468" y="241002"/>
                        <a:pt x="1054514" y="389025"/>
                        <a:pt x="1158726" y="515853"/>
                      </a:cubicBezTo>
                      <a:lnTo>
                        <a:pt x="1206822" y="567501"/>
                      </a:lnTo>
                      <a:lnTo>
                        <a:pt x="1281182" y="628854"/>
                      </a:lnTo>
                      <a:cubicBezTo>
                        <a:pt x="1416996" y="764668"/>
                        <a:pt x="1500998" y="952293"/>
                        <a:pt x="1500998" y="1159537"/>
                      </a:cubicBezTo>
                      <a:cubicBezTo>
                        <a:pt x="1500998" y="2344229"/>
                        <a:pt x="1500997" y="3528922"/>
                        <a:pt x="1500997" y="4713614"/>
                      </a:cubicBezTo>
                      <a:cubicBezTo>
                        <a:pt x="1500997" y="4818430"/>
                        <a:pt x="1416027" y="4903400"/>
                        <a:pt x="1311211" y="4903400"/>
                      </a:cubicBezTo>
                      <a:lnTo>
                        <a:pt x="189786" y="4903400"/>
                      </a:lnTo>
                      <a:cubicBezTo>
                        <a:pt x="84970" y="4903400"/>
                        <a:pt x="0" y="4818430"/>
                        <a:pt x="0" y="4713614"/>
                      </a:cubicBezTo>
                      <a:lnTo>
                        <a:pt x="0" y="1159537"/>
                      </a:lnTo>
                      <a:cubicBezTo>
                        <a:pt x="0" y="952293"/>
                        <a:pt x="84002" y="764668"/>
                        <a:pt x="219816" y="628854"/>
                      </a:cubicBezTo>
                      <a:lnTo>
                        <a:pt x="295657" y="566280"/>
                      </a:lnTo>
                      <a:lnTo>
                        <a:pt x="342368" y="521908"/>
                      </a:lnTo>
                      <a:cubicBezTo>
                        <a:pt x="447004" y="408558"/>
                        <a:pt x="474612" y="268089"/>
                        <a:pt x="47305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06600"/>
                    </a:gs>
                    <a:gs pos="100000">
                      <a:srgbClr val="006600"/>
                    </a:gs>
                    <a:gs pos="50000">
                      <a:srgbClr val="00B050"/>
                    </a:gs>
                  </a:gsLst>
                  <a:lin ang="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8" name="四角形: 上の 2 つの角を丸める 677">
                  <a:extLst>
                    <a:ext uri="{FF2B5EF4-FFF2-40B4-BE49-F238E27FC236}">
                      <a16:creationId xmlns:a16="http://schemas.microsoft.com/office/drawing/2014/main" id="{35975D38-7960-43C6-A8B2-0693B64DC71A}"/>
                    </a:ext>
                  </a:extLst>
                </p:cNvPr>
                <p:cNvSpPr/>
                <p:nvPr/>
              </p:nvSpPr>
              <p:spPr>
                <a:xfrm>
                  <a:off x="2972924" y="792956"/>
                  <a:ext cx="558470" cy="540543"/>
                </a:xfrm>
                <a:prstGeom prst="round2SameRect">
                  <a:avLst>
                    <a:gd name="adj1" fmla="val 8329"/>
                    <a:gd name="adj2" fmla="val 0"/>
                  </a:avLst>
                </a:pr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79" name="四角形: 上の 2 つの角を丸める 678">
                  <a:extLst>
                    <a:ext uri="{FF2B5EF4-FFF2-40B4-BE49-F238E27FC236}">
                      <a16:creationId xmlns:a16="http://schemas.microsoft.com/office/drawing/2014/main" id="{4C8D193B-7649-475C-8BA6-0A09B50BBF72}"/>
                    </a:ext>
                  </a:extLst>
                </p:cNvPr>
                <p:cNvSpPr/>
                <p:nvPr/>
              </p:nvSpPr>
              <p:spPr>
                <a:xfrm>
                  <a:off x="2972924" y="230981"/>
                  <a:ext cx="558470" cy="466725"/>
                </a:xfrm>
                <a:prstGeom prst="round2SameRect">
                  <a:avLst>
                    <a:gd name="adj1" fmla="val 14796"/>
                    <a:gd name="adj2" fmla="val 11735"/>
                  </a:avLst>
                </a:pr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0" name="フリーフォーム: 図形 679">
                  <a:extLst>
                    <a:ext uri="{FF2B5EF4-FFF2-40B4-BE49-F238E27FC236}">
                      <a16:creationId xmlns:a16="http://schemas.microsoft.com/office/drawing/2014/main" id="{02CCF40A-03DE-4438-9EDF-02A7EB920A90}"/>
                    </a:ext>
                  </a:extLst>
                </p:cNvPr>
                <p:cNvSpPr/>
                <p:nvPr/>
              </p:nvSpPr>
              <p:spPr>
                <a:xfrm>
                  <a:off x="2986087" y="671513"/>
                  <a:ext cx="531019" cy="140494"/>
                </a:xfrm>
                <a:custGeom>
                  <a:avLst/>
                  <a:gdLst>
                    <a:gd name="connsiteX0" fmla="*/ 26194 w 531019"/>
                    <a:gd name="connsiteY0" fmla="*/ 0 h 175724"/>
                    <a:gd name="connsiteX1" fmla="*/ 502444 w 531019"/>
                    <a:gd name="connsiteY1" fmla="*/ 0 h 175724"/>
                    <a:gd name="connsiteX2" fmla="*/ 502444 w 531019"/>
                    <a:gd name="connsiteY2" fmla="*/ 26946 h 175724"/>
                    <a:gd name="connsiteX3" fmla="*/ 508774 w 531019"/>
                    <a:gd name="connsiteY3" fmla="*/ 21700 h 175724"/>
                    <a:gd name="connsiteX4" fmla="*/ 531019 w 531019"/>
                    <a:gd name="connsiteY4" fmla="*/ 16180 h 175724"/>
                    <a:gd name="connsiteX5" fmla="*/ 531019 w 531019"/>
                    <a:gd name="connsiteY5" fmla="*/ 156674 h 175724"/>
                    <a:gd name="connsiteX6" fmla="*/ 508774 w 531019"/>
                    <a:gd name="connsiteY6" fmla="*/ 151154 h 175724"/>
                    <a:gd name="connsiteX7" fmla="*/ 502444 w 531019"/>
                    <a:gd name="connsiteY7" fmla="*/ 145908 h 175724"/>
                    <a:gd name="connsiteX8" fmla="*/ 502444 w 531019"/>
                    <a:gd name="connsiteY8" fmla="*/ 175724 h 175724"/>
                    <a:gd name="connsiteX9" fmla="*/ 26194 w 531019"/>
                    <a:gd name="connsiteY9" fmla="*/ 175724 h 175724"/>
                    <a:gd name="connsiteX10" fmla="*/ 26194 w 531019"/>
                    <a:gd name="connsiteY10" fmla="*/ 147881 h 175724"/>
                    <a:gd name="connsiteX11" fmla="*/ 22245 w 531019"/>
                    <a:gd name="connsiteY11" fmla="*/ 151154 h 175724"/>
                    <a:gd name="connsiteX12" fmla="*/ 0 w 531019"/>
                    <a:gd name="connsiteY12" fmla="*/ 156674 h 175724"/>
                    <a:gd name="connsiteX13" fmla="*/ 0 w 531019"/>
                    <a:gd name="connsiteY13" fmla="*/ 16180 h 175724"/>
                    <a:gd name="connsiteX14" fmla="*/ 22245 w 531019"/>
                    <a:gd name="connsiteY14" fmla="*/ 21700 h 175724"/>
                    <a:gd name="connsiteX15" fmla="*/ 26194 w 531019"/>
                    <a:gd name="connsiteY15" fmla="*/ 24973 h 175724"/>
                    <a:gd name="connsiteX0" fmla="*/ 26194 w 531019"/>
                    <a:gd name="connsiteY0" fmla="*/ 0 h 175724"/>
                    <a:gd name="connsiteX1" fmla="*/ 502444 w 531019"/>
                    <a:gd name="connsiteY1" fmla="*/ 0 h 175724"/>
                    <a:gd name="connsiteX2" fmla="*/ 502444 w 531019"/>
                    <a:gd name="connsiteY2" fmla="*/ 26946 h 175724"/>
                    <a:gd name="connsiteX3" fmla="*/ 508774 w 531019"/>
                    <a:gd name="connsiteY3" fmla="*/ 21700 h 175724"/>
                    <a:gd name="connsiteX4" fmla="*/ 531019 w 531019"/>
                    <a:gd name="connsiteY4" fmla="*/ 16180 h 175724"/>
                    <a:gd name="connsiteX5" fmla="*/ 531019 w 531019"/>
                    <a:gd name="connsiteY5" fmla="*/ 156674 h 175724"/>
                    <a:gd name="connsiteX6" fmla="*/ 508774 w 531019"/>
                    <a:gd name="connsiteY6" fmla="*/ 151154 h 175724"/>
                    <a:gd name="connsiteX7" fmla="*/ 502444 w 531019"/>
                    <a:gd name="connsiteY7" fmla="*/ 145908 h 175724"/>
                    <a:gd name="connsiteX8" fmla="*/ 502444 w 531019"/>
                    <a:gd name="connsiteY8" fmla="*/ 175724 h 175724"/>
                    <a:gd name="connsiteX9" fmla="*/ 26194 w 531019"/>
                    <a:gd name="connsiteY9" fmla="*/ 147881 h 175724"/>
                    <a:gd name="connsiteX10" fmla="*/ 22245 w 531019"/>
                    <a:gd name="connsiteY10" fmla="*/ 151154 h 175724"/>
                    <a:gd name="connsiteX11" fmla="*/ 0 w 531019"/>
                    <a:gd name="connsiteY11" fmla="*/ 156674 h 175724"/>
                    <a:gd name="connsiteX12" fmla="*/ 0 w 531019"/>
                    <a:gd name="connsiteY12" fmla="*/ 16180 h 175724"/>
                    <a:gd name="connsiteX13" fmla="*/ 22245 w 531019"/>
                    <a:gd name="connsiteY13" fmla="*/ 21700 h 175724"/>
                    <a:gd name="connsiteX14" fmla="*/ 26194 w 531019"/>
                    <a:gd name="connsiteY14" fmla="*/ 24973 h 175724"/>
                    <a:gd name="connsiteX15" fmla="*/ 26194 w 531019"/>
                    <a:gd name="connsiteY15" fmla="*/ 0 h 175724"/>
                    <a:gd name="connsiteX0" fmla="*/ 26194 w 531019"/>
                    <a:gd name="connsiteY0" fmla="*/ 0 h 156674"/>
                    <a:gd name="connsiteX1" fmla="*/ 502444 w 531019"/>
                    <a:gd name="connsiteY1" fmla="*/ 0 h 156674"/>
                    <a:gd name="connsiteX2" fmla="*/ 502444 w 531019"/>
                    <a:gd name="connsiteY2" fmla="*/ 26946 h 156674"/>
                    <a:gd name="connsiteX3" fmla="*/ 508774 w 531019"/>
                    <a:gd name="connsiteY3" fmla="*/ 21700 h 156674"/>
                    <a:gd name="connsiteX4" fmla="*/ 531019 w 531019"/>
                    <a:gd name="connsiteY4" fmla="*/ 16180 h 156674"/>
                    <a:gd name="connsiteX5" fmla="*/ 531019 w 531019"/>
                    <a:gd name="connsiteY5" fmla="*/ 156674 h 156674"/>
                    <a:gd name="connsiteX6" fmla="*/ 508774 w 531019"/>
                    <a:gd name="connsiteY6" fmla="*/ 151154 h 156674"/>
                    <a:gd name="connsiteX7" fmla="*/ 502444 w 531019"/>
                    <a:gd name="connsiteY7" fmla="*/ 145908 h 156674"/>
                    <a:gd name="connsiteX8" fmla="*/ 26194 w 531019"/>
                    <a:gd name="connsiteY8" fmla="*/ 147881 h 156674"/>
                    <a:gd name="connsiteX9" fmla="*/ 22245 w 531019"/>
                    <a:gd name="connsiteY9" fmla="*/ 151154 h 156674"/>
                    <a:gd name="connsiteX10" fmla="*/ 0 w 531019"/>
                    <a:gd name="connsiteY10" fmla="*/ 156674 h 156674"/>
                    <a:gd name="connsiteX11" fmla="*/ 0 w 531019"/>
                    <a:gd name="connsiteY11" fmla="*/ 16180 h 156674"/>
                    <a:gd name="connsiteX12" fmla="*/ 22245 w 531019"/>
                    <a:gd name="connsiteY12" fmla="*/ 21700 h 156674"/>
                    <a:gd name="connsiteX13" fmla="*/ 26194 w 531019"/>
                    <a:gd name="connsiteY13" fmla="*/ 24973 h 156674"/>
                    <a:gd name="connsiteX14" fmla="*/ 26194 w 531019"/>
                    <a:gd name="connsiteY14" fmla="*/ 0 h 156674"/>
                    <a:gd name="connsiteX0" fmla="*/ 26194 w 531019"/>
                    <a:gd name="connsiteY0" fmla="*/ 0 h 156674"/>
                    <a:gd name="connsiteX1" fmla="*/ 502444 w 531019"/>
                    <a:gd name="connsiteY1" fmla="*/ 26946 h 156674"/>
                    <a:gd name="connsiteX2" fmla="*/ 508774 w 531019"/>
                    <a:gd name="connsiteY2" fmla="*/ 21700 h 156674"/>
                    <a:gd name="connsiteX3" fmla="*/ 531019 w 531019"/>
                    <a:gd name="connsiteY3" fmla="*/ 16180 h 156674"/>
                    <a:gd name="connsiteX4" fmla="*/ 531019 w 531019"/>
                    <a:gd name="connsiteY4" fmla="*/ 156674 h 156674"/>
                    <a:gd name="connsiteX5" fmla="*/ 508774 w 531019"/>
                    <a:gd name="connsiteY5" fmla="*/ 151154 h 156674"/>
                    <a:gd name="connsiteX6" fmla="*/ 502444 w 531019"/>
                    <a:gd name="connsiteY6" fmla="*/ 145908 h 156674"/>
                    <a:gd name="connsiteX7" fmla="*/ 26194 w 531019"/>
                    <a:gd name="connsiteY7" fmla="*/ 147881 h 156674"/>
                    <a:gd name="connsiteX8" fmla="*/ 22245 w 531019"/>
                    <a:gd name="connsiteY8" fmla="*/ 151154 h 156674"/>
                    <a:gd name="connsiteX9" fmla="*/ 0 w 531019"/>
                    <a:gd name="connsiteY9" fmla="*/ 156674 h 156674"/>
                    <a:gd name="connsiteX10" fmla="*/ 0 w 531019"/>
                    <a:gd name="connsiteY10" fmla="*/ 16180 h 156674"/>
                    <a:gd name="connsiteX11" fmla="*/ 22245 w 531019"/>
                    <a:gd name="connsiteY11" fmla="*/ 21700 h 156674"/>
                    <a:gd name="connsiteX12" fmla="*/ 26194 w 531019"/>
                    <a:gd name="connsiteY12" fmla="*/ 24973 h 156674"/>
                    <a:gd name="connsiteX13" fmla="*/ 26194 w 531019"/>
                    <a:gd name="connsiteY13" fmla="*/ 0 h 156674"/>
                    <a:gd name="connsiteX0" fmla="*/ 26194 w 531019"/>
                    <a:gd name="connsiteY0" fmla="*/ 8793 h 140494"/>
                    <a:gd name="connsiteX1" fmla="*/ 502444 w 531019"/>
                    <a:gd name="connsiteY1" fmla="*/ 10766 h 140494"/>
                    <a:gd name="connsiteX2" fmla="*/ 508774 w 531019"/>
                    <a:gd name="connsiteY2" fmla="*/ 5520 h 140494"/>
                    <a:gd name="connsiteX3" fmla="*/ 531019 w 531019"/>
                    <a:gd name="connsiteY3" fmla="*/ 0 h 140494"/>
                    <a:gd name="connsiteX4" fmla="*/ 531019 w 531019"/>
                    <a:gd name="connsiteY4" fmla="*/ 140494 h 140494"/>
                    <a:gd name="connsiteX5" fmla="*/ 508774 w 531019"/>
                    <a:gd name="connsiteY5" fmla="*/ 134974 h 140494"/>
                    <a:gd name="connsiteX6" fmla="*/ 502444 w 531019"/>
                    <a:gd name="connsiteY6" fmla="*/ 129728 h 140494"/>
                    <a:gd name="connsiteX7" fmla="*/ 26194 w 531019"/>
                    <a:gd name="connsiteY7" fmla="*/ 131701 h 140494"/>
                    <a:gd name="connsiteX8" fmla="*/ 22245 w 531019"/>
                    <a:gd name="connsiteY8" fmla="*/ 134974 h 140494"/>
                    <a:gd name="connsiteX9" fmla="*/ 0 w 531019"/>
                    <a:gd name="connsiteY9" fmla="*/ 140494 h 140494"/>
                    <a:gd name="connsiteX10" fmla="*/ 0 w 531019"/>
                    <a:gd name="connsiteY10" fmla="*/ 0 h 140494"/>
                    <a:gd name="connsiteX11" fmla="*/ 22245 w 531019"/>
                    <a:gd name="connsiteY11" fmla="*/ 5520 h 140494"/>
                    <a:gd name="connsiteX12" fmla="*/ 26194 w 531019"/>
                    <a:gd name="connsiteY12" fmla="*/ 8793 h 140494"/>
                    <a:gd name="connsiteX0" fmla="*/ 22245 w 531019"/>
                    <a:gd name="connsiteY0" fmla="*/ 5520 h 140494"/>
                    <a:gd name="connsiteX1" fmla="*/ 502444 w 531019"/>
                    <a:gd name="connsiteY1" fmla="*/ 10766 h 140494"/>
                    <a:gd name="connsiteX2" fmla="*/ 508774 w 531019"/>
                    <a:gd name="connsiteY2" fmla="*/ 5520 h 140494"/>
                    <a:gd name="connsiteX3" fmla="*/ 531019 w 531019"/>
                    <a:gd name="connsiteY3" fmla="*/ 0 h 140494"/>
                    <a:gd name="connsiteX4" fmla="*/ 531019 w 531019"/>
                    <a:gd name="connsiteY4" fmla="*/ 140494 h 140494"/>
                    <a:gd name="connsiteX5" fmla="*/ 508774 w 531019"/>
                    <a:gd name="connsiteY5" fmla="*/ 134974 h 140494"/>
                    <a:gd name="connsiteX6" fmla="*/ 502444 w 531019"/>
                    <a:gd name="connsiteY6" fmla="*/ 129728 h 140494"/>
                    <a:gd name="connsiteX7" fmla="*/ 26194 w 531019"/>
                    <a:gd name="connsiteY7" fmla="*/ 131701 h 140494"/>
                    <a:gd name="connsiteX8" fmla="*/ 22245 w 531019"/>
                    <a:gd name="connsiteY8" fmla="*/ 134974 h 140494"/>
                    <a:gd name="connsiteX9" fmla="*/ 0 w 531019"/>
                    <a:gd name="connsiteY9" fmla="*/ 140494 h 140494"/>
                    <a:gd name="connsiteX10" fmla="*/ 0 w 531019"/>
                    <a:gd name="connsiteY10" fmla="*/ 0 h 140494"/>
                    <a:gd name="connsiteX11" fmla="*/ 22245 w 531019"/>
                    <a:gd name="connsiteY11" fmla="*/ 5520 h 140494"/>
                    <a:gd name="connsiteX0" fmla="*/ 0 w 531019"/>
                    <a:gd name="connsiteY0" fmla="*/ 7570 h 148064"/>
                    <a:gd name="connsiteX1" fmla="*/ 502444 w 531019"/>
                    <a:gd name="connsiteY1" fmla="*/ 18336 h 148064"/>
                    <a:gd name="connsiteX2" fmla="*/ 508774 w 531019"/>
                    <a:gd name="connsiteY2" fmla="*/ 13090 h 148064"/>
                    <a:gd name="connsiteX3" fmla="*/ 531019 w 531019"/>
                    <a:gd name="connsiteY3" fmla="*/ 7570 h 148064"/>
                    <a:gd name="connsiteX4" fmla="*/ 531019 w 531019"/>
                    <a:gd name="connsiteY4" fmla="*/ 148064 h 148064"/>
                    <a:gd name="connsiteX5" fmla="*/ 508774 w 531019"/>
                    <a:gd name="connsiteY5" fmla="*/ 142544 h 148064"/>
                    <a:gd name="connsiteX6" fmla="*/ 502444 w 531019"/>
                    <a:gd name="connsiteY6" fmla="*/ 137298 h 148064"/>
                    <a:gd name="connsiteX7" fmla="*/ 26194 w 531019"/>
                    <a:gd name="connsiteY7" fmla="*/ 139271 h 148064"/>
                    <a:gd name="connsiteX8" fmla="*/ 22245 w 531019"/>
                    <a:gd name="connsiteY8" fmla="*/ 142544 h 148064"/>
                    <a:gd name="connsiteX9" fmla="*/ 0 w 531019"/>
                    <a:gd name="connsiteY9" fmla="*/ 148064 h 148064"/>
                    <a:gd name="connsiteX10" fmla="*/ 0 w 531019"/>
                    <a:gd name="connsiteY10" fmla="*/ 7570 h 148064"/>
                    <a:gd name="connsiteX0" fmla="*/ 0 w 531019"/>
                    <a:gd name="connsiteY0" fmla="*/ 7570 h 148064"/>
                    <a:gd name="connsiteX1" fmla="*/ 502444 w 531019"/>
                    <a:gd name="connsiteY1" fmla="*/ 18336 h 148064"/>
                    <a:gd name="connsiteX2" fmla="*/ 531019 w 531019"/>
                    <a:gd name="connsiteY2" fmla="*/ 7570 h 148064"/>
                    <a:gd name="connsiteX3" fmla="*/ 531019 w 531019"/>
                    <a:gd name="connsiteY3" fmla="*/ 148064 h 148064"/>
                    <a:gd name="connsiteX4" fmla="*/ 508774 w 531019"/>
                    <a:gd name="connsiteY4" fmla="*/ 142544 h 148064"/>
                    <a:gd name="connsiteX5" fmla="*/ 502444 w 531019"/>
                    <a:gd name="connsiteY5" fmla="*/ 137298 h 148064"/>
                    <a:gd name="connsiteX6" fmla="*/ 26194 w 531019"/>
                    <a:gd name="connsiteY6" fmla="*/ 139271 h 148064"/>
                    <a:gd name="connsiteX7" fmla="*/ 22245 w 531019"/>
                    <a:gd name="connsiteY7" fmla="*/ 142544 h 148064"/>
                    <a:gd name="connsiteX8" fmla="*/ 0 w 531019"/>
                    <a:gd name="connsiteY8" fmla="*/ 148064 h 148064"/>
                    <a:gd name="connsiteX9" fmla="*/ 0 w 531019"/>
                    <a:gd name="connsiteY9" fmla="*/ 7570 h 148064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508774 w 531019"/>
                    <a:gd name="connsiteY3" fmla="*/ 152536 h 158056"/>
                    <a:gd name="connsiteX4" fmla="*/ 502444 w 531019"/>
                    <a:gd name="connsiteY4" fmla="*/ 147290 h 158056"/>
                    <a:gd name="connsiteX5" fmla="*/ 26194 w 531019"/>
                    <a:gd name="connsiteY5" fmla="*/ 149263 h 158056"/>
                    <a:gd name="connsiteX6" fmla="*/ 22245 w 531019"/>
                    <a:gd name="connsiteY6" fmla="*/ 152536 h 158056"/>
                    <a:gd name="connsiteX7" fmla="*/ 0 w 531019"/>
                    <a:gd name="connsiteY7" fmla="*/ 158056 h 158056"/>
                    <a:gd name="connsiteX8" fmla="*/ 0 w 531019"/>
                    <a:gd name="connsiteY8" fmla="*/ 17562 h 158056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508774 w 531019"/>
                    <a:gd name="connsiteY3" fmla="*/ 152536 h 158056"/>
                    <a:gd name="connsiteX4" fmla="*/ 26194 w 531019"/>
                    <a:gd name="connsiteY4" fmla="*/ 149263 h 158056"/>
                    <a:gd name="connsiteX5" fmla="*/ 22245 w 531019"/>
                    <a:gd name="connsiteY5" fmla="*/ 152536 h 158056"/>
                    <a:gd name="connsiteX6" fmla="*/ 0 w 531019"/>
                    <a:gd name="connsiteY6" fmla="*/ 158056 h 158056"/>
                    <a:gd name="connsiteX7" fmla="*/ 0 w 531019"/>
                    <a:gd name="connsiteY7" fmla="*/ 17562 h 158056"/>
                    <a:gd name="connsiteX0" fmla="*/ 0 w 531019"/>
                    <a:gd name="connsiteY0" fmla="*/ 17562 h 166101"/>
                    <a:gd name="connsiteX1" fmla="*/ 531019 w 531019"/>
                    <a:gd name="connsiteY1" fmla="*/ 17562 h 166101"/>
                    <a:gd name="connsiteX2" fmla="*/ 531019 w 531019"/>
                    <a:gd name="connsiteY2" fmla="*/ 158056 h 166101"/>
                    <a:gd name="connsiteX3" fmla="*/ 26194 w 531019"/>
                    <a:gd name="connsiteY3" fmla="*/ 149263 h 166101"/>
                    <a:gd name="connsiteX4" fmla="*/ 22245 w 531019"/>
                    <a:gd name="connsiteY4" fmla="*/ 152536 h 166101"/>
                    <a:gd name="connsiteX5" fmla="*/ 0 w 531019"/>
                    <a:gd name="connsiteY5" fmla="*/ 158056 h 166101"/>
                    <a:gd name="connsiteX6" fmla="*/ 0 w 531019"/>
                    <a:gd name="connsiteY6" fmla="*/ 17562 h 166101"/>
                    <a:gd name="connsiteX0" fmla="*/ 0 w 531019"/>
                    <a:gd name="connsiteY0" fmla="*/ 17562 h 166101"/>
                    <a:gd name="connsiteX1" fmla="*/ 531019 w 531019"/>
                    <a:gd name="connsiteY1" fmla="*/ 17562 h 166101"/>
                    <a:gd name="connsiteX2" fmla="*/ 531019 w 531019"/>
                    <a:gd name="connsiteY2" fmla="*/ 158056 h 166101"/>
                    <a:gd name="connsiteX3" fmla="*/ 26194 w 531019"/>
                    <a:gd name="connsiteY3" fmla="*/ 149263 h 166101"/>
                    <a:gd name="connsiteX4" fmla="*/ 0 w 531019"/>
                    <a:gd name="connsiteY4" fmla="*/ 158056 h 166101"/>
                    <a:gd name="connsiteX5" fmla="*/ 0 w 531019"/>
                    <a:gd name="connsiteY5" fmla="*/ 17562 h 166101"/>
                    <a:gd name="connsiteX0" fmla="*/ 0 w 531019"/>
                    <a:gd name="connsiteY0" fmla="*/ 17562 h 175618"/>
                    <a:gd name="connsiteX1" fmla="*/ 531019 w 531019"/>
                    <a:gd name="connsiteY1" fmla="*/ 17562 h 175618"/>
                    <a:gd name="connsiteX2" fmla="*/ 531019 w 531019"/>
                    <a:gd name="connsiteY2" fmla="*/ 158056 h 175618"/>
                    <a:gd name="connsiteX3" fmla="*/ 0 w 531019"/>
                    <a:gd name="connsiteY3" fmla="*/ 158056 h 175618"/>
                    <a:gd name="connsiteX4" fmla="*/ 0 w 531019"/>
                    <a:gd name="connsiteY4" fmla="*/ 17562 h 175618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0 w 531019"/>
                    <a:gd name="connsiteY3" fmla="*/ 158056 h 158056"/>
                    <a:gd name="connsiteX4" fmla="*/ 0 w 531019"/>
                    <a:gd name="connsiteY4" fmla="*/ 17562 h 158056"/>
                    <a:gd name="connsiteX0" fmla="*/ 0 w 531019"/>
                    <a:gd name="connsiteY0" fmla="*/ 0 h 140494"/>
                    <a:gd name="connsiteX1" fmla="*/ 531019 w 531019"/>
                    <a:gd name="connsiteY1" fmla="*/ 0 h 140494"/>
                    <a:gd name="connsiteX2" fmla="*/ 531019 w 531019"/>
                    <a:gd name="connsiteY2" fmla="*/ 140494 h 140494"/>
                    <a:gd name="connsiteX3" fmla="*/ 0 w 531019"/>
                    <a:gd name="connsiteY3" fmla="*/ 140494 h 140494"/>
                    <a:gd name="connsiteX4" fmla="*/ 0 w 531019"/>
                    <a:gd name="connsiteY4" fmla="*/ 0 h 140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1019" h="140494">
                      <a:moveTo>
                        <a:pt x="0" y="0"/>
                      </a:moveTo>
                      <a:lnTo>
                        <a:pt x="531019" y="0"/>
                      </a:lnTo>
                      <a:cubicBezTo>
                        <a:pt x="511969" y="43904"/>
                        <a:pt x="511969" y="96590"/>
                        <a:pt x="531019" y="140494"/>
                      </a:cubicBezTo>
                      <a:lnTo>
                        <a:pt x="0" y="140494"/>
                      </a:lnTo>
                      <a:cubicBezTo>
                        <a:pt x="19050" y="96590"/>
                        <a:pt x="19050" y="43904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1" name="四角形: 角を丸くする 680">
                  <a:extLst>
                    <a:ext uri="{FF2B5EF4-FFF2-40B4-BE49-F238E27FC236}">
                      <a16:creationId xmlns:a16="http://schemas.microsoft.com/office/drawing/2014/main" id="{E22E0336-11DA-4938-B5EF-5DD94BD68C80}"/>
                    </a:ext>
                  </a:extLst>
                </p:cNvPr>
                <p:cNvSpPr/>
                <p:nvPr/>
              </p:nvSpPr>
              <p:spPr>
                <a:xfrm>
                  <a:off x="2954006" y="323685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2" name="四角形: 角を丸くする 681">
                  <a:extLst>
                    <a:ext uri="{FF2B5EF4-FFF2-40B4-BE49-F238E27FC236}">
                      <a16:creationId xmlns:a16="http://schemas.microsoft.com/office/drawing/2014/main" id="{C2BD5D27-0EC4-4CEA-ACDE-167FEED4F456}"/>
                    </a:ext>
                  </a:extLst>
                </p:cNvPr>
                <p:cNvSpPr/>
                <p:nvPr/>
              </p:nvSpPr>
              <p:spPr>
                <a:xfrm>
                  <a:off x="2954006" y="436794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3" name="四角形: 角を丸くする 682">
                  <a:extLst>
                    <a:ext uri="{FF2B5EF4-FFF2-40B4-BE49-F238E27FC236}">
                      <a16:creationId xmlns:a16="http://schemas.microsoft.com/office/drawing/2014/main" id="{E7EA30DD-6792-40F9-ADE9-E2B2AE7754C9}"/>
                    </a:ext>
                  </a:extLst>
                </p:cNvPr>
                <p:cNvSpPr/>
                <p:nvPr/>
              </p:nvSpPr>
              <p:spPr>
                <a:xfrm>
                  <a:off x="2954006" y="549904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rgbClr val="FFC000">
                        <a:lumMod val="50000"/>
                      </a:srgbClr>
                    </a:gs>
                    <a:gs pos="100000">
                      <a:srgbClr val="FFC000">
                        <a:lumMod val="50000"/>
                      </a:srgbClr>
                    </a:gs>
                    <a:gs pos="50000">
                      <a:srgbClr val="FFC000">
                        <a:lumMod val="75000"/>
                      </a:srgbClr>
                    </a:gs>
                  </a:gsLst>
                  <a:lin ang="0" scaled="1"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4" name="フリーフォーム: 図形 683">
                  <a:extLst>
                    <a:ext uri="{FF2B5EF4-FFF2-40B4-BE49-F238E27FC236}">
                      <a16:creationId xmlns:a16="http://schemas.microsoft.com/office/drawing/2014/main" id="{D3B0D27F-379A-4649-AD41-49ED6BADCC43}"/>
                    </a:ext>
                  </a:extLst>
                </p:cNvPr>
                <p:cNvSpPr/>
                <p:nvPr/>
              </p:nvSpPr>
              <p:spPr>
                <a:xfrm>
                  <a:off x="2501660" y="6007894"/>
                  <a:ext cx="1500997" cy="229004"/>
                </a:xfrm>
                <a:custGeom>
                  <a:avLst/>
                  <a:gdLst>
                    <a:gd name="connsiteX0" fmla="*/ 739678 w 1500997"/>
                    <a:gd name="connsiteY0" fmla="*/ 0 h 229004"/>
                    <a:gd name="connsiteX1" fmla="*/ 1227249 w 1500997"/>
                    <a:gd name="connsiteY1" fmla="*/ 112653 h 229004"/>
                    <a:gd name="connsiteX2" fmla="*/ 1260367 w 1500997"/>
                    <a:gd name="connsiteY2" fmla="*/ 139395 h 229004"/>
                    <a:gd name="connsiteX3" fmla="*/ 1264130 w 1500997"/>
                    <a:gd name="connsiteY3" fmla="*/ 139395 h 229004"/>
                    <a:gd name="connsiteX4" fmla="*/ 1322736 w 1500997"/>
                    <a:gd name="connsiteY4" fmla="*/ 139395 h 229004"/>
                    <a:gd name="connsiteX5" fmla="*/ 1459694 w 1500997"/>
                    <a:gd name="connsiteY5" fmla="*/ 85010 h 229004"/>
                    <a:gd name="connsiteX6" fmla="*/ 1500997 w 1500997"/>
                    <a:gd name="connsiteY6" fmla="*/ 26280 h 229004"/>
                    <a:gd name="connsiteX7" fmla="*/ 1500997 w 1500997"/>
                    <a:gd name="connsiteY7" fmla="*/ 39218 h 229004"/>
                    <a:gd name="connsiteX8" fmla="*/ 1311211 w 1500997"/>
                    <a:gd name="connsiteY8" fmla="*/ 229004 h 229004"/>
                    <a:gd name="connsiteX9" fmla="*/ 189786 w 1500997"/>
                    <a:gd name="connsiteY9" fmla="*/ 229004 h 229004"/>
                    <a:gd name="connsiteX10" fmla="*/ 0 w 1500997"/>
                    <a:gd name="connsiteY10" fmla="*/ 39218 h 229004"/>
                    <a:gd name="connsiteX11" fmla="*/ 0 w 1500997"/>
                    <a:gd name="connsiteY11" fmla="*/ 26283 h 229004"/>
                    <a:gd name="connsiteX12" fmla="*/ 41302 w 1500997"/>
                    <a:gd name="connsiteY12" fmla="*/ 85010 h 229004"/>
                    <a:gd name="connsiteX13" fmla="*/ 178260 w 1500997"/>
                    <a:gd name="connsiteY13" fmla="*/ 139395 h 229004"/>
                    <a:gd name="connsiteX14" fmla="*/ 218990 w 1500997"/>
                    <a:gd name="connsiteY14" fmla="*/ 139395 h 229004"/>
                    <a:gd name="connsiteX15" fmla="*/ 252108 w 1500997"/>
                    <a:gd name="connsiteY15" fmla="*/ 112653 h 229004"/>
                    <a:gd name="connsiteX16" fmla="*/ 739678 w 1500997"/>
                    <a:gd name="connsiteY16" fmla="*/ 0 h 22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997" h="229004">
                      <a:moveTo>
                        <a:pt x="739678" y="0"/>
                      </a:moveTo>
                      <a:cubicBezTo>
                        <a:pt x="935971" y="0"/>
                        <a:pt x="1111357" y="43853"/>
                        <a:pt x="1227249" y="112653"/>
                      </a:cubicBezTo>
                      <a:lnTo>
                        <a:pt x="1260367" y="139395"/>
                      </a:lnTo>
                      <a:lnTo>
                        <a:pt x="1264130" y="139395"/>
                      </a:lnTo>
                      <a:lnTo>
                        <a:pt x="1322736" y="139395"/>
                      </a:lnTo>
                      <a:cubicBezTo>
                        <a:pt x="1376222" y="139395"/>
                        <a:pt x="1424643" y="118612"/>
                        <a:pt x="1459694" y="85010"/>
                      </a:cubicBezTo>
                      <a:lnTo>
                        <a:pt x="1500997" y="26280"/>
                      </a:lnTo>
                      <a:lnTo>
                        <a:pt x="1500997" y="39218"/>
                      </a:lnTo>
                      <a:cubicBezTo>
                        <a:pt x="1500997" y="144034"/>
                        <a:pt x="1416027" y="229004"/>
                        <a:pt x="1311211" y="229004"/>
                      </a:cubicBezTo>
                      <a:lnTo>
                        <a:pt x="189786" y="229004"/>
                      </a:lnTo>
                      <a:cubicBezTo>
                        <a:pt x="84970" y="229004"/>
                        <a:pt x="0" y="144034"/>
                        <a:pt x="0" y="39218"/>
                      </a:cubicBezTo>
                      <a:lnTo>
                        <a:pt x="0" y="26283"/>
                      </a:lnTo>
                      <a:lnTo>
                        <a:pt x="41302" y="85010"/>
                      </a:lnTo>
                      <a:cubicBezTo>
                        <a:pt x="76353" y="118612"/>
                        <a:pt x="124775" y="139395"/>
                        <a:pt x="178260" y="139395"/>
                      </a:cubicBezTo>
                      <a:lnTo>
                        <a:pt x="218990" y="139395"/>
                      </a:lnTo>
                      <a:lnTo>
                        <a:pt x="252108" y="112653"/>
                      </a:lnTo>
                      <a:cubicBezTo>
                        <a:pt x="368000" y="43853"/>
                        <a:pt x="543386" y="0"/>
                        <a:pt x="739678" y="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5" name="フリーフォーム: 図形 684">
                  <a:extLst>
                    <a:ext uri="{FF2B5EF4-FFF2-40B4-BE49-F238E27FC236}">
                      <a16:creationId xmlns:a16="http://schemas.microsoft.com/office/drawing/2014/main" id="{D83740D2-B52E-4434-862E-F415938DFFF8}"/>
                    </a:ext>
                  </a:extLst>
                </p:cNvPr>
                <p:cNvSpPr/>
                <p:nvPr/>
              </p:nvSpPr>
              <p:spPr>
                <a:xfrm>
                  <a:off x="2501659" y="1877856"/>
                  <a:ext cx="318735" cy="4343690"/>
                </a:xfrm>
                <a:custGeom>
                  <a:avLst/>
                  <a:gdLst>
                    <a:gd name="connsiteX0" fmla="*/ 318735 w 318735"/>
                    <a:gd name="connsiteY0" fmla="*/ 0 h 4343690"/>
                    <a:gd name="connsiteX1" fmla="*/ 318735 w 318735"/>
                    <a:gd name="connsiteY1" fmla="*/ 2148 h 4343690"/>
                    <a:gd name="connsiteX2" fmla="*/ 270879 w 318735"/>
                    <a:gd name="connsiteY2" fmla="*/ 46377 h 4343690"/>
                    <a:gd name="connsiteX3" fmla="*/ 70544 w 318735"/>
                    <a:gd name="connsiteY3" fmla="*/ 588158 h 4343690"/>
                    <a:gd name="connsiteX4" fmla="*/ 70544 w 318735"/>
                    <a:gd name="connsiteY4" fmla="*/ 4216557 h 4343690"/>
                    <a:gd name="connsiteX5" fmla="*/ 84137 w 318735"/>
                    <a:gd name="connsiteY5" fmla="*/ 4291975 h 4343690"/>
                    <a:gd name="connsiteX6" fmla="*/ 115263 w 318735"/>
                    <a:gd name="connsiteY6" fmla="*/ 4343690 h 4343690"/>
                    <a:gd name="connsiteX7" fmla="*/ 55587 w 318735"/>
                    <a:gd name="connsiteY7" fmla="*/ 4303455 h 4343690"/>
                    <a:gd name="connsiteX8" fmla="*/ 0 w 318735"/>
                    <a:gd name="connsiteY8" fmla="*/ 4169256 h 4343690"/>
                    <a:gd name="connsiteX9" fmla="*/ 0 w 318735"/>
                    <a:gd name="connsiteY9" fmla="*/ 615179 h 4343690"/>
                    <a:gd name="connsiteX10" fmla="*/ 219816 w 318735"/>
                    <a:gd name="connsiteY10" fmla="*/ 84496 h 4343690"/>
                    <a:gd name="connsiteX11" fmla="*/ 295657 w 318735"/>
                    <a:gd name="connsiteY11" fmla="*/ 21922 h 4343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8735" h="4343690">
                      <a:moveTo>
                        <a:pt x="318735" y="0"/>
                      </a:moveTo>
                      <a:lnTo>
                        <a:pt x="318735" y="2148"/>
                      </a:lnTo>
                      <a:lnTo>
                        <a:pt x="270879" y="46377"/>
                      </a:lnTo>
                      <a:cubicBezTo>
                        <a:pt x="147102" y="185032"/>
                        <a:pt x="70544" y="376580"/>
                        <a:pt x="70544" y="588158"/>
                      </a:cubicBezTo>
                      <a:lnTo>
                        <a:pt x="70544" y="4216557"/>
                      </a:lnTo>
                      <a:cubicBezTo>
                        <a:pt x="70544" y="4243309"/>
                        <a:pt x="75384" y="4268794"/>
                        <a:pt x="84137" y="4291975"/>
                      </a:cubicBezTo>
                      <a:lnTo>
                        <a:pt x="115263" y="4343690"/>
                      </a:lnTo>
                      <a:lnTo>
                        <a:pt x="55587" y="4303455"/>
                      </a:lnTo>
                      <a:cubicBezTo>
                        <a:pt x="21243" y="4269111"/>
                        <a:pt x="0" y="4221664"/>
                        <a:pt x="0" y="4169256"/>
                      </a:cubicBezTo>
                      <a:lnTo>
                        <a:pt x="0" y="615179"/>
                      </a:lnTo>
                      <a:cubicBezTo>
                        <a:pt x="0" y="407935"/>
                        <a:pt x="84002" y="220310"/>
                        <a:pt x="219816" y="84496"/>
                      </a:cubicBezTo>
                      <a:lnTo>
                        <a:pt x="295657" y="21922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6" name="フリーフォーム: 図形 685">
                  <a:extLst>
                    <a:ext uri="{FF2B5EF4-FFF2-40B4-BE49-F238E27FC236}">
                      <a16:creationId xmlns:a16="http://schemas.microsoft.com/office/drawing/2014/main" id="{30D3A58D-0B83-4D90-AA3B-A5A606AD11BA}"/>
                    </a:ext>
                  </a:extLst>
                </p:cNvPr>
                <p:cNvSpPr/>
                <p:nvPr/>
              </p:nvSpPr>
              <p:spPr>
                <a:xfrm>
                  <a:off x="3744796" y="1930963"/>
                  <a:ext cx="257861" cy="4281435"/>
                </a:xfrm>
                <a:custGeom>
                  <a:avLst/>
                  <a:gdLst>
                    <a:gd name="connsiteX0" fmla="*/ 0 w 257861"/>
                    <a:gd name="connsiteY0" fmla="*/ 0 h 4281435"/>
                    <a:gd name="connsiteX1" fmla="*/ 38045 w 257861"/>
                    <a:gd name="connsiteY1" fmla="*/ 31390 h 4281435"/>
                    <a:gd name="connsiteX2" fmla="*/ 257861 w 257861"/>
                    <a:gd name="connsiteY2" fmla="*/ 562073 h 4281435"/>
                    <a:gd name="connsiteX3" fmla="*/ 257860 w 257861"/>
                    <a:gd name="connsiteY3" fmla="*/ 4116150 h 4281435"/>
                    <a:gd name="connsiteX4" fmla="*/ 202273 w 257861"/>
                    <a:gd name="connsiteY4" fmla="*/ 4250349 h 4281435"/>
                    <a:gd name="connsiteX5" fmla="*/ 156167 w 257861"/>
                    <a:gd name="connsiteY5" fmla="*/ 4281435 h 4281435"/>
                    <a:gd name="connsiteX6" fmla="*/ 181786 w 257861"/>
                    <a:gd name="connsiteY6" fmla="*/ 4238869 h 4281435"/>
                    <a:gd name="connsiteX7" fmla="*/ 195378 w 257861"/>
                    <a:gd name="connsiteY7" fmla="*/ 4163451 h 4281435"/>
                    <a:gd name="connsiteX8" fmla="*/ 195379 w 257861"/>
                    <a:gd name="connsiteY8" fmla="*/ 535052 h 4281435"/>
                    <a:gd name="connsiteX9" fmla="*/ 78565 w 257861"/>
                    <a:gd name="connsiteY9" fmla="*/ 106666 h 4281435"/>
                    <a:gd name="connsiteX10" fmla="*/ 0 w 257861"/>
                    <a:gd name="connsiteY10" fmla="*/ 0 h 428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861" h="4281435">
                      <a:moveTo>
                        <a:pt x="0" y="0"/>
                      </a:moveTo>
                      <a:lnTo>
                        <a:pt x="38045" y="31390"/>
                      </a:lnTo>
                      <a:cubicBezTo>
                        <a:pt x="173859" y="167204"/>
                        <a:pt x="257861" y="354829"/>
                        <a:pt x="257861" y="562073"/>
                      </a:cubicBezTo>
                      <a:cubicBezTo>
                        <a:pt x="257861" y="1746765"/>
                        <a:pt x="257860" y="2931458"/>
                        <a:pt x="257860" y="4116150"/>
                      </a:cubicBezTo>
                      <a:cubicBezTo>
                        <a:pt x="257860" y="4168558"/>
                        <a:pt x="236618" y="4216005"/>
                        <a:pt x="202273" y="4250349"/>
                      </a:cubicBezTo>
                      <a:lnTo>
                        <a:pt x="156167" y="4281435"/>
                      </a:lnTo>
                      <a:lnTo>
                        <a:pt x="181786" y="4238869"/>
                      </a:lnTo>
                      <a:cubicBezTo>
                        <a:pt x="190538" y="4215688"/>
                        <a:pt x="195378" y="4190203"/>
                        <a:pt x="195378" y="4163451"/>
                      </a:cubicBezTo>
                      <a:cubicBezTo>
                        <a:pt x="195378" y="2953985"/>
                        <a:pt x="195379" y="1744518"/>
                        <a:pt x="195379" y="535052"/>
                      </a:cubicBezTo>
                      <a:cubicBezTo>
                        <a:pt x="195379" y="376369"/>
                        <a:pt x="152316" y="228952"/>
                        <a:pt x="78565" y="10666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7" name="四角形: 上の 2 つの角を丸める 686">
                  <a:extLst>
                    <a:ext uri="{FF2B5EF4-FFF2-40B4-BE49-F238E27FC236}">
                      <a16:creationId xmlns:a16="http://schemas.microsoft.com/office/drawing/2014/main" id="{0123C1D2-A67D-48FE-B0FD-A339A8F9D8B0}"/>
                    </a:ext>
                  </a:extLst>
                </p:cNvPr>
                <p:cNvSpPr/>
                <p:nvPr/>
              </p:nvSpPr>
              <p:spPr>
                <a:xfrm>
                  <a:off x="2501660" y="2980592"/>
                  <a:ext cx="1500997" cy="2413672"/>
                </a:xfrm>
                <a:prstGeom prst="round2SameRect">
                  <a:avLst>
                    <a:gd name="adj1" fmla="val 5500"/>
                    <a:gd name="adj2" fmla="val 4014"/>
                  </a:avLst>
                </a:prstGeom>
                <a:solidFill>
                  <a:sysClr val="window" lastClr="FFFFFF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8" name="フリーフォーム: 図形 687">
                  <a:extLst>
                    <a:ext uri="{FF2B5EF4-FFF2-40B4-BE49-F238E27FC236}">
                      <a16:creationId xmlns:a16="http://schemas.microsoft.com/office/drawing/2014/main" id="{3F77F6CB-88C4-4FAB-9BAF-5C96E8E59575}"/>
                    </a:ext>
                  </a:extLst>
                </p:cNvPr>
                <p:cNvSpPr/>
                <p:nvPr/>
              </p:nvSpPr>
              <p:spPr>
                <a:xfrm>
                  <a:off x="2992801" y="671513"/>
                  <a:ext cx="531019" cy="140494"/>
                </a:xfrm>
                <a:custGeom>
                  <a:avLst/>
                  <a:gdLst>
                    <a:gd name="connsiteX0" fmla="*/ 26194 w 531019"/>
                    <a:gd name="connsiteY0" fmla="*/ 0 h 175724"/>
                    <a:gd name="connsiteX1" fmla="*/ 502444 w 531019"/>
                    <a:gd name="connsiteY1" fmla="*/ 0 h 175724"/>
                    <a:gd name="connsiteX2" fmla="*/ 502444 w 531019"/>
                    <a:gd name="connsiteY2" fmla="*/ 26946 h 175724"/>
                    <a:gd name="connsiteX3" fmla="*/ 508774 w 531019"/>
                    <a:gd name="connsiteY3" fmla="*/ 21700 h 175724"/>
                    <a:gd name="connsiteX4" fmla="*/ 531019 w 531019"/>
                    <a:gd name="connsiteY4" fmla="*/ 16180 h 175724"/>
                    <a:gd name="connsiteX5" fmla="*/ 531019 w 531019"/>
                    <a:gd name="connsiteY5" fmla="*/ 156674 h 175724"/>
                    <a:gd name="connsiteX6" fmla="*/ 508774 w 531019"/>
                    <a:gd name="connsiteY6" fmla="*/ 151154 h 175724"/>
                    <a:gd name="connsiteX7" fmla="*/ 502444 w 531019"/>
                    <a:gd name="connsiteY7" fmla="*/ 145908 h 175724"/>
                    <a:gd name="connsiteX8" fmla="*/ 502444 w 531019"/>
                    <a:gd name="connsiteY8" fmla="*/ 175724 h 175724"/>
                    <a:gd name="connsiteX9" fmla="*/ 26194 w 531019"/>
                    <a:gd name="connsiteY9" fmla="*/ 175724 h 175724"/>
                    <a:gd name="connsiteX10" fmla="*/ 26194 w 531019"/>
                    <a:gd name="connsiteY10" fmla="*/ 147881 h 175724"/>
                    <a:gd name="connsiteX11" fmla="*/ 22245 w 531019"/>
                    <a:gd name="connsiteY11" fmla="*/ 151154 h 175724"/>
                    <a:gd name="connsiteX12" fmla="*/ 0 w 531019"/>
                    <a:gd name="connsiteY12" fmla="*/ 156674 h 175724"/>
                    <a:gd name="connsiteX13" fmla="*/ 0 w 531019"/>
                    <a:gd name="connsiteY13" fmla="*/ 16180 h 175724"/>
                    <a:gd name="connsiteX14" fmla="*/ 22245 w 531019"/>
                    <a:gd name="connsiteY14" fmla="*/ 21700 h 175724"/>
                    <a:gd name="connsiteX15" fmla="*/ 26194 w 531019"/>
                    <a:gd name="connsiteY15" fmla="*/ 24973 h 175724"/>
                    <a:gd name="connsiteX0" fmla="*/ 26194 w 531019"/>
                    <a:gd name="connsiteY0" fmla="*/ 0 h 175724"/>
                    <a:gd name="connsiteX1" fmla="*/ 502444 w 531019"/>
                    <a:gd name="connsiteY1" fmla="*/ 0 h 175724"/>
                    <a:gd name="connsiteX2" fmla="*/ 502444 w 531019"/>
                    <a:gd name="connsiteY2" fmla="*/ 26946 h 175724"/>
                    <a:gd name="connsiteX3" fmla="*/ 508774 w 531019"/>
                    <a:gd name="connsiteY3" fmla="*/ 21700 h 175724"/>
                    <a:gd name="connsiteX4" fmla="*/ 531019 w 531019"/>
                    <a:gd name="connsiteY4" fmla="*/ 16180 h 175724"/>
                    <a:gd name="connsiteX5" fmla="*/ 531019 w 531019"/>
                    <a:gd name="connsiteY5" fmla="*/ 156674 h 175724"/>
                    <a:gd name="connsiteX6" fmla="*/ 508774 w 531019"/>
                    <a:gd name="connsiteY6" fmla="*/ 151154 h 175724"/>
                    <a:gd name="connsiteX7" fmla="*/ 502444 w 531019"/>
                    <a:gd name="connsiteY7" fmla="*/ 145908 h 175724"/>
                    <a:gd name="connsiteX8" fmla="*/ 502444 w 531019"/>
                    <a:gd name="connsiteY8" fmla="*/ 175724 h 175724"/>
                    <a:gd name="connsiteX9" fmla="*/ 26194 w 531019"/>
                    <a:gd name="connsiteY9" fmla="*/ 147881 h 175724"/>
                    <a:gd name="connsiteX10" fmla="*/ 22245 w 531019"/>
                    <a:gd name="connsiteY10" fmla="*/ 151154 h 175724"/>
                    <a:gd name="connsiteX11" fmla="*/ 0 w 531019"/>
                    <a:gd name="connsiteY11" fmla="*/ 156674 h 175724"/>
                    <a:gd name="connsiteX12" fmla="*/ 0 w 531019"/>
                    <a:gd name="connsiteY12" fmla="*/ 16180 h 175724"/>
                    <a:gd name="connsiteX13" fmla="*/ 22245 w 531019"/>
                    <a:gd name="connsiteY13" fmla="*/ 21700 h 175724"/>
                    <a:gd name="connsiteX14" fmla="*/ 26194 w 531019"/>
                    <a:gd name="connsiteY14" fmla="*/ 24973 h 175724"/>
                    <a:gd name="connsiteX15" fmla="*/ 26194 w 531019"/>
                    <a:gd name="connsiteY15" fmla="*/ 0 h 175724"/>
                    <a:gd name="connsiteX0" fmla="*/ 26194 w 531019"/>
                    <a:gd name="connsiteY0" fmla="*/ 0 h 156674"/>
                    <a:gd name="connsiteX1" fmla="*/ 502444 w 531019"/>
                    <a:gd name="connsiteY1" fmla="*/ 0 h 156674"/>
                    <a:gd name="connsiteX2" fmla="*/ 502444 w 531019"/>
                    <a:gd name="connsiteY2" fmla="*/ 26946 h 156674"/>
                    <a:gd name="connsiteX3" fmla="*/ 508774 w 531019"/>
                    <a:gd name="connsiteY3" fmla="*/ 21700 h 156674"/>
                    <a:gd name="connsiteX4" fmla="*/ 531019 w 531019"/>
                    <a:gd name="connsiteY4" fmla="*/ 16180 h 156674"/>
                    <a:gd name="connsiteX5" fmla="*/ 531019 w 531019"/>
                    <a:gd name="connsiteY5" fmla="*/ 156674 h 156674"/>
                    <a:gd name="connsiteX6" fmla="*/ 508774 w 531019"/>
                    <a:gd name="connsiteY6" fmla="*/ 151154 h 156674"/>
                    <a:gd name="connsiteX7" fmla="*/ 502444 w 531019"/>
                    <a:gd name="connsiteY7" fmla="*/ 145908 h 156674"/>
                    <a:gd name="connsiteX8" fmla="*/ 26194 w 531019"/>
                    <a:gd name="connsiteY8" fmla="*/ 147881 h 156674"/>
                    <a:gd name="connsiteX9" fmla="*/ 22245 w 531019"/>
                    <a:gd name="connsiteY9" fmla="*/ 151154 h 156674"/>
                    <a:gd name="connsiteX10" fmla="*/ 0 w 531019"/>
                    <a:gd name="connsiteY10" fmla="*/ 156674 h 156674"/>
                    <a:gd name="connsiteX11" fmla="*/ 0 w 531019"/>
                    <a:gd name="connsiteY11" fmla="*/ 16180 h 156674"/>
                    <a:gd name="connsiteX12" fmla="*/ 22245 w 531019"/>
                    <a:gd name="connsiteY12" fmla="*/ 21700 h 156674"/>
                    <a:gd name="connsiteX13" fmla="*/ 26194 w 531019"/>
                    <a:gd name="connsiteY13" fmla="*/ 24973 h 156674"/>
                    <a:gd name="connsiteX14" fmla="*/ 26194 w 531019"/>
                    <a:gd name="connsiteY14" fmla="*/ 0 h 156674"/>
                    <a:gd name="connsiteX0" fmla="*/ 26194 w 531019"/>
                    <a:gd name="connsiteY0" fmla="*/ 0 h 156674"/>
                    <a:gd name="connsiteX1" fmla="*/ 502444 w 531019"/>
                    <a:gd name="connsiteY1" fmla="*/ 26946 h 156674"/>
                    <a:gd name="connsiteX2" fmla="*/ 508774 w 531019"/>
                    <a:gd name="connsiteY2" fmla="*/ 21700 h 156674"/>
                    <a:gd name="connsiteX3" fmla="*/ 531019 w 531019"/>
                    <a:gd name="connsiteY3" fmla="*/ 16180 h 156674"/>
                    <a:gd name="connsiteX4" fmla="*/ 531019 w 531019"/>
                    <a:gd name="connsiteY4" fmla="*/ 156674 h 156674"/>
                    <a:gd name="connsiteX5" fmla="*/ 508774 w 531019"/>
                    <a:gd name="connsiteY5" fmla="*/ 151154 h 156674"/>
                    <a:gd name="connsiteX6" fmla="*/ 502444 w 531019"/>
                    <a:gd name="connsiteY6" fmla="*/ 145908 h 156674"/>
                    <a:gd name="connsiteX7" fmla="*/ 26194 w 531019"/>
                    <a:gd name="connsiteY7" fmla="*/ 147881 h 156674"/>
                    <a:gd name="connsiteX8" fmla="*/ 22245 w 531019"/>
                    <a:gd name="connsiteY8" fmla="*/ 151154 h 156674"/>
                    <a:gd name="connsiteX9" fmla="*/ 0 w 531019"/>
                    <a:gd name="connsiteY9" fmla="*/ 156674 h 156674"/>
                    <a:gd name="connsiteX10" fmla="*/ 0 w 531019"/>
                    <a:gd name="connsiteY10" fmla="*/ 16180 h 156674"/>
                    <a:gd name="connsiteX11" fmla="*/ 22245 w 531019"/>
                    <a:gd name="connsiteY11" fmla="*/ 21700 h 156674"/>
                    <a:gd name="connsiteX12" fmla="*/ 26194 w 531019"/>
                    <a:gd name="connsiteY12" fmla="*/ 24973 h 156674"/>
                    <a:gd name="connsiteX13" fmla="*/ 26194 w 531019"/>
                    <a:gd name="connsiteY13" fmla="*/ 0 h 156674"/>
                    <a:gd name="connsiteX0" fmla="*/ 26194 w 531019"/>
                    <a:gd name="connsiteY0" fmla="*/ 8793 h 140494"/>
                    <a:gd name="connsiteX1" fmla="*/ 502444 w 531019"/>
                    <a:gd name="connsiteY1" fmla="*/ 10766 h 140494"/>
                    <a:gd name="connsiteX2" fmla="*/ 508774 w 531019"/>
                    <a:gd name="connsiteY2" fmla="*/ 5520 h 140494"/>
                    <a:gd name="connsiteX3" fmla="*/ 531019 w 531019"/>
                    <a:gd name="connsiteY3" fmla="*/ 0 h 140494"/>
                    <a:gd name="connsiteX4" fmla="*/ 531019 w 531019"/>
                    <a:gd name="connsiteY4" fmla="*/ 140494 h 140494"/>
                    <a:gd name="connsiteX5" fmla="*/ 508774 w 531019"/>
                    <a:gd name="connsiteY5" fmla="*/ 134974 h 140494"/>
                    <a:gd name="connsiteX6" fmla="*/ 502444 w 531019"/>
                    <a:gd name="connsiteY6" fmla="*/ 129728 h 140494"/>
                    <a:gd name="connsiteX7" fmla="*/ 26194 w 531019"/>
                    <a:gd name="connsiteY7" fmla="*/ 131701 h 140494"/>
                    <a:gd name="connsiteX8" fmla="*/ 22245 w 531019"/>
                    <a:gd name="connsiteY8" fmla="*/ 134974 h 140494"/>
                    <a:gd name="connsiteX9" fmla="*/ 0 w 531019"/>
                    <a:gd name="connsiteY9" fmla="*/ 140494 h 140494"/>
                    <a:gd name="connsiteX10" fmla="*/ 0 w 531019"/>
                    <a:gd name="connsiteY10" fmla="*/ 0 h 140494"/>
                    <a:gd name="connsiteX11" fmla="*/ 22245 w 531019"/>
                    <a:gd name="connsiteY11" fmla="*/ 5520 h 140494"/>
                    <a:gd name="connsiteX12" fmla="*/ 26194 w 531019"/>
                    <a:gd name="connsiteY12" fmla="*/ 8793 h 140494"/>
                    <a:gd name="connsiteX0" fmla="*/ 22245 w 531019"/>
                    <a:gd name="connsiteY0" fmla="*/ 5520 h 140494"/>
                    <a:gd name="connsiteX1" fmla="*/ 502444 w 531019"/>
                    <a:gd name="connsiteY1" fmla="*/ 10766 h 140494"/>
                    <a:gd name="connsiteX2" fmla="*/ 508774 w 531019"/>
                    <a:gd name="connsiteY2" fmla="*/ 5520 h 140494"/>
                    <a:gd name="connsiteX3" fmla="*/ 531019 w 531019"/>
                    <a:gd name="connsiteY3" fmla="*/ 0 h 140494"/>
                    <a:gd name="connsiteX4" fmla="*/ 531019 w 531019"/>
                    <a:gd name="connsiteY4" fmla="*/ 140494 h 140494"/>
                    <a:gd name="connsiteX5" fmla="*/ 508774 w 531019"/>
                    <a:gd name="connsiteY5" fmla="*/ 134974 h 140494"/>
                    <a:gd name="connsiteX6" fmla="*/ 502444 w 531019"/>
                    <a:gd name="connsiteY6" fmla="*/ 129728 h 140494"/>
                    <a:gd name="connsiteX7" fmla="*/ 26194 w 531019"/>
                    <a:gd name="connsiteY7" fmla="*/ 131701 h 140494"/>
                    <a:gd name="connsiteX8" fmla="*/ 22245 w 531019"/>
                    <a:gd name="connsiteY8" fmla="*/ 134974 h 140494"/>
                    <a:gd name="connsiteX9" fmla="*/ 0 w 531019"/>
                    <a:gd name="connsiteY9" fmla="*/ 140494 h 140494"/>
                    <a:gd name="connsiteX10" fmla="*/ 0 w 531019"/>
                    <a:gd name="connsiteY10" fmla="*/ 0 h 140494"/>
                    <a:gd name="connsiteX11" fmla="*/ 22245 w 531019"/>
                    <a:gd name="connsiteY11" fmla="*/ 5520 h 140494"/>
                    <a:gd name="connsiteX0" fmla="*/ 0 w 531019"/>
                    <a:gd name="connsiteY0" fmla="*/ 7570 h 148064"/>
                    <a:gd name="connsiteX1" fmla="*/ 502444 w 531019"/>
                    <a:gd name="connsiteY1" fmla="*/ 18336 h 148064"/>
                    <a:gd name="connsiteX2" fmla="*/ 508774 w 531019"/>
                    <a:gd name="connsiteY2" fmla="*/ 13090 h 148064"/>
                    <a:gd name="connsiteX3" fmla="*/ 531019 w 531019"/>
                    <a:gd name="connsiteY3" fmla="*/ 7570 h 148064"/>
                    <a:gd name="connsiteX4" fmla="*/ 531019 w 531019"/>
                    <a:gd name="connsiteY4" fmla="*/ 148064 h 148064"/>
                    <a:gd name="connsiteX5" fmla="*/ 508774 w 531019"/>
                    <a:gd name="connsiteY5" fmla="*/ 142544 h 148064"/>
                    <a:gd name="connsiteX6" fmla="*/ 502444 w 531019"/>
                    <a:gd name="connsiteY6" fmla="*/ 137298 h 148064"/>
                    <a:gd name="connsiteX7" fmla="*/ 26194 w 531019"/>
                    <a:gd name="connsiteY7" fmla="*/ 139271 h 148064"/>
                    <a:gd name="connsiteX8" fmla="*/ 22245 w 531019"/>
                    <a:gd name="connsiteY8" fmla="*/ 142544 h 148064"/>
                    <a:gd name="connsiteX9" fmla="*/ 0 w 531019"/>
                    <a:gd name="connsiteY9" fmla="*/ 148064 h 148064"/>
                    <a:gd name="connsiteX10" fmla="*/ 0 w 531019"/>
                    <a:gd name="connsiteY10" fmla="*/ 7570 h 148064"/>
                    <a:gd name="connsiteX0" fmla="*/ 0 w 531019"/>
                    <a:gd name="connsiteY0" fmla="*/ 7570 h 148064"/>
                    <a:gd name="connsiteX1" fmla="*/ 502444 w 531019"/>
                    <a:gd name="connsiteY1" fmla="*/ 18336 h 148064"/>
                    <a:gd name="connsiteX2" fmla="*/ 531019 w 531019"/>
                    <a:gd name="connsiteY2" fmla="*/ 7570 h 148064"/>
                    <a:gd name="connsiteX3" fmla="*/ 531019 w 531019"/>
                    <a:gd name="connsiteY3" fmla="*/ 148064 h 148064"/>
                    <a:gd name="connsiteX4" fmla="*/ 508774 w 531019"/>
                    <a:gd name="connsiteY4" fmla="*/ 142544 h 148064"/>
                    <a:gd name="connsiteX5" fmla="*/ 502444 w 531019"/>
                    <a:gd name="connsiteY5" fmla="*/ 137298 h 148064"/>
                    <a:gd name="connsiteX6" fmla="*/ 26194 w 531019"/>
                    <a:gd name="connsiteY6" fmla="*/ 139271 h 148064"/>
                    <a:gd name="connsiteX7" fmla="*/ 22245 w 531019"/>
                    <a:gd name="connsiteY7" fmla="*/ 142544 h 148064"/>
                    <a:gd name="connsiteX8" fmla="*/ 0 w 531019"/>
                    <a:gd name="connsiteY8" fmla="*/ 148064 h 148064"/>
                    <a:gd name="connsiteX9" fmla="*/ 0 w 531019"/>
                    <a:gd name="connsiteY9" fmla="*/ 7570 h 148064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508774 w 531019"/>
                    <a:gd name="connsiteY3" fmla="*/ 152536 h 158056"/>
                    <a:gd name="connsiteX4" fmla="*/ 502444 w 531019"/>
                    <a:gd name="connsiteY4" fmla="*/ 147290 h 158056"/>
                    <a:gd name="connsiteX5" fmla="*/ 26194 w 531019"/>
                    <a:gd name="connsiteY5" fmla="*/ 149263 h 158056"/>
                    <a:gd name="connsiteX6" fmla="*/ 22245 w 531019"/>
                    <a:gd name="connsiteY6" fmla="*/ 152536 h 158056"/>
                    <a:gd name="connsiteX7" fmla="*/ 0 w 531019"/>
                    <a:gd name="connsiteY7" fmla="*/ 158056 h 158056"/>
                    <a:gd name="connsiteX8" fmla="*/ 0 w 531019"/>
                    <a:gd name="connsiteY8" fmla="*/ 17562 h 158056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508774 w 531019"/>
                    <a:gd name="connsiteY3" fmla="*/ 152536 h 158056"/>
                    <a:gd name="connsiteX4" fmla="*/ 26194 w 531019"/>
                    <a:gd name="connsiteY4" fmla="*/ 149263 h 158056"/>
                    <a:gd name="connsiteX5" fmla="*/ 22245 w 531019"/>
                    <a:gd name="connsiteY5" fmla="*/ 152536 h 158056"/>
                    <a:gd name="connsiteX6" fmla="*/ 0 w 531019"/>
                    <a:gd name="connsiteY6" fmla="*/ 158056 h 158056"/>
                    <a:gd name="connsiteX7" fmla="*/ 0 w 531019"/>
                    <a:gd name="connsiteY7" fmla="*/ 17562 h 158056"/>
                    <a:gd name="connsiteX0" fmla="*/ 0 w 531019"/>
                    <a:gd name="connsiteY0" fmla="*/ 17562 h 166101"/>
                    <a:gd name="connsiteX1" fmla="*/ 531019 w 531019"/>
                    <a:gd name="connsiteY1" fmla="*/ 17562 h 166101"/>
                    <a:gd name="connsiteX2" fmla="*/ 531019 w 531019"/>
                    <a:gd name="connsiteY2" fmla="*/ 158056 h 166101"/>
                    <a:gd name="connsiteX3" fmla="*/ 26194 w 531019"/>
                    <a:gd name="connsiteY3" fmla="*/ 149263 h 166101"/>
                    <a:gd name="connsiteX4" fmla="*/ 22245 w 531019"/>
                    <a:gd name="connsiteY4" fmla="*/ 152536 h 166101"/>
                    <a:gd name="connsiteX5" fmla="*/ 0 w 531019"/>
                    <a:gd name="connsiteY5" fmla="*/ 158056 h 166101"/>
                    <a:gd name="connsiteX6" fmla="*/ 0 w 531019"/>
                    <a:gd name="connsiteY6" fmla="*/ 17562 h 166101"/>
                    <a:gd name="connsiteX0" fmla="*/ 0 w 531019"/>
                    <a:gd name="connsiteY0" fmla="*/ 17562 h 166101"/>
                    <a:gd name="connsiteX1" fmla="*/ 531019 w 531019"/>
                    <a:gd name="connsiteY1" fmla="*/ 17562 h 166101"/>
                    <a:gd name="connsiteX2" fmla="*/ 531019 w 531019"/>
                    <a:gd name="connsiteY2" fmla="*/ 158056 h 166101"/>
                    <a:gd name="connsiteX3" fmla="*/ 26194 w 531019"/>
                    <a:gd name="connsiteY3" fmla="*/ 149263 h 166101"/>
                    <a:gd name="connsiteX4" fmla="*/ 0 w 531019"/>
                    <a:gd name="connsiteY4" fmla="*/ 158056 h 166101"/>
                    <a:gd name="connsiteX5" fmla="*/ 0 w 531019"/>
                    <a:gd name="connsiteY5" fmla="*/ 17562 h 166101"/>
                    <a:gd name="connsiteX0" fmla="*/ 0 w 531019"/>
                    <a:gd name="connsiteY0" fmla="*/ 17562 h 175618"/>
                    <a:gd name="connsiteX1" fmla="*/ 531019 w 531019"/>
                    <a:gd name="connsiteY1" fmla="*/ 17562 h 175618"/>
                    <a:gd name="connsiteX2" fmla="*/ 531019 w 531019"/>
                    <a:gd name="connsiteY2" fmla="*/ 158056 h 175618"/>
                    <a:gd name="connsiteX3" fmla="*/ 0 w 531019"/>
                    <a:gd name="connsiteY3" fmla="*/ 158056 h 175618"/>
                    <a:gd name="connsiteX4" fmla="*/ 0 w 531019"/>
                    <a:gd name="connsiteY4" fmla="*/ 17562 h 175618"/>
                    <a:gd name="connsiteX0" fmla="*/ 0 w 531019"/>
                    <a:gd name="connsiteY0" fmla="*/ 17562 h 158056"/>
                    <a:gd name="connsiteX1" fmla="*/ 531019 w 531019"/>
                    <a:gd name="connsiteY1" fmla="*/ 17562 h 158056"/>
                    <a:gd name="connsiteX2" fmla="*/ 531019 w 531019"/>
                    <a:gd name="connsiteY2" fmla="*/ 158056 h 158056"/>
                    <a:gd name="connsiteX3" fmla="*/ 0 w 531019"/>
                    <a:gd name="connsiteY3" fmla="*/ 158056 h 158056"/>
                    <a:gd name="connsiteX4" fmla="*/ 0 w 531019"/>
                    <a:gd name="connsiteY4" fmla="*/ 17562 h 158056"/>
                    <a:gd name="connsiteX0" fmla="*/ 0 w 531019"/>
                    <a:gd name="connsiteY0" fmla="*/ 0 h 140494"/>
                    <a:gd name="connsiteX1" fmla="*/ 531019 w 531019"/>
                    <a:gd name="connsiteY1" fmla="*/ 0 h 140494"/>
                    <a:gd name="connsiteX2" fmla="*/ 531019 w 531019"/>
                    <a:gd name="connsiteY2" fmla="*/ 140494 h 140494"/>
                    <a:gd name="connsiteX3" fmla="*/ 0 w 531019"/>
                    <a:gd name="connsiteY3" fmla="*/ 140494 h 140494"/>
                    <a:gd name="connsiteX4" fmla="*/ 0 w 531019"/>
                    <a:gd name="connsiteY4" fmla="*/ 0 h 140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1019" h="140494">
                      <a:moveTo>
                        <a:pt x="0" y="0"/>
                      </a:moveTo>
                      <a:lnTo>
                        <a:pt x="531019" y="0"/>
                      </a:lnTo>
                      <a:cubicBezTo>
                        <a:pt x="511969" y="43904"/>
                        <a:pt x="511969" y="96590"/>
                        <a:pt x="531019" y="140494"/>
                      </a:cubicBezTo>
                      <a:lnTo>
                        <a:pt x="0" y="140494"/>
                      </a:lnTo>
                      <a:cubicBezTo>
                        <a:pt x="19050" y="96590"/>
                        <a:pt x="19050" y="43904"/>
                        <a:pt x="0" y="0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30000"/>
                  </a:sys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89" name="四角形: 角を丸くする 688">
                  <a:extLst>
                    <a:ext uri="{FF2B5EF4-FFF2-40B4-BE49-F238E27FC236}">
                      <a16:creationId xmlns:a16="http://schemas.microsoft.com/office/drawing/2014/main" id="{22EC51AE-AE9E-4C8A-8382-65B32A22714A}"/>
                    </a:ext>
                  </a:extLst>
                </p:cNvPr>
                <p:cNvSpPr/>
                <p:nvPr/>
              </p:nvSpPr>
              <p:spPr>
                <a:xfrm>
                  <a:off x="2952588" y="323685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ysClr val="windowText" lastClr="000000">
                        <a:alpha val="50000"/>
                      </a:sysClr>
                    </a:gs>
                    <a:gs pos="50000">
                      <a:sysClr val="windowText" lastClr="000000">
                        <a:alpha val="0"/>
                      </a:sysClr>
                    </a:gs>
                  </a:gsLst>
                  <a:lin ang="16200000" scaled="1"/>
                  <a:tileRect/>
                </a:gra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0" name="四角形: 角を丸くする 689">
                  <a:extLst>
                    <a:ext uri="{FF2B5EF4-FFF2-40B4-BE49-F238E27FC236}">
                      <a16:creationId xmlns:a16="http://schemas.microsoft.com/office/drawing/2014/main" id="{DB5F14B4-5593-429F-9CBA-B17483BFAAE6}"/>
                    </a:ext>
                  </a:extLst>
                </p:cNvPr>
                <p:cNvSpPr/>
                <p:nvPr/>
              </p:nvSpPr>
              <p:spPr>
                <a:xfrm>
                  <a:off x="2952588" y="436794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ysClr val="windowText" lastClr="000000">
                        <a:alpha val="50000"/>
                      </a:sysClr>
                    </a:gs>
                    <a:gs pos="50000">
                      <a:sysClr val="windowText" lastClr="000000">
                        <a:alpha val="0"/>
                      </a:sysClr>
                    </a:gs>
                  </a:gsLst>
                  <a:lin ang="16200000" scaled="1"/>
                  <a:tileRect/>
                </a:gra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1" name="四角形: 角を丸くする 690">
                  <a:extLst>
                    <a:ext uri="{FF2B5EF4-FFF2-40B4-BE49-F238E27FC236}">
                      <a16:creationId xmlns:a16="http://schemas.microsoft.com/office/drawing/2014/main" id="{BBBE5972-649E-43C2-AF7E-0858809C13B8}"/>
                    </a:ext>
                  </a:extLst>
                </p:cNvPr>
                <p:cNvSpPr/>
                <p:nvPr/>
              </p:nvSpPr>
              <p:spPr>
                <a:xfrm>
                  <a:off x="2952588" y="549904"/>
                  <a:ext cx="589294" cy="62078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ysClr val="windowText" lastClr="000000">
                        <a:alpha val="50000"/>
                      </a:sysClr>
                    </a:gs>
                    <a:gs pos="50000">
                      <a:sysClr val="windowText" lastClr="000000">
                        <a:alpha val="0"/>
                      </a:sysClr>
                    </a:gs>
                  </a:gsLst>
                  <a:lin ang="16200000" scaled="1"/>
                  <a:tileRect/>
                </a:gra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2" name="テキスト ボックス 691">
                  <a:extLst>
                    <a:ext uri="{FF2B5EF4-FFF2-40B4-BE49-F238E27FC236}">
                      <a16:creationId xmlns:a16="http://schemas.microsoft.com/office/drawing/2014/main" id="{4F26623D-4E0C-49FE-B472-8A7E473DF419}"/>
                    </a:ext>
                  </a:extLst>
                </p:cNvPr>
                <p:cNvSpPr txBox="1"/>
                <p:nvPr/>
              </p:nvSpPr>
              <p:spPr>
                <a:xfrm>
                  <a:off x="2670994" y="4450490"/>
                  <a:ext cx="1182263" cy="481681"/>
                </a:xfrm>
                <a:prstGeom prst="rect">
                  <a:avLst/>
                </a:prstGeom>
                <a:noFill/>
              </p:spPr>
              <p:txBody>
                <a:bodyPr vert="horz" wrap="none" rtlCol="0">
                  <a:prstTxWarp prst="textPlain">
                    <a:avLst/>
                  </a:prstTxWarp>
                  <a:sp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en-US" sz="1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メイリオ" panose="020B0604030504040204" pitchFamily="50" charset="-128"/>
                      <a:ea typeface="メイリオ" panose="020B0604030504040204" pitchFamily="50" charset="-128"/>
                    </a:rPr>
                    <a:t>ワイン</a:t>
                  </a:r>
                </a:p>
              </p:txBody>
            </p:sp>
            <p:grpSp>
              <p:nvGrpSpPr>
                <p:cNvPr id="693" name="グループ化 692">
                  <a:extLst>
                    <a:ext uri="{FF2B5EF4-FFF2-40B4-BE49-F238E27FC236}">
                      <a16:creationId xmlns:a16="http://schemas.microsoft.com/office/drawing/2014/main" id="{43E225E0-A898-4DC7-935A-2FC82B20FA97}"/>
                    </a:ext>
                  </a:extLst>
                </p:cNvPr>
                <p:cNvGrpSpPr/>
                <p:nvPr/>
              </p:nvGrpSpPr>
              <p:grpSpPr>
                <a:xfrm rot="19085371">
                  <a:off x="2932104" y="3190192"/>
                  <a:ext cx="550275" cy="936331"/>
                  <a:chOff x="5450062" y="2384413"/>
                  <a:chExt cx="1306252" cy="2222678"/>
                </a:xfrm>
              </p:grpSpPr>
              <p:sp>
                <p:nvSpPr>
                  <p:cNvPr id="696" name="フリーフォーム: 図形 695">
                    <a:extLst>
                      <a:ext uri="{FF2B5EF4-FFF2-40B4-BE49-F238E27FC236}">
                        <a16:creationId xmlns:a16="http://schemas.microsoft.com/office/drawing/2014/main" id="{DE5A0484-0ED2-4AE5-95F8-8DDCB16A76C7}"/>
                      </a:ext>
                    </a:extLst>
                  </p:cNvPr>
                  <p:cNvSpPr/>
                  <p:nvPr/>
                </p:nvSpPr>
                <p:spPr>
                  <a:xfrm rot="16735743">
                    <a:off x="5678750" y="2372408"/>
                    <a:ext cx="508957" cy="532967"/>
                  </a:xfrm>
                  <a:custGeom>
                    <a:avLst/>
                    <a:gdLst>
                      <a:gd name="connsiteX0" fmla="*/ 693275 w 693275"/>
                      <a:gd name="connsiteY0" fmla="*/ 0 h 725980"/>
                      <a:gd name="connsiteX1" fmla="*/ 669497 w 693275"/>
                      <a:gd name="connsiteY1" fmla="*/ 362997 h 725980"/>
                      <a:gd name="connsiteX2" fmla="*/ 693274 w 693275"/>
                      <a:gd name="connsiteY2" fmla="*/ 725980 h 725980"/>
                      <a:gd name="connsiteX3" fmla="*/ 591181 w 693275"/>
                      <a:gd name="connsiteY3" fmla="*/ 725980 h 725980"/>
                      <a:gd name="connsiteX4" fmla="*/ 612473 w 693275"/>
                      <a:gd name="connsiteY4" fmla="*/ 400932 h 725980"/>
                      <a:gd name="connsiteX5" fmla="*/ 319533 w 693275"/>
                      <a:gd name="connsiteY5" fmla="*/ 400932 h 725980"/>
                      <a:gd name="connsiteX6" fmla="*/ 64701 w 693275"/>
                      <a:gd name="connsiteY6" fmla="*/ 655765 h 725980"/>
                      <a:gd name="connsiteX7" fmla="*/ 0 w 693275"/>
                      <a:gd name="connsiteY7" fmla="*/ 591064 h 725980"/>
                      <a:gd name="connsiteX8" fmla="*/ 266270 w 693275"/>
                      <a:gd name="connsiteY8" fmla="*/ 324794 h 725980"/>
                      <a:gd name="connsiteX9" fmla="*/ 266270 w 693275"/>
                      <a:gd name="connsiteY9" fmla="*/ 309431 h 725980"/>
                      <a:gd name="connsiteX10" fmla="*/ 611451 w 693275"/>
                      <a:gd name="connsiteY10" fmla="*/ 309431 h 725980"/>
                      <a:gd name="connsiteX11" fmla="*/ 591182 w 693275"/>
                      <a:gd name="connsiteY11" fmla="*/ 0 h 725980"/>
                      <a:gd name="connsiteX0" fmla="*/ 693275 w 693275"/>
                      <a:gd name="connsiteY0" fmla="*/ 0 h 725980"/>
                      <a:gd name="connsiteX1" fmla="*/ 669497 w 693275"/>
                      <a:gd name="connsiteY1" fmla="*/ 362997 h 725980"/>
                      <a:gd name="connsiteX2" fmla="*/ 693274 w 693275"/>
                      <a:gd name="connsiteY2" fmla="*/ 725980 h 725980"/>
                      <a:gd name="connsiteX3" fmla="*/ 591181 w 693275"/>
                      <a:gd name="connsiteY3" fmla="*/ 725980 h 725980"/>
                      <a:gd name="connsiteX4" fmla="*/ 612473 w 693275"/>
                      <a:gd name="connsiteY4" fmla="*/ 400932 h 725980"/>
                      <a:gd name="connsiteX5" fmla="*/ 319533 w 693275"/>
                      <a:gd name="connsiteY5" fmla="*/ 400932 h 725980"/>
                      <a:gd name="connsiteX6" fmla="*/ 64701 w 693275"/>
                      <a:gd name="connsiteY6" fmla="*/ 655765 h 725980"/>
                      <a:gd name="connsiteX7" fmla="*/ 0 w 693275"/>
                      <a:gd name="connsiteY7" fmla="*/ 591064 h 725980"/>
                      <a:gd name="connsiteX8" fmla="*/ 266270 w 693275"/>
                      <a:gd name="connsiteY8" fmla="*/ 324794 h 725980"/>
                      <a:gd name="connsiteX9" fmla="*/ 611451 w 693275"/>
                      <a:gd name="connsiteY9" fmla="*/ 309431 h 725980"/>
                      <a:gd name="connsiteX10" fmla="*/ 591182 w 693275"/>
                      <a:gd name="connsiteY10" fmla="*/ 0 h 725980"/>
                      <a:gd name="connsiteX11" fmla="*/ 693275 w 693275"/>
                      <a:gd name="connsiteY11" fmla="*/ 0 h 725980"/>
                      <a:gd name="connsiteX0" fmla="*/ 693275 w 693275"/>
                      <a:gd name="connsiteY0" fmla="*/ 0 h 725980"/>
                      <a:gd name="connsiteX1" fmla="*/ 669497 w 693275"/>
                      <a:gd name="connsiteY1" fmla="*/ 362997 h 725980"/>
                      <a:gd name="connsiteX2" fmla="*/ 693274 w 693275"/>
                      <a:gd name="connsiteY2" fmla="*/ 725980 h 725980"/>
                      <a:gd name="connsiteX3" fmla="*/ 591181 w 693275"/>
                      <a:gd name="connsiteY3" fmla="*/ 725980 h 725980"/>
                      <a:gd name="connsiteX4" fmla="*/ 612473 w 693275"/>
                      <a:gd name="connsiteY4" fmla="*/ 400932 h 725980"/>
                      <a:gd name="connsiteX5" fmla="*/ 305245 w 693275"/>
                      <a:gd name="connsiteY5" fmla="*/ 386648 h 725980"/>
                      <a:gd name="connsiteX6" fmla="*/ 64701 w 693275"/>
                      <a:gd name="connsiteY6" fmla="*/ 655765 h 725980"/>
                      <a:gd name="connsiteX7" fmla="*/ 0 w 693275"/>
                      <a:gd name="connsiteY7" fmla="*/ 591064 h 725980"/>
                      <a:gd name="connsiteX8" fmla="*/ 266270 w 693275"/>
                      <a:gd name="connsiteY8" fmla="*/ 324794 h 725980"/>
                      <a:gd name="connsiteX9" fmla="*/ 611451 w 693275"/>
                      <a:gd name="connsiteY9" fmla="*/ 309431 h 725980"/>
                      <a:gd name="connsiteX10" fmla="*/ 591182 w 693275"/>
                      <a:gd name="connsiteY10" fmla="*/ 0 h 725980"/>
                      <a:gd name="connsiteX11" fmla="*/ 693275 w 693275"/>
                      <a:gd name="connsiteY11" fmla="*/ 0 h 725980"/>
                      <a:gd name="connsiteX0" fmla="*/ 693275 w 693275"/>
                      <a:gd name="connsiteY0" fmla="*/ 0 h 725980"/>
                      <a:gd name="connsiteX1" fmla="*/ 683785 w 693275"/>
                      <a:gd name="connsiteY1" fmla="*/ 363000 h 725980"/>
                      <a:gd name="connsiteX2" fmla="*/ 693274 w 693275"/>
                      <a:gd name="connsiteY2" fmla="*/ 725980 h 725980"/>
                      <a:gd name="connsiteX3" fmla="*/ 591181 w 693275"/>
                      <a:gd name="connsiteY3" fmla="*/ 725980 h 725980"/>
                      <a:gd name="connsiteX4" fmla="*/ 612473 w 693275"/>
                      <a:gd name="connsiteY4" fmla="*/ 400932 h 725980"/>
                      <a:gd name="connsiteX5" fmla="*/ 305245 w 693275"/>
                      <a:gd name="connsiteY5" fmla="*/ 386648 h 725980"/>
                      <a:gd name="connsiteX6" fmla="*/ 64701 w 693275"/>
                      <a:gd name="connsiteY6" fmla="*/ 655765 h 725980"/>
                      <a:gd name="connsiteX7" fmla="*/ 0 w 693275"/>
                      <a:gd name="connsiteY7" fmla="*/ 591064 h 725980"/>
                      <a:gd name="connsiteX8" fmla="*/ 266270 w 693275"/>
                      <a:gd name="connsiteY8" fmla="*/ 324794 h 725980"/>
                      <a:gd name="connsiteX9" fmla="*/ 611451 w 693275"/>
                      <a:gd name="connsiteY9" fmla="*/ 309431 h 725980"/>
                      <a:gd name="connsiteX10" fmla="*/ 591182 w 693275"/>
                      <a:gd name="connsiteY10" fmla="*/ 0 h 725980"/>
                      <a:gd name="connsiteX11" fmla="*/ 693275 w 693275"/>
                      <a:gd name="connsiteY11" fmla="*/ 0 h 72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93275" h="725980">
                        <a:moveTo>
                          <a:pt x="693275" y="0"/>
                        </a:moveTo>
                        <a:lnTo>
                          <a:pt x="683785" y="363000"/>
                        </a:lnTo>
                        <a:lnTo>
                          <a:pt x="693274" y="725980"/>
                        </a:lnTo>
                        <a:lnTo>
                          <a:pt x="591181" y="725980"/>
                        </a:lnTo>
                        <a:lnTo>
                          <a:pt x="612473" y="400932"/>
                        </a:lnTo>
                        <a:lnTo>
                          <a:pt x="305245" y="386648"/>
                        </a:lnTo>
                        <a:lnTo>
                          <a:pt x="64701" y="655765"/>
                        </a:lnTo>
                        <a:lnTo>
                          <a:pt x="0" y="591064"/>
                        </a:lnTo>
                        <a:lnTo>
                          <a:pt x="266270" y="324794"/>
                        </a:lnTo>
                        <a:lnTo>
                          <a:pt x="611451" y="309431"/>
                        </a:lnTo>
                        <a:lnTo>
                          <a:pt x="591182" y="0"/>
                        </a:lnTo>
                        <a:lnTo>
                          <a:pt x="693275" y="0"/>
                        </a:ln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90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grpSp>
                <p:nvGrpSpPr>
                  <p:cNvPr id="697" name="グループ化 696">
                    <a:extLst>
                      <a:ext uri="{FF2B5EF4-FFF2-40B4-BE49-F238E27FC236}">
                        <a16:creationId xmlns:a16="http://schemas.microsoft.com/office/drawing/2014/main" id="{6D484824-6939-486C-8192-3CDB8C5D9EA5}"/>
                      </a:ext>
                    </a:extLst>
                  </p:cNvPr>
                  <p:cNvGrpSpPr/>
                  <p:nvPr/>
                </p:nvGrpSpPr>
                <p:grpSpPr>
                  <a:xfrm>
                    <a:off x="5982892" y="3355344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98" name="楕円 797">
                      <a:extLst>
                        <a:ext uri="{FF2B5EF4-FFF2-40B4-BE49-F238E27FC236}">
                          <a16:creationId xmlns:a16="http://schemas.microsoft.com/office/drawing/2014/main" id="{989C95D3-E1D7-4BB8-A1BF-B5CDEFFEED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9" name="フリーフォーム: 図形 798">
                      <a:extLst>
                        <a:ext uri="{FF2B5EF4-FFF2-40B4-BE49-F238E27FC236}">
                          <a16:creationId xmlns:a16="http://schemas.microsoft.com/office/drawing/2014/main" id="{80462205-53D1-4396-A1C1-BA5F2A27BC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00" name="フリーフォーム: 図形 799">
                      <a:extLst>
                        <a:ext uri="{FF2B5EF4-FFF2-40B4-BE49-F238E27FC236}">
                          <a16:creationId xmlns:a16="http://schemas.microsoft.com/office/drawing/2014/main" id="{CF6E9B2C-93F0-42E9-9489-AF596D194D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98" name="グループ化 697">
                    <a:extLst>
                      <a:ext uri="{FF2B5EF4-FFF2-40B4-BE49-F238E27FC236}">
                        <a16:creationId xmlns:a16="http://schemas.microsoft.com/office/drawing/2014/main" id="{CF1B76D7-43DA-488F-9055-E7E443FACBCB}"/>
                      </a:ext>
                    </a:extLst>
                  </p:cNvPr>
                  <p:cNvGrpSpPr/>
                  <p:nvPr/>
                </p:nvGrpSpPr>
                <p:grpSpPr>
                  <a:xfrm>
                    <a:off x="5457238" y="3209000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95" name="楕円 794">
                      <a:extLst>
                        <a:ext uri="{FF2B5EF4-FFF2-40B4-BE49-F238E27FC236}">
                          <a16:creationId xmlns:a16="http://schemas.microsoft.com/office/drawing/2014/main" id="{FFBBCA8C-7D2B-45A6-9F9A-36D96C5FA1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6" name="フリーフォーム: 図形 795">
                      <a:extLst>
                        <a:ext uri="{FF2B5EF4-FFF2-40B4-BE49-F238E27FC236}">
                          <a16:creationId xmlns:a16="http://schemas.microsoft.com/office/drawing/2014/main" id="{1F99A06A-BAAF-462C-BD12-8335C7CEBE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7" name="フリーフォーム: 図形 796">
                      <a:extLst>
                        <a:ext uri="{FF2B5EF4-FFF2-40B4-BE49-F238E27FC236}">
                          <a16:creationId xmlns:a16="http://schemas.microsoft.com/office/drawing/2014/main" id="{197728F4-2CAD-4E31-BABB-CBB3CD4102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99" name="グループ化 698">
                    <a:extLst>
                      <a:ext uri="{FF2B5EF4-FFF2-40B4-BE49-F238E27FC236}">
                        <a16:creationId xmlns:a16="http://schemas.microsoft.com/office/drawing/2014/main" id="{D0720BE2-05EB-4729-8E27-1DF4F0AB0A89}"/>
                      </a:ext>
                    </a:extLst>
                  </p:cNvPr>
                  <p:cNvGrpSpPr/>
                  <p:nvPr/>
                </p:nvGrpSpPr>
                <p:grpSpPr>
                  <a:xfrm>
                    <a:off x="6088417" y="2640429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92" name="楕円 791">
                      <a:extLst>
                        <a:ext uri="{FF2B5EF4-FFF2-40B4-BE49-F238E27FC236}">
                          <a16:creationId xmlns:a16="http://schemas.microsoft.com/office/drawing/2014/main" id="{040079FF-FCB5-4241-90A0-81C1C971F8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3" name="フリーフォーム: 図形 792">
                      <a:extLst>
                        <a:ext uri="{FF2B5EF4-FFF2-40B4-BE49-F238E27FC236}">
                          <a16:creationId xmlns:a16="http://schemas.microsoft.com/office/drawing/2014/main" id="{4C81B26A-D928-41EF-BC88-D56791CDB5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4" name="フリーフォーム: 図形 793">
                      <a:extLst>
                        <a:ext uri="{FF2B5EF4-FFF2-40B4-BE49-F238E27FC236}">
                          <a16:creationId xmlns:a16="http://schemas.microsoft.com/office/drawing/2014/main" id="{8AB76164-7C6A-4ED6-A5DD-2CB8AF38B2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0" name="グループ化 699">
                    <a:extLst>
                      <a:ext uri="{FF2B5EF4-FFF2-40B4-BE49-F238E27FC236}">
                        <a16:creationId xmlns:a16="http://schemas.microsoft.com/office/drawing/2014/main" id="{E2D711B0-3009-487F-9207-EFEC8DE1966C}"/>
                      </a:ext>
                    </a:extLst>
                  </p:cNvPr>
                  <p:cNvGrpSpPr/>
                  <p:nvPr/>
                </p:nvGrpSpPr>
                <p:grpSpPr>
                  <a:xfrm>
                    <a:off x="5639843" y="2761199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89" name="楕円 788">
                      <a:extLst>
                        <a:ext uri="{FF2B5EF4-FFF2-40B4-BE49-F238E27FC236}">
                          <a16:creationId xmlns:a16="http://schemas.microsoft.com/office/drawing/2014/main" id="{233164AA-1891-4642-BE2B-97BB28E03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0" name="フリーフォーム: 図形 789">
                      <a:extLst>
                        <a:ext uri="{FF2B5EF4-FFF2-40B4-BE49-F238E27FC236}">
                          <a16:creationId xmlns:a16="http://schemas.microsoft.com/office/drawing/2014/main" id="{276F4498-2097-42EA-AD57-958E69B26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91" name="フリーフォーム: 図形 790">
                      <a:extLst>
                        <a:ext uri="{FF2B5EF4-FFF2-40B4-BE49-F238E27FC236}">
                          <a16:creationId xmlns:a16="http://schemas.microsoft.com/office/drawing/2014/main" id="{CD09C7E7-BDC1-42FD-A6D2-72ADC3396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1" name="グループ化 700">
                    <a:extLst>
                      <a:ext uri="{FF2B5EF4-FFF2-40B4-BE49-F238E27FC236}">
                        <a16:creationId xmlns:a16="http://schemas.microsoft.com/office/drawing/2014/main" id="{F5544D93-6648-4CE7-8991-E1DD496A94F5}"/>
                      </a:ext>
                    </a:extLst>
                  </p:cNvPr>
                  <p:cNvGrpSpPr/>
                  <p:nvPr/>
                </p:nvGrpSpPr>
                <p:grpSpPr>
                  <a:xfrm>
                    <a:off x="5932483" y="4209690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86" name="楕円 785">
                      <a:extLst>
                        <a:ext uri="{FF2B5EF4-FFF2-40B4-BE49-F238E27FC236}">
                          <a16:creationId xmlns:a16="http://schemas.microsoft.com/office/drawing/2014/main" id="{6EE70FC7-C41B-46E0-BBF7-D8B387DF7F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7" name="フリーフォーム: 図形 786">
                      <a:extLst>
                        <a:ext uri="{FF2B5EF4-FFF2-40B4-BE49-F238E27FC236}">
                          <a16:creationId xmlns:a16="http://schemas.microsoft.com/office/drawing/2014/main" id="{003DDAF0-1D3B-4DB7-B234-B72635A557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8" name="フリーフォーム: 図形 787">
                      <a:extLst>
                        <a:ext uri="{FF2B5EF4-FFF2-40B4-BE49-F238E27FC236}">
                          <a16:creationId xmlns:a16="http://schemas.microsoft.com/office/drawing/2014/main" id="{EF3F0056-0D8B-48EE-BFF1-1DEA83E5A9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2" name="グループ化 701">
                    <a:extLst>
                      <a:ext uri="{FF2B5EF4-FFF2-40B4-BE49-F238E27FC236}">
                        <a16:creationId xmlns:a16="http://schemas.microsoft.com/office/drawing/2014/main" id="{765A5FF0-813A-43CF-B4D5-D79326804810}"/>
                      </a:ext>
                    </a:extLst>
                  </p:cNvPr>
                  <p:cNvGrpSpPr/>
                  <p:nvPr/>
                </p:nvGrpSpPr>
                <p:grpSpPr>
                  <a:xfrm>
                    <a:off x="5734075" y="3890513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83" name="楕円 782">
                      <a:extLst>
                        <a:ext uri="{FF2B5EF4-FFF2-40B4-BE49-F238E27FC236}">
                          <a16:creationId xmlns:a16="http://schemas.microsoft.com/office/drawing/2014/main" id="{639A40FA-BF6B-4AFC-90A0-27CE3E6DF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4" name="フリーフォーム: 図形 783">
                      <a:extLst>
                        <a:ext uri="{FF2B5EF4-FFF2-40B4-BE49-F238E27FC236}">
                          <a16:creationId xmlns:a16="http://schemas.microsoft.com/office/drawing/2014/main" id="{5653A27C-0009-425D-9101-044365E412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5" name="フリーフォーム: 図形 784">
                      <a:extLst>
                        <a:ext uri="{FF2B5EF4-FFF2-40B4-BE49-F238E27FC236}">
                          <a16:creationId xmlns:a16="http://schemas.microsoft.com/office/drawing/2014/main" id="{3634FEAD-179F-48EA-9DF1-9251E56A4F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3" name="グループ化 702">
                    <a:extLst>
                      <a:ext uri="{FF2B5EF4-FFF2-40B4-BE49-F238E27FC236}">
                        <a16:creationId xmlns:a16="http://schemas.microsoft.com/office/drawing/2014/main" id="{0CF23829-FFCF-424C-9970-BACBBBF27111}"/>
                      </a:ext>
                    </a:extLst>
                  </p:cNvPr>
                  <p:cNvGrpSpPr/>
                  <p:nvPr/>
                </p:nvGrpSpPr>
                <p:grpSpPr>
                  <a:xfrm>
                    <a:off x="5672899" y="360581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80" name="楕円 779">
                      <a:extLst>
                        <a:ext uri="{FF2B5EF4-FFF2-40B4-BE49-F238E27FC236}">
                          <a16:creationId xmlns:a16="http://schemas.microsoft.com/office/drawing/2014/main" id="{977F0A95-6D46-4B15-B5BA-DF72BDDDD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4472C4">
                        <a:lumMod val="50000"/>
                      </a:srgbClr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1" name="フリーフォーム: 図形 780">
                      <a:extLst>
                        <a:ext uri="{FF2B5EF4-FFF2-40B4-BE49-F238E27FC236}">
                          <a16:creationId xmlns:a16="http://schemas.microsoft.com/office/drawing/2014/main" id="{229DA7DB-47C2-4AF2-A25D-6477492E5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82" name="フリーフォーム: 図形 781">
                      <a:extLst>
                        <a:ext uri="{FF2B5EF4-FFF2-40B4-BE49-F238E27FC236}">
                          <a16:creationId xmlns:a16="http://schemas.microsoft.com/office/drawing/2014/main" id="{3788BDF3-5583-4A7D-A345-08752CA318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4" name="グループ化 703">
                    <a:extLst>
                      <a:ext uri="{FF2B5EF4-FFF2-40B4-BE49-F238E27FC236}">
                        <a16:creationId xmlns:a16="http://schemas.microsoft.com/office/drawing/2014/main" id="{6106694A-AE99-4F19-B849-4D8911B61628}"/>
                      </a:ext>
                    </a:extLst>
                  </p:cNvPr>
                  <p:cNvGrpSpPr/>
                  <p:nvPr/>
                </p:nvGrpSpPr>
                <p:grpSpPr>
                  <a:xfrm>
                    <a:off x="6295451" y="2777706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77" name="楕円 776">
                      <a:extLst>
                        <a:ext uri="{FF2B5EF4-FFF2-40B4-BE49-F238E27FC236}">
                          <a16:creationId xmlns:a16="http://schemas.microsoft.com/office/drawing/2014/main" id="{2B28E064-A4A3-4692-9200-2483C186B6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8" name="フリーフォーム: 図形 777">
                      <a:extLst>
                        <a:ext uri="{FF2B5EF4-FFF2-40B4-BE49-F238E27FC236}">
                          <a16:creationId xmlns:a16="http://schemas.microsoft.com/office/drawing/2014/main" id="{8CEA06FD-C52E-4E1D-B1A6-6DEDA7B92C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9" name="フリーフォーム: 図形 778">
                      <a:extLst>
                        <a:ext uri="{FF2B5EF4-FFF2-40B4-BE49-F238E27FC236}">
                          <a16:creationId xmlns:a16="http://schemas.microsoft.com/office/drawing/2014/main" id="{095C761E-E4C6-48D0-81BA-2ED0629D0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5" name="グループ化 704">
                    <a:extLst>
                      <a:ext uri="{FF2B5EF4-FFF2-40B4-BE49-F238E27FC236}">
                        <a16:creationId xmlns:a16="http://schemas.microsoft.com/office/drawing/2014/main" id="{0E83CC5C-514C-4D4C-B26C-2D1D51FF40D8}"/>
                      </a:ext>
                    </a:extLst>
                  </p:cNvPr>
                  <p:cNvGrpSpPr/>
                  <p:nvPr/>
                </p:nvGrpSpPr>
                <p:grpSpPr>
                  <a:xfrm>
                    <a:off x="5864130" y="2717321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74" name="楕円 773">
                      <a:extLst>
                        <a:ext uri="{FF2B5EF4-FFF2-40B4-BE49-F238E27FC236}">
                          <a16:creationId xmlns:a16="http://schemas.microsoft.com/office/drawing/2014/main" id="{8206B318-287F-4BCF-A1B6-F123A2B2BC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5" name="フリーフォーム: 図形 774">
                      <a:extLst>
                        <a:ext uri="{FF2B5EF4-FFF2-40B4-BE49-F238E27FC236}">
                          <a16:creationId xmlns:a16="http://schemas.microsoft.com/office/drawing/2014/main" id="{40AE296C-28C2-42D1-BB8E-D8655CD565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6" name="フリーフォーム: 図形 775">
                      <a:extLst>
                        <a:ext uri="{FF2B5EF4-FFF2-40B4-BE49-F238E27FC236}">
                          <a16:creationId xmlns:a16="http://schemas.microsoft.com/office/drawing/2014/main" id="{1609C6E0-FAF2-42DC-AC16-D70781CE6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6" name="グループ化 705">
                    <a:extLst>
                      <a:ext uri="{FF2B5EF4-FFF2-40B4-BE49-F238E27FC236}">
                        <a16:creationId xmlns:a16="http://schemas.microsoft.com/office/drawing/2014/main" id="{2B6CD98F-D91D-4786-999C-05993B935AD0}"/>
                      </a:ext>
                    </a:extLst>
                  </p:cNvPr>
                  <p:cNvGrpSpPr/>
                  <p:nvPr/>
                </p:nvGrpSpPr>
                <p:grpSpPr>
                  <a:xfrm>
                    <a:off x="5450062" y="292435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71" name="楕円 770">
                      <a:extLst>
                        <a:ext uri="{FF2B5EF4-FFF2-40B4-BE49-F238E27FC236}">
                          <a16:creationId xmlns:a16="http://schemas.microsoft.com/office/drawing/2014/main" id="{8FE51656-ABC4-484D-B1FF-E4E3BC7944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2" name="フリーフォーム: 図形 771">
                      <a:extLst>
                        <a:ext uri="{FF2B5EF4-FFF2-40B4-BE49-F238E27FC236}">
                          <a16:creationId xmlns:a16="http://schemas.microsoft.com/office/drawing/2014/main" id="{BCD1B652-10A3-4EF1-853B-8E56A43D9F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3" name="フリーフォーム: 図形 772">
                      <a:extLst>
                        <a:ext uri="{FF2B5EF4-FFF2-40B4-BE49-F238E27FC236}">
                          <a16:creationId xmlns:a16="http://schemas.microsoft.com/office/drawing/2014/main" id="{2904F492-7D07-4FB5-813C-3DE5915BC6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7" name="グループ化 706">
                    <a:extLst>
                      <a:ext uri="{FF2B5EF4-FFF2-40B4-BE49-F238E27FC236}">
                        <a16:creationId xmlns:a16="http://schemas.microsoft.com/office/drawing/2014/main" id="{67C14389-B818-4440-9D89-6F292DCEE0FD}"/>
                      </a:ext>
                    </a:extLst>
                  </p:cNvPr>
                  <p:cNvGrpSpPr/>
                  <p:nvPr/>
                </p:nvGrpSpPr>
                <p:grpSpPr>
                  <a:xfrm>
                    <a:off x="6105669" y="2958861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68" name="楕円 767">
                      <a:extLst>
                        <a:ext uri="{FF2B5EF4-FFF2-40B4-BE49-F238E27FC236}">
                          <a16:creationId xmlns:a16="http://schemas.microsoft.com/office/drawing/2014/main" id="{0403D46A-630E-438B-8DB1-743A02A129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9" name="フリーフォーム: 図形 768">
                      <a:extLst>
                        <a:ext uri="{FF2B5EF4-FFF2-40B4-BE49-F238E27FC236}">
                          <a16:creationId xmlns:a16="http://schemas.microsoft.com/office/drawing/2014/main" id="{847715C3-1C31-49B3-BDCC-3EBBE9E70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70" name="フリーフォーム: 図形 769">
                      <a:extLst>
                        <a:ext uri="{FF2B5EF4-FFF2-40B4-BE49-F238E27FC236}">
                          <a16:creationId xmlns:a16="http://schemas.microsoft.com/office/drawing/2014/main" id="{84700329-AD14-410E-BFB1-FC79EA18C3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8" name="グループ化 707">
                    <a:extLst>
                      <a:ext uri="{FF2B5EF4-FFF2-40B4-BE49-F238E27FC236}">
                        <a16:creationId xmlns:a16="http://schemas.microsoft.com/office/drawing/2014/main" id="{EA073DC5-9859-4ABF-BC89-7F7027091E8C}"/>
                      </a:ext>
                    </a:extLst>
                  </p:cNvPr>
                  <p:cNvGrpSpPr/>
                  <p:nvPr/>
                </p:nvGrpSpPr>
                <p:grpSpPr>
                  <a:xfrm>
                    <a:off x="5639843" y="3096884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65" name="楕円 764">
                      <a:extLst>
                        <a:ext uri="{FF2B5EF4-FFF2-40B4-BE49-F238E27FC236}">
                          <a16:creationId xmlns:a16="http://schemas.microsoft.com/office/drawing/2014/main" id="{6CE84E8D-7B90-42BD-8A7F-6658FDBEE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6" name="フリーフォーム: 図形 765">
                      <a:extLst>
                        <a:ext uri="{FF2B5EF4-FFF2-40B4-BE49-F238E27FC236}">
                          <a16:creationId xmlns:a16="http://schemas.microsoft.com/office/drawing/2014/main" id="{02827BC5-5560-461E-9D7A-3B39633E4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7" name="フリーフォーム: 図形 766">
                      <a:extLst>
                        <a:ext uri="{FF2B5EF4-FFF2-40B4-BE49-F238E27FC236}">
                          <a16:creationId xmlns:a16="http://schemas.microsoft.com/office/drawing/2014/main" id="{5D364D4E-9E77-4B39-B786-79F576785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09" name="グループ化 708">
                    <a:extLst>
                      <a:ext uri="{FF2B5EF4-FFF2-40B4-BE49-F238E27FC236}">
                        <a16:creationId xmlns:a16="http://schemas.microsoft.com/office/drawing/2014/main" id="{8AE10237-1CD1-4D2E-AF36-7840D1FD8BEF}"/>
                      </a:ext>
                    </a:extLst>
                  </p:cNvPr>
                  <p:cNvGrpSpPr/>
                  <p:nvPr/>
                </p:nvGrpSpPr>
                <p:grpSpPr>
                  <a:xfrm>
                    <a:off x="6329956" y="319177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62" name="楕円 761">
                      <a:extLst>
                        <a:ext uri="{FF2B5EF4-FFF2-40B4-BE49-F238E27FC236}">
                          <a16:creationId xmlns:a16="http://schemas.microsoft.com/office/drawing/2014/main" id="{B5F794B6-CF0C-4A7F-8130-5FCDEA6959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3" name="フリーフォーム: 図形 762">
                      <a:extLst>
                        <a:ext uri="{FF2B5EF4-FFF2-40B4-BE49-F238E27FC236}">
                          <a16:creationId xmlns:a16="http://schemas.microsoft.com/office/drawing/2014/main" id="{D5AC545B-144D-4ECE-9C8A-93DE9BF14C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4" name="フリーフォーム: 図形 763">
                      <a:extLst>
                        <a:ext uri="{FF2B5EF4-FFF2-40B4-BE49-F238E27FC236}">
                          <a16:creationId xmlns:a16="http://schemas.microsoft.com/office/drawing/2014/main" id="{EE75FFFA-D1F1-455F-9429-C631BE4256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0" name="グループ化 709">
                    <a:extLst>
                      <a:ext uri="{FF2B5EF4-FFF2-40B4-BE49-F238E27FC236}">
                        <a16:creationId xmlns:a16="http://schemas.microsoft.com/office/drawing/2014/main" id="{AE5DD333-277E-40BB-8CB0-56D04EE88F4E}"/>
                      </a:ext>
                    </a:extLst>
                  </p:cNvPr>
                  <p:cNvGrpSpPr/>
                  <p:nvPr/>
                </p:nvGrpSpPr>
                <p:grpSpPr>
                  <a:xfrm>
                    <a:off x="5631217" y="3364303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59" name="楕円 758">
                      <a:extLst>
                        <a:ext uri="{FF2B5EF4-FFF2-40B4-BE49-F238E27FC236}">
                          <a16:creationId xmlns:a16="http://schemas.microsoft.com/office/drawing/2014/main" id="{CB3C38B5-4F36-4EFC-84AD-3916463629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0" name="フリーフォーム: 図形 759">
                      <a:extLst>
                        <a:ext uri="{FF2B5EF4-FFF2-40B4-BE49-F238E27FC236}">
                          <a16:creationId xmlns:a16="http://schemas.microsoft.com/office/drawing/2014/main" id="{5C9E22DD-9700-4093-A928-2577861308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61" name="フリーフォーム: 図形 760">
                      <a:extLst>
                        <a:ext uri="{FF2B5EF4-FFF2-40B4-BE49-F238E27FC236}">
                          <a16:creationId xmlns:a16="http://schemas.microsoft.com/office/drawing/2014/main" id="{D9E8DF4A-6626-4556-8961-77114C2A0F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1" name="グループ化 710">
                    <a:extLst>
                      <a:ext uri="{FF2B5EF4-FFF2-40B4-BE49-F238E27FC236}">
                        <a16:creationId xmlns:a16="http://schemas.microsoft.com/office/drawing/2014/main" id="{41570D93-AA80-416B-9A47-17613756E152}"/>
                      </a:ext>
                    </a:extLst>
                  </p:cNvPr>
                  <p:cNvGrpSpPr/>
                  <p:nvPr/>
                </p:nvGrpSpPr>
                <p:grpSpPr>
                  <a:xfrm>
                    <a:off x="5846877" y="3554084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56" name="楕円 755">
                      <a:extLst>
                        <a:ext uri="{FF2B5EF4-FFF2-40B4-BE49-F238E27FC236}">
                          <a16:creationId xmlns:a16="http://schemas.microsoft.com/office/drawing/2014/main" id="{4DB9D863-143E-43D3-9606-A3D988432A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57" name="フリーフォーム: 図形 756">
                      <a:extLst>
                        <a:ext uri="{FF2B5EF4-FFF2-40B4-BE49-F238E27FC236}">
                          <a16:creationId xmlns:a16="http://schemas.microsoft.com/office/drawing/2014/main" id="{5D7AD085-3077-446A-91B0-3F84AEF184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58" name="フリーフォーム: 図形 757">
                      <a:extLst>
                        <a:ext uri="{FF2B5EF4-FFF2-40B4-BE49-F238E27FC236}">
                          <a16:creationId xmlns:a16="http://schemas.microsoft.com/office/drawing/2014/main" id="{9F62305E-051E-4DD2-9E29-7036609CD0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2" name="グループ化 711">
                    <a:extLst>
                      <a:ext uri="{FF2B5EF4-FFF2-40B4-BE49-F238E27FC236}">
                        <a16:creationId xmlns:a16="http://schemas.microsoft.com/office/drawing/2014/main" id="{8B8B15C2-684B-4707-AF18-5682C80D89B6}"/>
                      </a:ext>
                    </a:extLst>
                  </p:cNvPr>
                  <p:cNvGrpSpPr/>
                  <p:nvPr/>
                </p:nvGrpSpPr>
                <p:grpSpPr>
                  <a:xfrm>
                    <a:off x="6295451" y="3493699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53" name="楕円 752">
                      <a:extLst>
                        <a:ext uri="{FF2B5EF4-FFF2-40B4-BE49-F238E27FC236}">
                          <a16:creationId xmlns:a16="http://schemas.microsoft.com/office/drawing/2014/main" id="{884D6B0C-4730-46CB-86F9-7459EAF4F6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54" name="フリーフォーム: 図形 753">
                      <a:extLst>
                        <a:ext uri="{FF2B5EF4-FFF2-40B4-BE49-F238E27FC236}">
                          <a16:creationId xmlns:a16="http://schemas.microsoft.com/office/drawing/2014/main" id="{57E19538-D242-459E-8DA8-AC01610543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55" name="フリーフォーム: 図形 754">
                      <a:extLst>
                        <a:ext uri="{FF2B5EF4-FFF2-40B4-BE49-F238E27FC236}">
                          <a16:creationId xmlns:a16="http://schemas.microsoft.com/office/drawing/2014/main" id="{E56E8D4C-6B7E-44F6-B63D-2D71AD9EC8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3" name="グループ化 712">
                    <a:extLst>
                      <a:ext uri="{FF2B5EF4-FFF2-40B4-BE49-F238E27FC236}">
                        <a16:creationId xmlns:a16="http://schemas.microsoft.com/office/drawing/2014/main" id="{44592682-B2B0-42DD-A192-A72F708EF624}"/>
                      </a:ext>
                    </a:extLst>
                  </p:cNvPr>
                  <p:cNvGrpSpPr/>
                  <p:nvPr/>
                </p:nvGrpSpPr>
                <p:grpSpPr>
                  <a:xfrm>
                    <a:off x="6243692" y="374386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50" name="楕円 749">
                      <a:extLst>
                        <a:ext uri="{FF2B5EF4-FFF2-40B4-BE49-F238E27FC236}">
                          <a16:creationId xmlns:a16="http://schemas.microsoft.com/office/drawing/2014/main" id="{0A0227FA-43DF-488B-A576-E86F029B94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51" name="フリーフォーム: 図形 750">
                      <a:extLst>
                        <a:ext uri="{FF2B5EF4-FFF2-40B4-BE49-F238E27FC236}">
                          <a16:creationId xmlns:a16="http://schemas.microsoft.com/office/drawing/2014/main" id="{9226A1D9-77EF-4071-B4F6-4AA90A1852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52" name="フリーフォーム: 図形 751">
                      <a:extLst>
                        <a:ext uri="{FF2B5EF4-FFF2-40B4-BE49-F238E27FC236}">
                          <a16:creationId xmlns:a16="http://schemas.microsoft.com/office/drawing/2014/main" id="{E2C4B01A-B0EF-4DCC-B994-B395A040A1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4" name="グループ化 713">
                    <a:extLst>
                      <a:ext uri="{FF2B5EF4-FFF2-40B4-BE49-F238E27FC236}">
                        <a16:creationId xmlns:a16="http://schemas.microsoft.com/office/drawing/2014/main" id="{7407A78A-F3F5-450F-93C2-31424C7F45D0}"/>
                      </a:ext>
                    </a:extLst>
                  </p:cNvPr>
                  <p:cNvGrpSpPr/>
                  <p:nvPr/>
                </p:nvGrpSpPr>
                <p:grpSpPr>
                  <a:xfrm>
                    <a:off x="5855503" y="3812876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47" name="楕円 746">
                      <a:extLst>
                        <a:ext uri="{FF2B5EF4-FFF2-40B4-BE49-F238E27FC236}">
                          <a16:creationId xmlns:a16="http://schemas.microsoft.com/office/drawing/2014/main" id="{6CEA46D5-DB20-46B5-A50B-5AEC7C56EE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48" name="フリーフォーム: 図形 747">
                      <a:extLst>
                        <a:ext uri="{FF2B5EF4-FFF2-40B4-BE49-F238E27FC236}">
                          <a16:creationId xmlns:a16="http://schemas.microsoft.com/office/drawing/2014/main" id="{4241A3B1-9FC6-45CF-8794-5CCFE81949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49" name="フリーフォーム: 図形 748">
                      <a:extLst>
                        <a:ext uri="{FF2B5EF4-FFF2-40B4-BE49-F238E27FC236}">
                          <a16:creationId xmlns:a16="http://schemas.microsoft.com/office/drawing/2014/main" id="{B8BD654E-5C13-4E80-B5EB-D2F12B3D38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5" name="グループ化 714">
                    <a:extLst>
                      <a:ext uri="{FF2B5EF4-FFF2-40B4-BE49-F238E27FC236}">
                        <a16:creationId xmlns:a16="http://schemas.microsoft.com/office/drawing/2014/main" id="{535BD9AF-6989-481E-8751-26DA2B2A17DD}"/>
                      </a:ext>
                    </a:extLst>
                  </p:cNvPr>
                  <p:cNvGrpSpPr/>
                  <p:nvPr/>
                </p:nvGrpSpPr>
                <p:grpSpPr>
                  <a:xfrm>
                    <a:off x="5881382" y="4063042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44" name="楕円 743">
                      <a:extLst>
                        <a:ext uri="{FF2B5EF4-FFF2-40B4-BE49-F238E27FC236}">
                          <a16:creationId xmlns:a16="http://schemas.microsoft.com/office/drawing/2014/main" id="{CAF878B4-64F6-4042-B638-7BCBD90EA1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45" name="フリーフォーム: 図形 744">
                      <a:extLst>
                        <a:ext uri="{FF2B5EF4-FFF2-40B4-BE49-F238E27FC236}">
                          <a16:creationId xmlns:a16="http://schemas.microsoft.com/office/drawing/2014/main" id="{BA007BA5-CD20-4B13-8109-3E8800376B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46" name="フリーフォーム: 図形 745">
                      <a:extLst>
                        <a:ext uri="{FF2B5EF4-FFF2-40B4-BE49-F238E27FC236}">
                          <a16:creationId xmlns:a16="http://schemas.microsoft.com/office/drawing/2014/main" id="{14C18F8E-4C04-4D38-9D79-9379B3DED3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6" name="グループ化 715">
                    <a:extLst>
                      <a:ext uri="{FF2B5EF4-FFF2-40B4-BE49-F238E27FC236}">
                        <a16:creationId xmlns:a16="http://schemas.microsoft.com/office/drawing/2014/main" id="{C1CE3C60-5CC3-48D4-AF74-4B0B2E056F05}"/>
                      </a:ext>
                    </a:extLst>
                  </p:cNvPr>
                  <p:cNvGrpSpPr/>
                  <p:nvPr/>
                </p:nvGrpSpPr>
                <p:grpSpPr>
                  <a:xfrm>
                    <a:off x="6381714" y="4019910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41" name="楕円 740">
                      <a:extLst>
                        <a:ext uri="{FF2B5EF4-FFF2-40B4-BE49-F238E27FC236}">
                          <a16:creationId xmlns:a16="http://schemas.microsoft.com/office/drawing/2014/main" id="{73F2FC29-E408-4552-BCCA-877FA851AF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42" name="フリーフォーム: 図形 741">
                      <a:extLst>
                        <a:ext uri="{FF2B5EF4-FFF2-40B4-BE49-F238E27FC236}">
                          <a16:creationId xmlns:a16="http://schemas.microsoft.com/office/drawing/2014/main" id="{97D3E5CD-B1B9-47F0-9A8C-5B49586395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43" name="フリーフォーム: 図形 742">
                      <a:extLst>
                        <a:ext uri="{FF2B5EF4-FFF2-40B4-BE49-F238E27FC236}">
                          <a16:creationId xmlns:a16="http://schemas.microsoft.com/office/drawing/2014/main" id="{2352E6CC-117D-4A68-85E8-36E2EA15A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7" name="グループ化 716">
                    <a:extLst>
                      <a:ext uri="{FF2B5EF4-FFF2-40B4-BE49-F238E27FC236}">
                        <a16:creationId xmlns:a16="http://schemas.microsoft.com/office/drawing/2014/main" id="{B9F5B84C-BB98-41BA-9676-989802950D8C}"/>
                      </a:ext>
                    </a:extLst>
                  </p:cNvPr>
                  <p:cNvGrpSpPr/>
                  <p:nvPr/>
                </p:nvGrpSpPr>
                <p:grpSpPr>
                  <a:xfrm>
                    <a:off x="6148800" y="4235571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38" name="楕円 737">
                      <a:extLst>
                        <a:ext uri="{FF2B5EF4-FFF2-40B4-BE49-F238E27FC236}">
                          <a16:creationId xmlns:a16="http://schemas.microsoft.com/office/drawing/2014/main" id="{6E9BB03D-70B6-4D16-A4EB-3ACEDB6D45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800080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39" name="フリーフォーム: 図形 738">
                      <a:extLst>
                        <a:ext uri="{FF2B5EF4-FFF2-40B4-BE49-F238E27FC236}">
                          <a16:creationId xmlns:a16="http://schemas.microsoft.com/office/drawing/2014/main" id="{80EA12ED-5A06-442A-9534-7F5FCA3F03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40" name="フリーフォーム: 図形 739">
                      <a:extLst>
                        <a:ext uri="{FF2B5EF4-FFF2-40B4-BE49-F238E27FC236}">
                          <a16:creationId xmlns:a16="http://schemas.microsoft.com/office/drawing/2014/main" id="{22B4B563-96D0-4BD9-BCA3-837479F63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8" name="グループ化 717">
                    <a:extLst>
                      <a:ext uri="{FF2B5EF4-FFF2-40B4-BE49-F238E27FC236}">
                        <a16:creationId xmlns:a16="http://schemas.microsoft.com/office/drawing/2014/main" id="{F4CECBC9-F2CB-4611-980D-5B9BAC697357}"/>
                      </a:ext>
                    </a:extLst>
                  </p:cNvPr>
                  <p:cNvGrpSpPr/>
                  <p:nvPr/>
                </p:nvGrpSpPr>
                <p:grpSpPr>
                  <a:xfrm>
                    <a:off x="5855504" y="2967488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35" name="楕円 734">
                      <a:extLst>
                        <a:ext uri="{FF2B5EF4-FFF2-40B4-BE49-F238E27FC236}">
                          <a16:creationId xmlns:a16="http://schemas.microsoft.com/office/drawing/2014/main" id="{F79AEB89-3283-4898-A7A9-CE1C2AEE44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CC0099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36" name="フリーフォーム: 図形 735">
                      <a:extLst>
                        <a:ext uri="{FF2B5EF4-FFF2-40B4-BE49-F238E27FC236}">
                          <a16:creationId xmlns:a16="http://schemas.microsoft.com/office/drawing/2014/main" id="{803DC332-8A12-45A0-A72B-C760F168F2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37" name="フリーフォーム: 図形 736">
                      <a:extLst>
                        <a:ext uri="{FF2B5EF4-FFF2-40B4-BE49-F238E27FC236}">
                          <a16:creationId xmlns:a16="http://schemas.microsoft.com/office/drawing/2014/main" id="{47000475-F622-4CBC-8DE3-618E1BA500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19" name="グループ化 718">
                    <a:extLst>
                      <a:ext uri="{FF2B5EF4-FFF2-40B4-BE49-F238E27FC236}">
                        <a16:creationId xmlns:a16="http://schemas.microsoft.com/office/drawing/2014/main" id="{5F84AF74-CD7D-490A-BF26-1A99AD644DC4}"/>
                      </a:ext>
                    </a:extLst>
                  </p:cNvPr>
                  <p:cNvGrpSpPr/>
                  <p:nvPr/>
                </p:nvGrpSpPr>
                <p:grpSpPr>
                  <a:xfrm>
                    <a:off x="6097044" y="319177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32" name="楕円 731">
                      <a:extLst>
                        <a:ext uri="{FF2B5EF4-FFF2-40B4-BE49-F238E27FC236}">
                          <a16:creationId xmlns:a16="http://schemas.microsoft.com/office/drawing/2014/main" id="{3AFC41DC-C8E7-4A19-93BC-BC09645F5F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CC0099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33" name="フリーフォーム: 図形 732">
                      <a:extLst>
                        <a:ext uri="{FF2B5EF4-FFF2-40B4-BE49-F238E27FC236}">
                          <a16:creationId xmlns:a16="http://schemas.microsoft.com/office/drawing/2014/main" id="{4A72503E-835E-4E9B-8532-64A359E5C9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34" name="フリーフォーム: 図形 733">
                      <a:extLst>
                        <a:ext uri="{FF2B5EF4-FFF2-40B4-BE49-F238E27FC236}">
                          <a16:creationId xmlns:a16="http://schemas.microsoft.com/office/drawing/2014/main" id="{5903B5B7-DD68-4A92-9309-5A35E293E9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20" name="グループ化 719">
                    <a:extLst>
                      <a:ext uri="{FF2B5EF4-FFF2-40B4-BE49-F238E27FC236}">
                        <a16:creationId xmlns:a16="http://schemas.microsoft.com/office/drawing/2014/main" id="{9AD6928B-64B0-45D4-88B7-1B912C12BAE7}"/>
                      </a:ext>
                    </a:extLst>
                  </p:cNvPr>
                  <p:cNvGrpSpPr/>
                  <p:nvPr/>
                </p:nvGrpSpPr>
                <p:grpSpPr>
                  <a:xfrm>
                    <a:off x="6097044" y="3510953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29" name="楕円 728">
                      <a:extLst>
                        <a:ext uri="{FF2B5EF4-FFF2-40B4-BE49-F238E27FC236}">
                          <a16:creationId xmlns:a16="http://schemas.microsoft.com/office/drawing/2014/main" id="{4C65E7A9-282B-4445-892A-DB75DF43E5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CC0099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30" name="フリーフォーム: 図形 729">
                      <a:extLst>
                        <a:ext uri="{FF2B5EF4-FFF2-40B4-BE49-F238E27FC236}">
                          <a16:creationId xmlns:a16="http://schemas.microsoft.com/office/drawing/2014/main" id="{5E6E0B70-C335-4C44-BDCA-ACE039D67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31" name="フリーフォーム: 図形 730">
                      <a:extLst>
                        <a:ext uri="{FF2B5EF4-FFF2-40B4-BE49-F238E27FC236}">
                          <a16:creationId xmlns:a16="http://schemas.microsoft.com/office/drawing/2014/main" id="{D54B2086-D06A-4D4F-B0B3-E9AAEDB71F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21" name="グループ化 720">
                    <a:extLst>
                      <a:ext uri="{FF2B5EF4-FFF2-40B4-BE49-F238E27FC236}">
                        <a16:creationId xmlns:a16="http://schemas.microsoft.com/office/drawing/2014/main" id="{F9B5A108-6F89-4AD9-B1B0-1BAF4FEDDEF2}"/>
                      </a:ext>
                    </a:extLst>
                  </p:cNvPr>
                  <p:cNvGrpSpPr/>
                  <p:nvPr/>
                </p:nvGrpSpPr>
                <p:grpSpPr>
                  <a:xfrm>
                    <a:off x="6122924" y="3916395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26" name="楕円 725">
                      <a:extLst>
                        <a:ext uri="{FF2B5EF4-FFF2-40B4-BE49-F238E27FC236}">
                          <a16:creationId xmlns:a16="http://schemas.microsoft.com/office/drawing/2014/main" id="{DC3DE4B2-CF11-4FF2-B6ED-A800B416EB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CC0099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27" name="フリーフォーム: 図形 726">
                      <a:extLst>
                        <a:ext uri="{FF2B5EF4-FFF2-40B4-BE49-F238E27FC236}">
                          <a16:creationId xmlns:a16="http://schemas.microsoft.com/office/drawing/2014/main" id="{2EA5D4A5-23D5-47D7-8ACD-8C0AB43A0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28" name="フリーフォーム: 図形 727">
                      <a:extLst>
                        <a:ext uri="{FF2B5EF4-FFF2-40B4-BE49-F238E27FC236}">
                          <a16:creationId xmlns:a16="http://schemas.microsoft.com/office/drawing/2014/main" id="{DC58076F-665C-4C20-9A83-83E1A3ACDE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22" name="グループ化 721">
                    <a:extLst>
                      <a:ext uri="{FF2B5EF4-FFF2-40B4-BE49-F238E27FC236}">
                        <a16:creationId xmlns:a16="http://schemas.microsoft.com/office/drawing/2014/main" id="{FC587738-E753-466D-964E-D1840670525B}"/>
                      </a:ext>
                    </a:extLst>
                  </p:cNvPr>
                  <p:cNvGrpSpPr/>
                  <p:nvPr/>
                </p:nvGrpSpPr>
                <p:grpSpPr>
                  <a:xfrm>
                    <a:off x="5777867" y="3260787"/>
                    <a:ext cx="374600" cy="371520"/>
                    <a:chOff x="3187700" y="2724150"/>
                    <a:chExt cx="482600" cy="478632"/>
                  </a:xfrm>
                </p:grpSpPr>
                <p:sp>
                  <p:nvSpPr>
                    <p:cNvPr id="723" name="楕円 722">
                      <a:extLst>
                        <a:ext uri="{FF2B5EF4-FFF2-40B4-BE49-F238E27FC236}">
                          <a16:creationId xmlns:a16="http://schemas.microsoft.com/office/drawing/2014/main" id="{7B2B0421-12D5-4BE4-8634-E55C751828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87700" y="2724150"/>
                      <a:ext cx="482600" cy="476250"/>
                    </a:xfrm>
                    <a:prstGeom prst="ellipse">
                      <a:avLst/>
                    </a:prstGeom>
                    <a:solidFill>
                      <a:srgbClr val="CC0099"/>
                    </a:solidFill>
                    <a:ln w="1905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24" name="フリーフォーム: 図形 723">
                      <a:extLst>
                        <a:ext uri="{FF2B5EF4-FFF2-40B4-BE49-F238E27FC236}">
                          <a16:creationId xmlns:a16="http://schemas.microsoft.com/office/drawing/2014/main" id="{F9935EE1-14E9-41C0-8B5E-889C75C0A7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80523" y="2767011"/>
                      <a:ext cx="159182" cy="185254"/>
                    </a:xfrm>
                    <a:custGeom>
                      <a:avLst/>
                      <a:gdLst>
                        <a:gd name="connsiteX0" fmla="*/ 84696 w 159182"/>
                        <a:gd name="connsiteY0" fmla="*/ 49023 h 185254"/>
                        <a:gd name="connsiteX1" fmla="*/ 138726 w 159182"/>
                        <a:gd name="connsiteY1" fmla="*/ 100364 h 185254"/>
                        <a:gd name="connsiteX2" fmla="*/ 144435 w 159182"/>
                        <a:gd name="connsiteY2" fmla="*/ 185057 h 185254"/>
                        <a:gd name="connsiteX3" fmla="*/ 90613 w 159182"/>
                        <a:gd name="connsiteY3" fmla="*/ 118715 h 185254"/>
                        <a:gd name="connsiteX4" fmla="*/ 68234 w 159182"/>
                        <a:gd name="connsiteY4" fmla="*/ 53073 h 185254"/>
                        <a:gd name="connsiteX5" fmla="*/ 84696 w 159182"/>
                        <a:gd name="connsiteY5" fmla="*/ 49023 h 185254"/>
                        <a:gd name="connsiteX6" fmla="*/ 25435 w 159182"/>
                        <a:gd name="connsiteY6" fmla="*/ 0 h 185254"/>
                        <a:gd name="connsiteX7" fmla="*/ 50870 w 159182"/>
                        <a:gd name="connsiteY7" fmla="*/ 25004 h 185254"/>
                        <a:gd name="connsiteX8" fmla="*/ 25435 w 159182"/>
                        <a:gd name="connsiteY8" fmla="*/ 50008 h 185254"/>
                        <a:gd name="connsiteX9" fmla="*/ 0 w 159182"/>
                        <a:gd name="connsiteY9" fmla="*/ 25004 h 185254"/>
                        <a:gd name="connsiteX10" fmla="*/ 25435 w 159182"/>
                        <a:gd name="connsiteY10" fmla="*/ 0 h 1852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182" h="185254">
                          <a:moveTo>
                            <a:pt x="84696" y="49023"/>
                          </a:moveTo>
                          <a:cubicBezTo>
                            <a:pt x="102391" y="51677"/>
                            <a:pt x="122944" y="73029"/>
                            <a:pt x="138726" y="100364"/>
                          </a:cubicBezTo>
                          <a:cubicBezTo>
                            <a:pt x="159768" y="136810"/>
                            <a:pt x="169123" y="181998"/>
                            <a:pt x="144435" y="185057"/>
                          </a:cubicBezTo>
                          <a:cubicBezTo>
                            <a:pt x="119748" y="188115"/>
                            <a:pt x="111655" y="155162"/>
                            <a:pt x="90613" y="118715"/>
                          </a:cubicBezTo>
                          <a:cubicBezTo>
                            <a:pt x="69570" y="82268"/>
                            <a:pt x="48309" y="68037"/>
                            <a:pt x="68234" y="53073"/>
                          </a:cubicBezTo>
                          <a:cubicBezTo>
                            <a:pt x="73216" y="49332"/>
                            <a:pt x="78797" y="48139"/>
                            <a:pt x="84696" y="49023"/>
                          </a:cubicBezTo>
                          <a:close/>
                          <a:moveTo>
                            <a:pt x="25435" y="0"/>
                          </a:moveTo>
                          <a:cubicBezTo>
                            <a:pt x="39482" y="0"/>
                            <a:pt x="50870" y="11195"/>
                            <a:pt x="50870" y="25004"/>
                          </a:cubicBezTo>
                          <a:cubicBezTo>
                            <a:pt x="50870" y="38813"/>
                            <a:pt x="39482" y="50008"/>
                            <a:pt x="25435" y="50008"/>
                          </a:cubicBezTo>
                          <a:cubicBezTo>
                            <a:pt x="11388" y="50008"/>
                            <a:pt x="0" y="38813"/>
                            <a:pt x="0" y="25004"/>
                          </a:cubicBezTo>
                          <a:cubicBezTo>
                            <a:pt x="0" y="11195"/>
                            <a:pt x="11388" y="0"/>
                            <a:pt x="25435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725" name="フリーフォーム: 図形 724">
                      <a:extLst>
                        <a:ext uri="{FF2B5EF4-FFF2-40B4-BE49-F238E27FC236}">
                          <a16:creationId xmlns:a16="http://schemas.microsoft.com/office/drawing/2014/main" id="{F5F20D42-9358-4171-B5B9-BFC9B9583C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15259" y="3077305"/>
                      <a:ext cx="422720" cy="125477"/>
                    </a:xfrm>
                    <a:custGeom>
                      <a:avLst/>
                      <a:gdLst>
                        <a:gd name="connsiteX0" fmla="*/ 422720 w 422720"/>
                        <a:gd name="connsiteY0" fmla="*/ 0 h 125477"/>
                        <a:gd name="connsiteX1" fmla="*/ 411450 w 422720"/>
                        <a:gd name="connsiteY1" fmla="*/ 20490 h 125477"/>
                        <a:gd name="connsiteX2" fmla="*/ 211360 w 422720"/>
                        <a:gd name="connsiteY2" fmla="*/ 125477 h 125477"/>
                        <a:gd name="connsiteX3" fmla="*/ 11270 w 422720"/>
                        <a:gd name="connsiteY3" fmla="*/ 20490 h 125477"/>
                        <a:gd name="connsiteX4" fmla="*/ 0 w 422720"/>
                        <a:gd name="connsiteY4" fmla="*/ 0 h 125477"/>
                        <a:gd name="connsiteX5" fmla="*/ 16040 w 422720"/>
                        <a:gd name="connsiteY5" fmla="*/ 17389 h 125477"/>
                        <a:gd name="connsiteX6" fmla="*/ 211360 w 422720"/>
                        <a:gd name="connsiteY6" fmla="*/ 89759 h 125477"/>
                        <a:gd name="connsiteX7" fmla="*/ 406681 w 422720"/>
                        <a:gd name="connsiteY7" fmla="*/ 17389 h 125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22720" h="125477">
                          <a:moveTo>
                            <a:pt x="422720" y="0"/>
                          </a:moveTo>
                          <a:lnTo>
                            <a:pt x="411450" y="20490"/>
                          </a:lnTo>
                          <a:cubicBezTo>
                            <a:pt x="368087" y="83832"/>
                            <a:pt x="294651" y="125477"/>
                            <a:pt x="211360" y="125477"/>
                          </a:cubicBezTo>
                          <a:cubicBezTo>
                            <a:pt x="128069" y="125477"/>
                            <a:pt x="54634" y="83832"/>
                            <a:pt x="11270" y="20490"/>
                          </a:cubicBezTo>
                          <a:lnTo>
                            <a:pt x="0" y="0"/>
                          </a:lnTo>
                          <a:lnTo>
                            <a:pt x="16040" y="17389"/>
                          </a:lnTo>
                          <a:cubicBezTo>
                            <a:pt x="66026" y="62103"/>
                            <a:pt x="135083" y="89759"/>
                            <a:pt x="211360" y="89759"/>
                          </a:cubicBezTo>
                          <a:cubicBezTo>
                            <a:pt x="287638" y="89759"/>
                            <a:pt x="356694" y="62103"/>
                            <a:pt x="406681" y="17389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alpha val="30000"/>
                      </a:sysClr>
                    </a:solidFill>
                    <a:ln w="127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694" name="月 693">
                  <a:extLst>
                    <a:ext uri="{FF2B5EF4-FFF2-40B4-BE49-F238E27FC236}">
                      <a16:creationId xmlns:a16="http://schemas.microsoft.com/office/drawing/2014/main" id="{9F2BE4D9-5FD9-42E4-8054-7F94FC8B4338}"/>
                    </a:ext>
                  </a:extLst>
                </p:cNvPr>
                <p:cNvSpPr/>
                <p:nvPr/>
              </p:nvSpPr>
              <p:spPr>
                <a:xfrm rot="1800000">
                  <a:off x="2691907" y="1839825"/>
                  <a:ext cx="278539" cy="720049"/>
                </a:xfrm>
                <a:prstGeom prst="moon">
                  <a:avLst>
                    <a:gd name="adj" fmla="val 83955"/>
                  </a:avLst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695" name="正方形/長方形 694">
                  <a:extLst>
                    <a:ext uri="{FF2B5EF4-FFF2-40B4-BE49-F238E27FC236}">
                      <a16:creationId xmlns:a16="http://schemas.microsoft.com/office/drawing/2014/main" id="{FC8B3509-72FC-42BB-A976-086EDA362D97}"/>
                    </a:ext>
                  </a:extLst>
                </p:cNvPr>
                <p:cNvSpPr/>
                <p:nvPr/>
              </p:nvSpPr>
              <p:spPr>
                <a:xfrm>
                  <a:off x="3045772" y="1419225"/>
                  <a:ext cx="88941" cy="311983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676" name="四角形: 上の 2 つの角を丸める 675">
                <a:extLst>
                  <a:ext uri="{FF2B5EF4-FFF2-40B4-BE49-F238E27FC236}">
                    <a16:creationId xmlns:a16="http://schemas.microsoft.com/office/drawing/2014/main" id="{2111E0AF-0B02-4791-BF81-738E62FF1BED}"/>
                  </a:ext>
                </a:extLst>
              </p:cNvPr>
              <p:cNvSpPr/>
              <p:nvPr/>
            </p:nvSpPr>
            <p:spPr>
              <a:xfrm>
                <a:off x="2492026" y="2980592"/>
                <a:ext cx="1500997" cy="2413672"/>
              </a:xfrm>
              <a:prstGeom prst="round2SameRect">
                <a:avLst>
                  <a:gd name="adj1" fmla="val 5500"/>
                  <a:gd name="adj2" fmla="val 4014"/>
                </a:avLst>
              </a:prstGeom>
              <a:gradFill>
                <a:gsLst>
                  <a:gs pos="0">
                    <a:sysClr val="windowText" lastClr="000000">
                      <a:alpha val="10000"/>
                    </a:sysClr>
                  </a:gs>
                  <a:gs pos="100000">
                    <a:sysClr val="windowText" lastClr="000000">
                      <a:alpha val="20000"/>
                    </a:sysClr>
                  </a:gs>
                  <a:gs pos="50000">
                    <a:sysClr val="window" lastClr="FFFFFF">
                      <a:alpha val="0"/>
                    </a:sysClr>
                  </a:gs>
                </a:gsLst>
                <a:lin ang="0" scaled="1"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654" name="グループ化 653">
              <a:extLst>
                <a:ext uri="{FF2B5EF4-FFF2-40B4-BE49-F238E27FC236}">
                  <a16:creationId xmlns:a16="http://schemas.microsoft.com/office/drawing/2014/main" id="{0295C8EF-994D-4707-B2DA-D9B290B3C8ED}"/>
                </a:ext>
              </a:extLst>
            </p:cNvPr>
            <p:cNvGrpSpPr/>
            <p:nvPr/>
          </p:nvGrpSpPr>
          <p:grpSpPr>
            <a:xfrm>
              <a:off x="3839365" y="908601"/>
              <a:ext cx="1500998" cy="5674043"/>
              <a:chOff x="4724159" y="414337"/>
              <a:chExt cx="1500998" cy="5674043"/>
            </a:xfrm>
          </p:grpSpPr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7D86BD3B-B903-4570-99F0-2ABAE0CF879A}"/>
                  </a:ext>
                </a:extLst>
              </p:cNvPr>
              <p:cNvSpPr/>
              <p:nvPr/>
            </p:nvSpPr>
            <p:spPr>
              <a:xfrm>
                <a:off x="4724160" y="1533525"/>
                <a:ext cx="1500997" cy="4554855"/>
              </a:xfrm>
              <a:custGeom>
                <a:avLst/>
                <a:gdLst>
                  <a:gd name="connsiteX0" fmla="*/ 494602 w 1500997"/>
                  <a:gd name="connsiteY0" fmla="*/ 0 h 4554855"/>
                  <a:gd name="connsiteX1" fmla="*/ 1006394 w 1500997"/>
                  <a:gd name="connsiteY1" fmla="*/ 0 h 4554855"/>
                  <a:gd name="connsiteX2" fmla="*/ 1481378 w 1500997"/>
                  <a:gd name="connsiteY2" fmla="*/ 1785938 h 4554855"/>
                  <a:gd name="connsiteX3" fmla="*/ 1480141 w 1500997"/>
                  <a:gd name="connsiteY3" fmla="*/ 1785938 h 4554855"/>
                  <a:gd name="connsiteX4" fmla="*/ 1490704 w 1500997"/>
                  <a:gd name="connsiteY4" fmla="*/ 1819967 h 4554855"/>
                  <a:gd name="connsiteX5" fmla="*/ 1500997 w 1500997"/>
                  <a:gd name="connsiteY5" fmla="*/ 1922077 h 4554855"/>
                  <a:gd name="connsiteX6" fmla="*/ 1500997 w 1500997"/>
                  <a:gd name="connsiteY6" fmla="*/ 4174562 h 4554855"/>
                  <a:gd name="connsiteX7" fmla="*/ 1120704 w 1500997"/>
                  <a:gd name="connsiteY7" fmla="*/ 4554855 h 4554855"/>
                  <a:gd name="connsiteX8" fmla="*/ 380293 w 1500997"/>
                  <a:gd name="connsiteY8" fmla="*/ 4554855 h 4554855"/>
                  <a:gd name="connsiteX9" fmla="*/ 0 w 1500997"/>
                  <a:gd name="connsiteY9" fmla="*/ 4174562 h 4554855"/>
                  <a:gd name="connsiteX10" fmla="*/ 0 w 1500997"/>
                  <a:gd name="connsiteY10" fmla="*/ 1922077 h 4554855"/>
                  <a:gd name="connsiteX11" fmla="*/ 10293 w 1500997"/>
                  <a:gd name="connsiteY11" fmla="*/ 1819967 h 4554855"/>
                  <a:gd name="connsiteX12" fmla="*/ 20857 w 1500997"/>
                  <a:gd name="connsiteY12" fmla="*/ 1785938 h 4554855"/>
                  <a:gd name="connsiteX13" fmla="*/ 19618 w 1500997"/>
                  <a:gd name="connsiteY13" fmla="*/ 1785938 h 4554855"/>
                  <a:gd name="connsiteX14" fmla="*/ 494602 w 1500997"/>
                  <a:gd name="connsiteY14" fmla="*/ 0 h 4554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0997" h="4554855">
                    <a:moveTo>
                      <a:pt x="494602" y="0"/>
                    </a:moveTo>
                    <a:lnTo>
                      <a:pt x="1006394" y="0"/>
                    </a:lnTo>
                    <a:cubicBezTo>
                      <a:pt x="1088522" y="597694"/>
                      <a:pt x="1323050" y="1190625"/>
                      <a:pt x="1481378" y="1785938"/>
                    </a:cubicBezTo>
                    <a:lnTo>
                      <a:pt x="1480141" y="1785938"/>
                    </a:lnTo>
                    <a:lnTo>
                      <a:pt x="1490704" y="1819967"/>
                    </a:lnTo>
                    <a:cubicBezTo>
                      <a:pt x="1497453" y="1852950"/>
                      <a:pt x="1500997" y="1887099"/>
                      <a:pt x="1500997" y="1922077"/>
                    </a:cubicBezTo>
                    <a:lnTo>
                      <a:pt x="1500997" y="4174562"/>
                    </a:lnTo>
                    <a:cubicBezTo>
                      <a:pt x="1500997" y="4384592"/>
                      <a:pt x="1330734" y="4554855"/>
                      <a:pt x="1120704" y="4554855"/>
                    </a:cubicBezTo>
                    <a:lnTo>
                      <a:pt x="380293" y="4554855"/>
                    </a:lnTo>
                    <a:cubicBezTo>
                      <a:pt x="170263" y="4554855"/>
                      <a:pt x="0" y="4384592"/>
                      <a:pt x="0" y="4174562"/>
                    </a:cubicBezTo>
                    <a:lnTo>
                      <a:pt x="0" y="1922077"/>
                    </a:lnTo>
                    <a:cubicBezTo>
                      <a:pt x="0" y="1887099"/>
                      <a:pt x="3544" y="1852950"/>
                      <a:pt x="10293" y="1819967"/>
                    </a:cubicBezTo>
                    <a:lnTo>
                      <a:pt x="20857" y="1785938"/>
                    </a:lnTo>
                    <a:lnTo>
                      <a:pt x="19618" y="1785938"/>
                    </a:lnTo>
                    <a:cubicBezTo>
                      <a:pt x="177946" y="1190625"/>
                      <a:pt x="441049" y="604838"/>
                      <a:pt x="494602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FFC000">
                      <a:lumMod val="75000"/>
                    </a:srgbClr>
                  </a:gs>
                  <a:gs pos="0">
                    <a:srgbClr val="FFC000">
                      <a:lumMod val="50000"/>
                    </a:srgbClr>
                  </a:gs>
                  <a:gs pos="20000">
                    <a:srgbClr val="FFC000">
                      <a:lumMod val="60000"/>
                      <a:lumOff val="40000"/>
                    </a:srgbClr>
                  </a:gs>
                  <a:gs pos="80000">
                    <a:srgbClr val="FFC000">
                      <a:lumMod val="60000"/>
                      <a:lumOff val="40000"/>
                    </a:srgbClr>
                  </a:gs>
                  <a:gs pos="50000">
                    <a:srgbClr val="FFC000">
                      <a:lumMod val="20000"/>
                      <a:lumOff val="80000"/>
                    </a:srgbClr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6" name="四角形: 上の 2 つの角を丸める 655">
                <a:extLst>
                  <a:ext uri="{FF2B5EF4-FFF2-40B4-BE49-F238E27FC236}">
                    <a16:creationId xmlns:a16="http://schemas.microsoft.com/office/drawing/2014/main" id="{062D8ECC-4BFF-4520-8D1A-EAC9331FD32A}"/>
                  </a:ext>
                </a:extLst>
              </p:cNvPr>
              <p:cNvSpPr/>
              <p:nvPr/>
            </p:nvSpPr>
            <p:spPr>
              <a:xfrm>
                <a:off x="5216915" y="984809"/>
                <a:ext cx="513335" cy="548715"/>
              </a:xfrm>
              <a:prstGeom prst="round2SameRect">
                <a:avLst>
                  <a:gd name="adj1" fmla="val 8329"/>
                  <a:gd name="adj2" fmla="val 0"/>
                </a:avLst>
              </a:pr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7" name="四角形: 上の 2 つの角を丸める 656">
                <a:extLst>
                  <a:ext uri="{FF2B5EF4-FFF2-40B4-BE49-F238E27FC236}">
                    <a16:creationId xmlns:a16="http://schemas.microsoft.com/office/drawing/2014/main" id="{BABB8338-01FD-48CE-884D-124AF2CE06DA}"/>
                  </a:ext>
                </a:extLst>
              </p:cNvPr>
              <p:cNvSpPr/>
              <p:nvPr/>
            </p:nvSpPr>
            <p:spPr>
              <a:xfrm>
                <a:off x="5216915" y="414337"/>
                <a:ext cx="513335" cy="473781"/>
              </a:xfrm>
              <a:prstGeom prst="round2SameRect">
                <a:avLst>
                  <a:gd name="adj1" fmla="val 14796"/>
                  <a:gd name="adj2" fmla="val 11735"/>
                </a:avLst>
              </a:pr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8" name="フリーフォーム: 図形 657">
                <a:extLst>
                  <a:ext uri="{FF2B5EF4-FFF2-40B4-BE49-F238E27FC236}">
                    <a16:creationId xmlns:a16="http://schemas.microsoft.com/office/drawing/2014/main" id="{02A11347-49C4-44CF-96B5-DEFD2CC6BB40}"/>
                  </a:ext>
                </a:extLst>
              </p:cNvPr>
              <p:cNvSpPr/>
              <p:nvPr/>
            </p:nvSpPr>
            <p:spPr>
              <a:xfrm>
                <a:off x="5229014" y="861528"/>
                <a:ext cx="488103" cy="142618"/>
              </a:xfrm>
              <a:custGeom>
                <a:avLst/>
                <a:gdLst>
                  <a:gd name="connsiteX0" fmla="*/ 26194 w 531019"/>
                  <a:gd name="connsiteY0" fmla="*/ 0 h 175724"/>
                  <a:gd name="connsiteX1" fmla="*/ 502444 w 531019"/>
                  <a:gd name="connsiteY1" fmla="*/ 0 h 175724"/>
                  <a:gd name="connsiteX2" fmla="*/ 502444 w 531019"/>
                  <a:gd name="connsiteY2" fmla="*/ 26946 h 175724"/>
                  <a:gd name="connsiteX3" fmla="*/ 508774 w 531019"/>
                  <a:gd name="connsiteY3" fmla="*/ 21700 h 175724"/>
                  <a:gd name="connsiteX4" fmla="*/ 531019 w 531019"/>
                  <a:gd name="connsiteY4" fmla="*/ 16180 h 175724"/>
                  <a:gd name="connsiteX5" fmla="*/ 531019 w 531019"/>
                  <a:gd name="connsiteY5" fmla="*/ 156674 h 175724"/>
                  <a:gd name="connsiteX6" fmla="*/ 508774 w 531019"/>
                  <a:gd name="connsiteY6" fmla="*/ 151154 h 175724"/>
                  <a:gd name="connsiteX7" fmla="*/ 502444 w 531019"/>
                  <a:gd name="connsiteY7" fmla="*/ 145908 h 175724"/>
                  <a:gd name="connsiteX8" fmla="*/ 502444 w 531019"/>
                  <a:gd name="connsiteY8" fmla="*/ 175724 h 175724"/>
                  <a:gd name="connsiteX9" fmla="*/ 26194 w 531019"/>
                  <a:gd name="connsiteY9" fmla="*/ 175724 h 175724"/>
                  <a:gd name="connsiteX10" fmla="*/ 26194 w 531019"/>
                  <a:gd name="connsiteY10" fmla="*/ 147881 h 175724"/>
                  <a:gd name="connsiteX11" fmla="*/ 22245 w 531019"/>
                  <a:gd name="connsiteY11" fmla="*/ 151154 h 175724"/>
                  <a:gd name="connsiteX12" fmla="*/ 0 w 531019"/>
                  <a:gd name="connsiteY12" fmla="*/ 156674 h 175724"/>
                  <a:gd name="connsiteX13" fmla="*/ 0 w 531019"/>
                  <a:gd name="connsiteY13" fmla="*/ 16180 h 175724"/>
                  <a:gd name="connsiteX14" fmla="*/ 22245 w 531019"/>
                  <a:gd name="connsiteY14" fmla="*/ 21700 h 175724"/>
                  <a:gd name="connsiteX15" fmla="*/ 26194 w 531019"/>
                  <a:gd name="connsiteY15" fmla="*/ 24973 h 175724"/>
                  <a:gd name="connsiteX0" fmla="*/ 26194 w 531019"/>
                  <a:gd name="connsiteY0" fmla="*/ 0 h 175724"/>
                  <a:gd name="connsiteX1" fmla="*/ 502444 w 531019"/>
                  <a:gd name="connsiteY1" fmla="*/ 0 h 175724"/>
                  <a:gd name="connsiteX2" fmla="*/ 502444 w 531019"/>
                  <a:gd name="connsiteY2" fmla="*/ 26946 h 175724"/>
                  <a:gd name="connsiteX3" fmla="*/ 508774 w 531019"/>
                  <a:gd name="connsiteY3" fmla="*/ 21700 h 175724"/>
                  <a:gd name="connsiteX4" fmla="*/ 531019 w 531019"/>
                  <a:gd name="connsiteY4" fmla="*/ 16180 h 175724"/>
                  <a:gd name="connsiteX5" fmla="*/ 531019 w 531019"/>
                  <a:gd name="connsiteY5" fmla="*/ 156674 h 175724"/>
                  <a:gd name="connsiteX6" fmla="*/ 508774 w 531019"/>
                  <a:gd name="connsiteY6" fmla="*/ 151154 h 175724"/>
                  <a:gd name="connsiteX7" fmla="*/ 502444 w 531019"/>
                  <a:gd name="connsiteY7" fmla="*/ 145908 h 175724"/>
                  <a:gd name="connsiteX8" fmla="*/ 502444 w 531019"/>
                  <a:gd name="connsiteY8" fmla="*/ 175724 h 175724"/>
                  <a:gd name="connsiteX9" fmla="*/ 26194 w 531019"/>
                  <a:gd name="connsiteY9" fmla="*/ 147881 h 175724"/>
                  <a:gd name="connsiteX10" fmla="*/ 22245 w 531019"/>
                  <a:gd name="connsiteY10" fmla="*/ 151154 h 175724"/>
                  <a:gd name="connsiteX11" fmla="*/ 0 w 531019"/>
                  <a:gd name="connsiteY11" fmla="*/ 156674 h 175724"/>
                  <a:gd name="connsiteX12" fmla="*/ 0 w 531019"/>
                  <a:gd name="connsiteY12" fmla="*/ 16180 h 175724"/>
                  <a:gd name="connsiteX13" fmla="*/ 22245 w 531019"/>
                  <a:gd name="connsiteY13" fmla="*/ 21700 h 175724"/>
                  <a:gd name="connsiteX14" fmla="*/ 26194 w 531019"/>
                  <a:gd name="connsiteY14" fmla="*/ 24973 h 175724"/>
                  <a:gd name="connsiteX15" fmla="*/ 26194 w 531019"/>
                  <a:gd name="connsiteY15" fmla="*/ 0 h 175724"/>
                  <a:gd name="connsiteX0" fmla="*/ 26194 w 531019"/>
                  <a:gd name="connsiteY0" fmla="*/ 0 h 156674"/>
                  <a:gd name="connsiteX1" fmla="*/ 502444 w 531019"/>
                  <a:gd name="connsiteY1" fmla="*/ 0 h 156674"/>
                  <a:gd name="connsiteX2" fmla="*/ 502444 w 531019"/>
                  <a:gd name="connsiteY2" fmla="*/ 26946 h 156674"/>
                  <a:gd name="connsiteX3" fmla="*/ 508774 w 531019"/>
                  <a:gd name="connsiteY3" fmla="*/ 21700 h 156674"/>
                  <a:gd name="connsiteX4" fmla="*/ 531019 w 531019"/>
                  <a:gd name="connsiteY4" fmla="*/ 16180 h 156674"/>
                  <a:gd name="connsiteX5" fmla="*/ 531019 w 531019"/>
                  <a:gd name="connsiteY5" fmla="*/ 156674 h 156674"/>
                  <a:gd name="connsiteX6" fmla="*/ 508774 w 531019"/>
                  <a:gd name="connsiteY6" fmla="*/ 151154 h 156674"/>
                  <a:gd name="connsiteX7" fmla="*/ 502444 w 531019"/>
                  <a:gd name="connsiteY7" fmla="*/ 145908 h 156674"/>
                  <a:gd name="connsiteX8" fmla="*/ 26194 w 531019"/>
                  <a:gd name="connsiteY8" fmla="*/ 147881 h 156674"/>
                  <a:gd name="connsiteX9" fmla="*/ 22245 w 531019"/>
                  <a:gd name="connsiteY9" fmla="*/ 151154 h 156674"/>
                  <a:gd name="connsiteX10" fmla="*/ 0 w 531019"/>
                  <a:gd name="connsiteY10" fmla="*/ 156674 h 156674"/>
                  <a:gd name="connsiteX11" fmla="*/ 0 w 531019"/>
                  <a:gd name="connsiteY11" fmla="*/ 16180 h 156674"/>
                  <a:gd name="connsiteX12" fmla="*/ 22245 w 531019"/>
                  <a:gd name="connsiteY12" fmla="*/ 21700 h 156674"/>
                  <a:gd name="connsiteX13" fmla="*/ 26194 w 531019"/>
                  <a:gd name="connsiteY13" fmla="*/ 24973 h 156674"/>
                  <a:gd name="connsiteX14" fmla="*/ 26194 w 531019"/>
                  <a:gd name="connsiteY14" fmla="*/ 0 h 156674"/>
                  <a:gd name="connsiteX0" fmla="*/ 26194 w 531019"/>
                  <a:gd name="connsiteY0" fmla="*/ 0 h 156674"/>
                  <a:gd name="connsiteX1" fmla="*/ 502444 w 531019"/>
                  <a:gd name="connsiteY1" fmla="*/ 26946 h 156674"/>
                  <a:gd name="connsiteX2" fmla="*/ 508774 w 531019"/>
                  <a:gd name="connsiteY2" fmla="*/ 21700 h 156674"/>
                  <a:gd name="connsiteX3" fmla="*/ 531019 w 531019"/>
                  <a:gd name="connsiteY3" fmla="*/ 16180 h 156674"/>
                  <a:gd name="connsiteX4" fmla="*/ 531019 w 531019"/>
                  <a:gd name="connsiteY4" fmla="*/ 156674 h 156674"/>
                  <a:gd name="connsiteX5" fmla="*/ 508774 w 531019"/>
                  <a:gd name="connsiteY5" fmla="*/ 151154 h 156674"/>
                  <a:gd name="connsiteX6" fmla="*/ 502444 w 531019"/>
                  <a:gd name="connsiteY6" fmla="*/ 145908 h 156674"/>
                  <a:gd name="connsiteX7" fmla="*/ 26194 w 531019"/>
                  <a:gd name="connsiteY7" fmla="*/ 147881 h 156674"/>
                  <a:gd name="connsiteX8" fmla="*/ 22245 w 531019"/>
                  <a:gd name="connsiteY8" fmla="*/ 151154 h 156674"/>
                  <a:gd name="connsiteX9" fmla="*/ 0 w 531019"/>
                  <a:gd name="connsiteY9" fmla="*/ 156674 h 156674"/>
                  <a:gd name="connsiteX10" fmla="*/ 0 w 531019"/>
                  <a:gd name="connsiteY10" fmla="*/ 16180 h 156674"/>
                  <a:gd name="connsiteX11" fmla="*/ 22245 w 531019"/>
                  <a:gd name="connsiteY11" fmla="*/ 21700 h 156674"/>
                  <a:gd name="connsiteX12" fmla="*/ 26194 w 531019"/>
                  <a:gd name="connsiteY12" fmla="*/ 24973 h 156674"/>
                  <a:gd name="connsiteX13" fmla="*/ 26194 w 531019"/>
                  <a:gd name="connsiteY13" fmla="*/ 0 h 156674"/>
                  <a:gd name="connsiteX0" fmla="*/ 26194 w 531019"/>
                  <a:gd name="connsiteY0" fmla="*/ 8793 h 140494"/>
                  <a:gd name="connsiteX1" fmla="*/ 502444 w 531019"/>
                  <a:gd name="connsiteY1" fmla="*/ 10766 h 140494"/>
                  <a:gd name="connsiteX2" fmla="*/ 508774 w 531019"/>
                  <a:gd name="connsiteY2" fmla="*/ 5520 h 140494"/>
                  <a:gd name="connsiteX3" fmla="*/ 531019 w 531019"/>
                  <a:gd name="connsiteY3" fmla="*/ 0 h 140494"/>
                  <a:gd name="connsiteX4" fmla="*/ 531019 w 531019"/>
                  <a:gd name="connsiteY4" fmla="*/ 140494 h 140494"/>
                  <a:gd name="connsiteX5" fmla="*/ 508774 w 531019"/>
                  <a:gd name="connsiteY5" fmla="*/ 134974 h 140494"/>
                  <a:gd name="connsiteX6" fmla="*/ 502444 w 531019"/>
                  <a:gd name="connsiteY6" fmla="*/ 129728 h 140494"/>
                  <a:gd name="connsiteX7" fmla="*/ 26194 w 531019"/>
                  <a:gd name="connsiteY7" fmla="*/ 131701 h 140494"/>
                  <a:gd name="connsiteX8" fmla="*/ 22245 w 531019"/>
                  <a:gd name="connsiteY8" fmla="*/ 134974 h 140494"/>
                  <a:gd name="connsiteX9" fmla="*/ 0 w 531019"/>
                  <a:gd name="connsiteY9" fmla="*/ 140494 h 140494"/>
                  <a:gd name="connsiteX10" fmla="*/ 0 w 531019"/>
                  <a:gd name="connsiteY10" fmla="*/ 0 h 140494"/>
                  <a:gd name="connsiteX11" fmla="*/ 22245 w 531019"/>
                  <a:gd name="connsiteY11" fmla="*/ 5520 h 140494"/>
                  <a:gd name="connsiteX12" fmla="*/ 26194 w 531019"/>
                  <a:gd name="connsiteY12" fmla="*/ 8793 h 140494"/>
                  <a:gd name="connsiteX0" fmla="*/ 22245 w 531019"/>
                  <a:gd name="connsiteY0" fmla="*/ 5520 h 140494"/>
                  <a:gd name="connsiteX1" fmla="*/ 502444 w 531019"/>
                  <a:gd name="connsiteY1" fmla="*/ 10766 h 140494"/>
                  <a:gd name="connsiteX2" fmla="*/ 508774 w 531019"/>
                  <a:gd name="connsiteY2" fmla="*/ 5520 h 140494"/>
                  <a:gd name="connsiteX3" fmla="*/ 531019 w 531019"/>
                  <a:gd name="connsiteY3" fmla="*/ 0 h 140494"/>
                  <a:gd name="connsiteX4" fmla="*/ 531019 w 531019"/>
                  <a:gd name="connsiteY4" fmla="*/ 140494 h 140494"/>
                  <a:gd name="connsiteX5" fmla="*/ 508774 w 531019"/>
                  <a:gd name="connsiteY5" fmla="*/ 134974 h 140494"/>
                  <a:gd name="connsiteX6" fmla="*/ 502444 w 531019"/>
                  <a:gd name="connsiteY6" fmla="*/ 129728 h 140494"/>
                  <a:gd name="connsiteX7" fmla="*/ 26194 w 531019"/>
                  <a:gd name="connsiteY7" fmla="*/ 131701 h 140494"/>
                  <a:gd name="connsiteX8" fmla="*/ 22245 w 531019"/>
                  <a:gd name="connsiteY8" fmla="*/ 134974 h 140494"/>
                  <a:gd name="connsiteX9" fmla="*/ 0 w 531019"/>
                  <a:gd name="connsiteY9" fmla="*/ 140494 h 140494"/>
                  <a:gd name="connsiteX10" fmla="*/ 0 w 531019"/>
                  <a:gd name="connsiteY10" fmla="*/ 0 h 140494"/>
                  <a:gd name="connsiteX11" fmla="*/ 22245 w 531019"/>
                  <a:gd name="connsiteY11" fmla="*/ 5520 h 14049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26194 w 531019"/>
                  <a:gd name="connsiteY7" fmla="*/ 139271 h 148064"/>
                  <a:gd name="connsiteX8" fmla="*/ 22245 w 531019"/>
                  <a:gd name="connsiteY8" fmla="*/ 142544 h 148064"/>
                  <a:gd name="connsiteX9" fmla="*/ 0 w 531019"/>
                  <a:gd name="connsiteY9" fmla="*/ 148064 h 148064"/>
                  <a:gd name="connsiteX10" fmla="*/ 0 w 531019"/>
                  <a:gd name="connsiteY10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26194 w 531019"/>
                  <a:gd name="connsiteY7" fmla="*/ 139271 h 148064"/>
                  <a:gd name="connsiteX8" fmla="*/ 0 w 531019"/>
                  <a:gd name="connsiteY8" fmla="*/ 148064 h 148064"/>
                  <a:gd name="connsiteX9" fmla="*/ 0 w 531019"/>
                  <a:gd name="connsiteY9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0 w 531019"/>
                  <a:gd name="connsiteY7" fmla="*/ 148064 h 148064"/>
                  <a:gd name="connsiteX8" fmla="*/ 0 w 531019"/>
                  <a:gd name="connsiteY8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0 w 531019"/>
                  <a:gd name="connsiteY6" fmla="*/ 148064 h 148064"/>
                  <a:gd name="connsiteX7" fmla="*/ 0 w 531019"/>
                  <a:gd name="connsiteY7" fmla="*/ 7570 h 148064"/>
                  <a:gd name="connsiteX0" fmla="*/ 0 w 531019"/>
                  <a:gd name="connsiteY0" fmla="*/ 7570 h 165626"/>
                  <a:gd name="connsiteX1" fmla="*/ 502444 w 531019"/>
                  <a:gd name="connsiteY1" fmla="*/ 18336 h 165626"/>
                  <a:gd name="connsiteX2" fmla="*/ 508774 w 531019"/>
                  <a:gd name="connsiteY2" fmla="*/ 13090 h 165626"/>
                  <a:gd name="connsiteX3" fmla="*/ 531019 w 531019"/>
                  <a:gd name="connsiteY3" fmla="*/ 7570 h 165626"/>
                  <a:gd name="connsiteX4" fmla="*/ 531019 w 531019"/>
                  <a:gd name="connsiteY4" fmla="*/ 148064 h 165626"/>
                  <a:gd name="connsiteX5" fmla="*/ 0 w 531019"/>
                  <a:gd name="connsiteY5" fmla="*/ 148064 h 165626"/>
                  <a:gd name="connsiteX6" fmla="*/ 0 w 531019"/>
                  <a:gd name="connsiteY6" fmla="*/ 7570 h 165626"/>
                  <a:gd name="connsiteX0" fmla="*/ 0 w 531019"/>
                  <a:gd name="connsiteY0" fmla="*/ 7570 h 165626"/>
                  <a:gd name="connsiteX1" fmla="*/ 502444 w 531019"/>
                  <a:gd name="connsiteY1" fmla="*/ 18336 h 165626"/>
                  <a:gd name="connsiteX2" fmla="*/ 531019 w 531019"/>
                  <a:gd name="connsiteY2" fmla="*/ 7570 h 165626"/>
                  <a:gd name="connsiteX3" fmla="*/ 531019 w 531019"/>
                  <a:gd name="connsiteY3" fmla="*/ 148064 h 165626"/>
                  <a:gd name="connsiteX4" fmla="*/ 0 w 531019"/>
                  <a:gd name="connsiteY4" fmla="*/ 148064 h 165626"/>
                  <a:gd name="connsiteX5" fmla="*/ 0 w 531019"/>
                  <a:gd name="connsiteY5" fmla="*/ 7570 h 165626"/>
                  <a:gd name="connsiteX0" fmla="*/ 0 w 531019"/>
                  <a:gd name="connsiteY0" fmla="*/ 17562 h 175618"/>
                  <a:gd name="connsiteX1" fmla="*/ 531019 w 531019"/>
                  <a:gd name="connsiteY1" fmla="*/ 17562 h 175618"/>
                  <a:gd name="connsiteX2" fmla="*/ 531019 w 531019"/>
                  <a:gd name="connsiteY2" fmla="*/ 158056 h 175618"/>
                  <a:gd name="connsiteX3" fmla="*/ 0 w 531019"/>
                  <a:gd name="connsiteY3" fmla="*/ 158056 h 175618"/>
                  <a:gd name="connsiteX4" fmla="*/ 0 w 531019"/>
                  <a:gd name="connsiteY4" fmla="*/ 17562 h 175618"/>
                  <a:gd name="connsiteX0" fmla="*/ 0 w 531019"/>
                  <a:gd name="connsiteY0" fmla="*/ 0 h 158056"/>
                  <a:gd name="connsiteX1" fmla="*/ 531019 w 531019"/>
                  <a:gd name="connsiteY1" fmla="*/ 0 h 158056"/>
                  <a:gd name="connsiteX2" fmla="*/ 531019 w 531019"/>
                  <a:gd name="connsiteY2" fmla="*/ 140494 h 158056"/>
                  <a:gd name="connsiteX3" fmla="*/ 0 w 531019"/>
                  <a:gd name="connsiteY3" fmla="*/ 140494 h 158056"/>
                  <a:gd name="connsiteX4" fmla="*/ 0 w 531019"/>
                  <a:gd name="connsiteY4" fmla="*/ 0 h 158056"/>
                  <a:gd name="connsiteX0" fmla="*/ 0 w 531019"/>
                  <a:gd name="connsiteY0" fmla="*/ 0 h 140494"/>
                  <a:gd name="connsiteX1" fmla="*/ 531019 w 531019"/>
                  <a:gd name="connsiteY1" fmla="*/ 0 h 140494"/>
                  <a:gd name="connsiteX2" fmla="*/ 531019 w 531019"/>
                  <a:gd name="connsiteY2" fmla="*/ 140494 h 140494"/>
                  <a:gd name="connsiteX3" fmla="*/ 0 w 531019"/>
                  <a:gd name="connsiteY3" fmla="*/ 140494 h 140494"/>
                  <a:gd name="connsiteX4" fmla="*/ 0 w 531019"/>
                  <a:gd name="connsiteY4" fmla="*/ 0 h 14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019" h="140494">
                    <a:moveTo>
                      <a:pt x="0" y="0"/>
                    </a:moveTo>
                    <a:lnTo>
                      <a:pt x="531019" y="0"/>
                    </a:lnTo>
                    <a:cubicBezTo>
                      <a:pt x="511969" y="43904"/>
                      <a:pt x="511969" y="96590"/>
                      <a:pt x="531019" y="140494"/>
                    </a:cubicBezTo>
                    <a:lnTo>
                      <a:pt x="0" y="140494"/>
                    </a:lnTo>
                    <a:cubicBezTo>
                      <a:pt x="19050" y="96590"/>
                      <a:pt x="19050" y="43904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59" name="四角形: 角を丸くする 658">
                <a:extLst>
                  <a:ext uri="{FF2B5EF4-FFF2-40B4-BE49-F238E27FC236}">
                    <a16:creationId xmlns:a16="http://schemas.microsoft.com/office/drawing/2014/main" id="{7A614832-9B3C-4BE2-ADBC-190C3216C106}"/>
                  </a:ext>
                </a:extLst>
              </p:cNvPr>
              <p:cNvSpPr/>
              <p:nvPr/>
            </p:nvSpPr>
            <p:spPr>
              <a:xfrm>
                <a:off x="5199526" y="508443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0" name="四角形: 角を丸くする 659">
                <a:extLst>
                  <a:ext uri="{FF2B5EF4-FFF2-40B4-BE49-F238E27FC236}">
                    <a16:creationId xmlns:a16="http://schemas.microsoft.com/office/drawing/2014/main" id="{1CC2D5B3-FD98-45A6-8EB5-ADBF8E104DD9}"/>
                  </a:ext>
                </a:extLst>
              </p:cNvPr>
              <p:cNvSpPr/>
              <p:nvPr/>
            </p:nvSpPr>
            <p:spPr>
              <a:xfrm>
                <a:off x="5199526" y="623262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1" name="四角形: 角を丸くする 660">
                <a:extLst>
                  <a:ext uri="{FF2B5EF4-FFF2-40B4-BE49-F238E27FC236}">
                    <a16:creationId xmlns:a16="http://schemas.microsoft.com/office/drawing/2014/main" id="{40095B55-3BD5-46B8-831C-7835211BA9CA}"/>
                  </a:ext>
                </a:extLst>
              </p:cNvPr>
              <p:cNvSpPr/>
              <p:nvPr/>
            </p:nvSpPr>
            <p:spPr>
              <a:xfrm>
                <a:off x="5199526" y="738082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rgbClr val="003300"/>
                  </a:gs>
                  <a:gs pos="100000">
                    <a:srgbClr val="003300"/>
                  </a:gs>
                  <a:gs pos="50000">
                    <a:srgbClr val="008000"/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DC51D738-D34B-4262-8DF0-071771742AF7}"/>
                  </a:ext>
                </a:extLst>
              </p:cNvPr>
              <p:cNvSpPr/>
              <p:nvPr/>
            </p:nvSpPr>
            <p:spPr>
              <a:xfrm>
                <a:off x="4768420" y="5890517"/>
                <a:ext cx="1403879" cy="197863"/>
              </a:xfrm>
              <a:custGeom>
                <a:avLst/>
                <a:gdLst>
                  <a:gd name="connsiteX0" fmla="*/ 0 w 1403879"/>
                  <a:gd name="connsiteY0" fmla="*/ 0 h 197863"/>
                  <a:gd name="connsiteX1" fmla="*/ 32573 w 1403879"/>
                  <a:gd name="connsiteY1" fmla="*/ 13914 h 197863"/>
                  <a:gd name="connsiteX2" fmla="*/ 223770 w 1403879"/>
                  <a:gd name="connsiteY2" fmla="*/ 44291 h 197863"/>
                  <a:gd name="connsiteX3" fmla="*/ 1180111 w 1403879"/>
                  <a:gd name="connsiteY3" fmla="*/ 44291 h 197863"/>
                  <a:gd name="connsiteX4" fmla="*/ 1371308 w 1403879"/>
                  <a:gd name="connsiteY4" fmla="*/ 13914 h 197863"/>
                  <a:gd name="connsiteX5" fmla="*/ 1403879 w 1403879"/>
                  <a:gd name="connsiteY5" fmla="*/ 1 h 197863"/>
                  <a:gd name="connsiteX6" fmla="*/ 1387490 w 1403879"/>
                  <a:gd name="connsiteY6" fmla="*/ 30196 h 197863"/>
                  <a:gd name="connsiteX7" fmla="*/ 1072145 w 1403879"/>
                  <a:gd name="connsiteY7" fmla="*/ 197863 h 197863"/>
                  <a:gd name="connsiteX8" fmla="*/ 331734 w 1403879"/>
                  <a:gd name="connsiteY8" fmla="*/ 197863 h 197863"/>
                  <a:gd name="connsiteX9" fmla="*/ 16389 w 1403879"/>
                  <a:gd name="connsiteY9" fmla="*/ 30196 h 19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3879" h="197863">
                    <a:moveTo>
                      <a:pt x="0" y="0"/>
                    </a:moveTo>
                    <a:lnTo>
                      <a:pt x="32573" y="13914"/>
                    </a:lnTo>
                    <a:cubicBezTo>
                      <a:pt x="91339" y="33475"/>
                      <a:pt x="155949" y="44291"/>
                      <a:pt x="223770" y="44291"/>
                    </a:cubicBezTo>
                    <a:lnTo>
                      <a:pt x="1180111" y="44291"/>
                    </a:lnTo>
                    <a:cubicBezTo>
                      <a:pt x="1247931" y="44291"/>
                      <a:pt x="1312541" y="33475"/>
                      <a:pt x="1371308" y="13914"/>
                    </a:cubicBezTo>
                    <a:lnTo>
                      <a:pt x="1403879" y="1"/>
                    </a:lnTo>
                    <a:lnTo>
                      <a:pt x="1387490" y="30196"/>
                    </a:lnTo>
                    <a:cubicBezTo>
                      <a:pt x="1319149" y="131354"/>
                      <a:pt x="1203414" y="197863"/>
                      <a:pt x="1072145" y="197863"/>
                    </a:cubicBezTo>
                    <a:lnTo>
                      <a:pt x="331734" y="197863"/>
                    </a:lnTo>
                    <a:cubicBezTo>
                      <a:pt x="200466" y="197863"/>
                      <a:pt x="84731" y="131354"/>
                      <a:pt x="16389" y="30196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3" name="フリーフォーム: 図形 662">
                <a:extLst>
                  <a:ext uri="{FF2B5EF4-FFF2-40B4-BE49-F238E27FC236}">
                    <a16:creationId xmlns:a16="http://schemas.microsoft.com/office/drawing/2014/main" id="{2027F13E-2738-41BF-9C19-5D8A4756A7D0}"/>
                  </a:ext>
                </a:extLst>
              </p:cNvPr>
              <p:cNvSpPr/>
              <p:nvPr/>
            </p:nvSpPr>
            <p:spPr>
              <a:xfrm>
                <a:off x="4724159" y="1533525"/>
                <a:ext cx="515801" cy="4497304"/>
              </a:xfrm>
              <a:custGeom>
                <a:avLst/>
                <a:gdLst>
                  <a:gd name="connsiteX0" fmla="*/ 494602 w 515801"/>
                  <a:gd name="connsiteY0" fmla="*/ 0 h 4497304"/>
                  <a:gd name="connsiteX1" fmla="*/ 515801 w 515801"/>
                  <a:gd name="connsiteY1" fmla="*/ 0 h 4497304"/>
                  <a:gd name="connsiteX2" fmla="*/ 494617 w 515801"/>
                  <a:gd name="connsiteY2" fmla="*/ 183079 h 4497304"/>
                  <a:gd name="connsiteX3" fmla="*/ 88424 w 515801"/>
                  <a:gd name="connsiteY3" fmla="*/ 1775661 h 4497304"/>
                  <a:gd name="connsiteX4" fmla="*/ 89553 w 515801"/>
                  <a:gd name="connsiteY4" fmla="*/ 1775661 h 4497304"/>
                  <a:gd name="connsiteX5" fmla="*/ 79925 w 515801"/>
                  <a:gd name="connsiteY5" fmla="*/ 1810401 h 4497304"/>
                  <a:gd name="connsiteX6" fmla="*/ 70544 w 515801"/>
                  <a:gd name="connsiteY6" fmla="*/ 1914647 h 4497304"/>
                  <a:gd name="connsiteX7" fmla="*/ 70544 w 515801"/>
                  <a:gd name="connsiteY7" fmla="*/ 4214235 h 4497304"/>
                  <a:gd name="connsiteX8" fmla="*/ 172058 w 515801"/>
                  <a:gd name="connsiteY8" fmla="*/ 4488766 h 4497304"/>
                  <a:gd name="connsiteX9" fmla="*/ 181296 w 515801"/>
                  <a:gd name="connsiteY9" fmla="*/ 4497304 h 4497304"/>
                  <a:gd name="connsiteX10" fmla="*/ 167668 w 515801"/>
                  <a:gd name="connsiteY10" fmla="*/ 4489907 h 4497304"/>
                  <a:gd name="connsiteX11" fmla="*/ 0 w 515801"/>
                  <a:gd name="connsiteY11" fmla="*/ 4174562 h 4497304"/>
                  <a:gd name="connsiteX12" fmla="*/ 0 w 515801"/>
                  <a:gd name="connsiteY12" fmla="*/ 1922077 h 4497304"/>
                  <a:gd name="connsiteX13" fmla="*/ 10293 w 515801"/>
                  <a:gd name="connsiteY13" fmla="*/ 1819967 h 4497304"/>
                  <a:gd name="connsiteX14" fmla="*/ 20857 w 515801"/>
                  <a:gd name="connsiteY14" fmla="*/ 1785938 h 4497304"/>
                  <a:gd name="connsiteX15" fmla="*/ 19618 w 515801"/>
                  <a:gd name="connsiteY15" fmla="*/ 1785938 h 4497304"/>
                  <a:gd name="connsiteX16" fmla="*/ 494602 w 515801"/>
                  <a:gd name="connsiteY16" fmla="*/ 0 h 449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15801" h="4497304">
                    <a:moveTo>
                      <a:pt x="494602" y="0"/>
                    </a:moveTo>
                    <a:lnTo>
                      <a:pt x="515801" y="0"/>
                    </a:lnTo>
                    <a:lnTo>
                      <a:pt x="494617" y="183079"/>
                    </a:lnTo>
                    <a:cubicBezTo>
                      <a:pt x="414051" y="719523"/>
                      <a:pt x="214683" y="1243869"/>
                      <a:pt x="88424" y="1775661"/>
                    </a:cubicBezTo>
                    <a:lnTo>
                      <a:pt x="89553" y="1775661"/>
                    </a:lnTo>
                    <a:lnTo>
                      <a:pt x="79925" y="1810401"/>
                    </a:lnTo>
                    <a:cubicBezTo>
                      <a:pt x="73774" y="1844074"/>
                      <a:pt x="70544" y="1878937"/>
                      <a:pt x="70544" y="1914647"/>
                    </a:cubicBezTo>
                    <a:lnTo>
                      <a:pt x="70544" y="4214235"/>
                    </a:lnTo>
                    <a:cubicBezTo>
                      <a:pt x="70544" y="4321446"/>
                      <a:pt x="109338" y="4418507"/>
                      <a:pt x="172058" y="4488766"/>
                    </a:cubicBezTo>
                    <a:lnTo>
                      <a:pt x="181296" y="4497304"/>
                    </a:lnTo>
                    <a:lnTo>
                      <a:pt x="167668" y="4489907"/>
                    </a:lnTo>
                    <a:cubicBezTo>
                      <a:pt x="66509" y="4421566"/>
                      <a:pt x="0" y="4305831"/>
                      <a:pt x="0" y="4174562"/>
                    </a:cubicBezTo>
                    <a:lnTo>
                      <a:pt x="0" y="1922077"/>
                    </a:lnTo>
                    <a:cubicBezTo>
                      <a:pt x="0" y="1887099"/>
                      <a:pt x="3544" y="1852950"/>
                      <a:pt x="10293" y="1819967"/>
                    </a:cubicBezTo>
                    <a:lnTo>
                      <a:pt x="20857" y="1785938"/>
                    </a:lnTo>
                    <a:lnTo>
                      <a:pt x="19618" y="1785938"/>
                    </a:lnTo>
                    <a:cubicBezTo>
                      <a:pt x="177946" y="1190625"/>
                      <a:pt x="441049" y="604838"/>
                      <a:pt x="494602" y="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4" name="フリーフォーム: 図形 663">
                <a:extLst>
                  <a:ext uri="{FF2B5EF4-FFF2-40B4-BE49-F238E27FC236}">
                    <a16:creationId xmlns:a16="http://schemas.microsoft.com/office/drawing/2014/main" id="{187B40C0-1C46-41FE-A33C-EAC920464274}"/>
                  </a:ext>
                </a:extLst>
              </p:cNvPr>
              <p:cNvSpPr/>
              <p:nvPr/>
            </p:nvSpPr>
            <p:spPr>
              <a:xfrm>
                <a:off x="5719025" y="1533525"/>
                <a:ext cx="506131" cy="4483950"/>
              </a:xfrm>
              <a:custGeom>
                <a:avLst/>
                <a:gdLst>
                  <a:gd name="connsiteX0" fmla="*/ 0 w 506131"/>
                  <a:gd name="connsiteY0" fmla="*/ 0 h 4483950"/>
                  <a:gd name="connsiteX1" fmla="*/ 11528 w 506131"/>
                  <a:gd name="connsiteY1" fmla="*/ 0 h 4483950"/>
                  <a:gd name="connsiteX2" fmla="*/ 486512 w 506131"/>
                  <a:gd name="connsiteY2" fmla="*/ 1785938 h 4483950"/>
                  <a:gd name="connsiteX3" fmla="*/ 485275 w 506131"/>
                  <a:gd name="connsiteY3" fmla="*/ 1785938 h 4483950"/>
                  <a:gd name="connsiteX4" fmla="*/ 495838 w 506131"/>
                  <a:gd name="connsiteY4" fmla="*/ 1819967 h 4483950"/>
                  <a:gd name="connsiteX5" fmla="*/ 506131 w 506131"/>
                  <a:gd name="connsiteY5" fmla="*/ 1922077 h 4483950"/>
                  <a:gd name="connsiteX6" fmla="*/ 506131 w 506131"/>
                  <a:gd name="connsiteY6" fmla="*/ 4174562 h 4483950"/>
                  <a:gd name="connsiteX7" fmla="*/ 394746 w 506131"/>
                  <a:gd name="connsiteY7" fmla="*/ 4443470 h 4483950"/>
                  <a:gd name="connsiteX8" fmla="*/ 345684 w 506131"/>
                  <a:gd name="connsiteY8" fmla="*/ 4483950 h 4483950"/>
                  <a:gd name="connsiteX9" fmla="*/ 384458 w 506131"/>
                  <a:gd name="connsiteY9" fmla="*/ 4431307 h 4483950"/>
                  <a:gd name="connsiteX10" fmla="*/ 443650 w 506131"/>
                  <a:gd name="connsiteY10" fmla="*/ 4214235 h 4483950"/>
                  <a:gd name="connsiteX11" fmla="*/ 443650 w 506131"/>
                  <a:gd name="connsiteY11" fmla="*/ 1914647 h 4483950"/>
                  <a:gd name="connsiteX12" fmla="*/ 434269 w 506131"/>
                  <a:gd name="connsiteY12" fmla="*/ 1810401 h 4483950"/>
                  <a:gd name="connsiteX13" fmla="*/ 424642 w 506131"/>
                  <a:gd name="connsiteY13" fmla="*/ 1775661 h 4483950"/>
                  <a:gd name="connsiteX14" fmla="*/ 425770 w 506131"/>
                  <a:gd name="connsiteY14" fmla="*/ 1775661 h 4483950"/>
                  <a:gd name="connsiteX15" fmla="*/ 27053 w 506131"/>
                  <a:gd name="connsiteY15" fmla="*/ 180985 h 4483950"/>
                  <a:gd name="connsiteX16" fmla="*/ 0 w 506131"/>
                  <a:gd name="connsiteY16" fmla="*/ 0 h 448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6131" h="4483950">
                    <a:moveTo>
                      <a:pt x="0" y="0"/>
                    </a:moveTo>
                    <a:lnTo>
                      <a:pt x="11528" y="0"/>
                    </a:lnTo>
                    <a:cubicBezTo>
                      <a:pt x="93656" y="597694"/>
                      <a:pt x="328184" y="1190625"/>
                      <a:pt x="486512" y="1785938"/>
                    </a:cubicBezTo>
                    <a:lnTo>
                      <a:pt x="485275" y="1785938"/>
                    </a:lnTo>
                    <a:lnTo>
                      <a:pt x="495838" y="1819967"/>
                    </a:lnTo>
                    <a:cubicBezTo>
                      <a:pt x="502587" y="1852950"/>
                      <a:pt x="506131" y="1887099"/>
                      <a:pt x="506131" y="1922077"/>
                    </a:cubicBezTo>
                    <a:lnTo>
                      <a:pt x="506131" y="4174562"/>
                    </a:lnTo>
                    <a:cubicBezTo>
                      <a:pt x="506131" y="4279577"/>
                      <a:pt x="463565" y="4374650"/>
                      <a:pt x="394746" y="4443470"/>
                    </a:cubicBezTo>
                    <a:lnTo>
                      <a:pt x="345684" y="4483950"/>
                    </a:lnTo>
                    <a:lnTo>
                      <a:pt x="384458" y="4431307"/>
                    </a:lnTo>
                    <a:cubicBezTo>
                      <a:pt x="421829" y="4369343"/>
                      <a:pt x="443650" y="4294643"/>
                      <a:pt x="443650" y="4214235"/>
                    </a:cubicBezTo>
                    <a:lnTo>
                      <a:pt x="443650" y="1914647"/>
                    </a:lnTo>
                    <a:cubicBezTo>
                      <a:pt x="443650" y="1878937"/>
                      <a:pt x="440420" y="1844074"/>
                      <a:pt x="434269" y="1810401"/>
                    </a:cubicBezTo>
                    <a:lnTo>
                      <a:pt x="424642" y="1775661"/>
                    </a:lnTo>
                    <a:lnTo>
                      <a:pt x="425770" y="1775661"/>
                    </a:lnTo>
                    <a:cubicBezTo>
                      <a:pt x="299510" y="1243869"/>
                      <a:pt x="120081" y="713940"/>
                      <a:pt x="27053" y="1809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5" name="フリーフォーム: 図形 664">
                <a:extLst>
                  <a:ext uri="{FF2B5EF4-FFF2-40B4-BE49-F238E27FC236}">
                    <a16:creationId xmlns:a16="http://schemas.microsoft.com/office/drawing/2014/main" id="{3617518E-E277-40DD-88A2-A58884A5DA1C}"/>
                  </a:ext>
                </a:extLst>
              </p:cNvPr>
              <p:cNvSpPr/>
              <p:nvPr/>
            </p:nvSpPr>
            <p:spPr>
              <a:xfrm>
                <a:off x="5235728" y="861528"/>
                <a:ext cx="488103" cy="142618"/>
              </a:xfrm>
              <a:custGeom>
                <a:avLst/>
                <a:gdLst>
                  <a:gd name="connsiteX0" fmla="*/ 26194 w 531019"/>
                  <a:gd name="connsiteY0" fmla="*/ 0 h 175724"/>
                  <a:gd name="connsiteX1" fmla="*/ 502444 w 531019"/>
                  <a:gd name="connsiteY1" fmla="*/ 0 h 175724"/>
                  <a:gd name="connsiteX2" fmla="*/ 502444 w 531019"/>
                  <a:gd name="connsiteY2" fmla="*/ 26946 h 175724"/>
                  <a:gd name="connsiteX3" fmla="*/ 508774 w 531019"/>
                  <a:gd name="connsiteY3" fmla="*/ 21700 h 175724"/>
                  <a:gd name="connsiteX4" fmla="*/ 531019 w 531019"/>
                  <a:gd name="connsiteY4" fmla="*/ 16180 h 175724"/>
                  <a:gd name="connsiteX5" fmla="*/ 531019 w 531019"/>
                  <a:gd name="connsiteY5" fmla="*/ 156674 h 175724"/>
                  <a:gd name="connsiteX6" fmla="*/ 508774 w 531019"/>
                  <a:gd name="connsiteY6" fmla="*/ 151154 h 175724"/>
                  <a:gd name="connsiteX7" fmla="*/ 502444 w 531019"/>
                  <a:gd name="connsiteY7" fmla="*/ 145908 h 175724"/>
                  <a:gd name="connsiteX8" fmla="*/ 502444 w 531019"/>
                  <a:gd name="connsiteY8" fmla="*/ 175724 h 175724"/>
                  <a:gd name="connsiteX9" fmla="*/ 26194 w 531019"/>
                  <a:gd name="connsiteY9" fmla="*/ 175724 h 175724"/>
                  <a:gd name="connsiteX10" fmla="*/ 26194 w 531019"/>
                  <a:gd name="connsiteY10" fmla="*/ 147881 h 175724"/>
                  <a:gd name="connsiteX11" fmla="*/ 22245 w 531019"/>
                  <a:gd name="connsiteY11" fmla="*/ 151154 h 175724"/>
                  <a:gd name="connsiteX12" fmla="*/ 0 w 531019"/>
                  <a:gd name="connsiteY12" fmla="*/ 156674 h 175724"/>
                  <a:gd name="connsiteX13" fmla="*/ 0 w 531019"/>
                  <a:gd name="connsiteY13" fmla="*/ 16180 h 175724"/>
                  <a:gd name="connsiteX14" fmla="*/ 22245 w 531019"/>
                  <a:gd name="connsiteY14" fmla="*/ 21700 h 175724"/>
                  <a:gd name="connsiteX15" fmla="*/ 26194 w 531019"/>
                  <a:gd name="connsiteY15" fmla="*/ 24973 h 175724"/>
                  <a:gd name="connsiteX0" fmla="*/ 26194 w 531019"/>
                  <a:gd name="connsiteY0" fmla="*/ 0 h 175724"/>
                  <a:gd name="connsiteX1" fmla="*/ 502444 w 531019"/>
                  <a:gd name="connsiteY1" fmla="*/ 0 h 175724"/>
                  <a:gd name="connsiteX2" fmla="*/ 502444 w 531019"/>
                  <a:gd name="connsiteY2" fmla="*/ 26946 h 175724"/>
                  <a:gd name="connsiteX3" fmla="*/ 508774 w 531019"/>
                  <a:gd name="connsiteY3" fmla="*/ 21700 h 175724"/>
                  <a:gd name="connsiteX4" fmla="*/ 531019 w 531019"/>
                  <a:gd name="connsiteY4" fmla="*/ 16180 h 175724"/>
                  <a:gd name="connsiteX5" fmla="*/ 531019 w 531019"/>
                  <a:gd name="connsiteY5" fmla="*/ 156674 h 175724"/>
                  <a:gd name="connsiteX6" fmla="*/ 508774 w 531019"/>
                  <a:gd name="connsiteY6" fmla="*/ 151154 h 175724"/>
                  <a:gd name="connsiteX7" fmla="*/ 502444 w 531019"/>
                  <a:gd name="connsiteY7" fmla="*/ 145908 h 175724"/>
                  <a:gd name="connsiteX8" fmla="*/ 502444 w 531019"/>
                  <a:gd name="connsiteY8" fmla="*/ 175724 h 175724"/>
                  <a:gd name="connsiteX9" fmla="*/ 26194 w 531019"/>
                  <a:gd name="connsiteY9" fmla="*/ 147881 h 175724"/>
                  <a:gd name="connsiteX10" fmla="*/ 22245 w 531019"/>
                  <a:gd name="connsiteY10" fmla="*/ 151154 h 175724"/>
                  <a:gd name="connsiteX11" fmla="*/ 0 w 531019"/>
                  <a:gd name="connsiteY11" fmla="*/ 156674 h 175724"/>
                  <a:gd name="connsiteX12" fmla="*/ 0 w 531019"/>
                  <a:gd name="connsiteY12" fmla="*/ 16180 h 175724"/>
                  <a:gd name="connsiteX13" fmla="*/ 22245 w 531019"/>
                  <a:gd name="connsiteY13" fmla="*/ 21700 h 175724"/>
                  <a:gd name="connsiteX14" fmla="*/ 26194 w 531019"/>
                  <a:gd name="connsiteY14" fmla="*/ 24973 h 175724"/>
                  <a:gd name="connsiteX15" fmla="*/ 26194 w 531019"/>
                  <a:gd name="connsiteY15" fmla="*/ 0 h 175724"/>
                  <a:gd name="connsiteX0" fmla="*/ 26194 w 531019"/>
                  <a:gd name="connsiteY0" fmla="*/ 0 h 156674"/>
                  <a:gd name="connsiteX1" fmla="*/ 502444 w 531019"/>
                  <a:gd name="connsiteY1" fmla="*/ 0 h 156674"/>
                  <a:gd name="connsiteX2" fmla="*/ 502444 w 531019"/>
                  <a:gd name="connsiteY2" fmla="*/ 26946 h 156674"/>
                  <a:gd name="connsiteX3" fmla="*/ 508774 w 531019"/>
                  <a:gd name="connsiteY3" fmla="*/ 21700 h 156674"/>
                  <a:gd name="connsiteX4" fmla="*/ 531019 w 531019"/>
                  <a:gd name="connsiteY4" fmla="*/ 16180 h 156674"/>
                  <a:gd name="connsiteX5" fmla="*/ 531019 w 531019"/>
                  <a:gd name="connsiteY5" fmla="*/ 156674 h 156674"/>
                  <a:gd name="connsiteX6" fmla="*/ 508774 w 531019"/>
                  <a:gd name="connsiteY6" fmla="*/ 151154 h 156674"/>
                  <a:gd name="connsiteX7" fmla="*/ 502444 w 531019"/>
                  <a:gd name="connsiteY7" fmla="*/ 145908 h 156674"/>
                  <a:gd name="connsiteX8" fmla="*/ 26194 w 531019"/>
                  <a:gd name="connsiteY8" fmla="*/ 147881 h 156674"/>
                  <a:gd name="connsiteX9" fmla="*/ 22245 w 531019"/>
                  <a:gd name="connsiteY9" fmla="*/ 151154 h 156674"/>
                  <a:gd name="connsiteX10" fmla="*/ 0 w 531019"/>
                  <a:gd name="connsiteY10" fmla="*/ 156674 h 156674"/>
                  <a:gd name="connsiteX11" fmla="*/ 0 w 531019"/>
                  <a:gd name="connsiteY11" fmla="*/ 16180 h 156674"/>
                  <a:gd name="connsiteX12" fmla="*/ 22245 w 531019"/>
                  <a:gd name="connsiteY12" fmla="*/ 21700 h 156674"/>
                  <a:gd name="connsiteX13" fmla="*/ 26194 w 531019"/>
                  <a:gd name="connsiteY13" fmla="*/ 24973 h 156674"/>
                  <a:gd name="connsiteX14" fmla="*/ 26194 w 531019"/>
                  <a:gd name="connsiteY14" fmla="*/ 0 h 156674"/>
                  <a:gd name="connsiteX0" fmla="*/ 26194 w 531019"/>
                  <a:gd name="connsiteY0" fmla="*/ 0 h 156674"/>
                  <a:gd name="connsiteX1" fmla="*/ 502444 w 531019"/>
                  <a:gd name="connsiteY1" fmla="*/ 26946 h 156674"/>
                  <a:gd name="connsiteX2" fmla="*/ 508774 w 531019"/>
                  <a:gd name="connsiteY2" fmla="*/ 21700 h 156674"/>
                  <a:gd name="connsiteX3" fmla="*/ 531019 w 531019"/>
                  <a:gd name="connsiteY3" fmla="*/ 16180 h 156674"/>
                  <a:gd name="connsiteX4" fmla="*/ 531019 w 531019"/>
                  <a:gd name="connsiteY4" fmla="*/ 156674 h 156674"/>
                  <a:gd name="connsiteX5" fmla="*/ 508774 w 531019"/>
                  <a:gd name="connsiteY5" fmla="*/ 151154 h 156674"/>
                  <a:gd name="connsiteX6" fmla="*/ 502444 w 531019"/>
                  <a:gd name="connsiteY6" fmla="*/ 145908 h 156674"/>
                  <a:gd name="connsiteX7" fmla="*/ 26194 w 531019"/>
                  <a:gd name="connsiteY7" fmla="*/ 147881 h 156674"/>
                  <a:gd name="connsiteX8" fmla="*/ 22245 w 531019"/>
                  <a:gd name="connsiteY8" fmla="*/ 151154 h 156674"/>
                  <a:gd name="connsiteX9" fmla="*/ 0 w 531019"/>
                  <a:gd name="connsiteY9" fmla="*/ 156674 h 156674"/>
                  <a:gd name="connsiteX10" fmla="*/ 0 w 531019"/>
                  <a:gd name="connsiteY10" fmla="*/ 16180 h 156674"/>
                  <a:gd name="connsiteX11" fmla="*/ 22245 w 531019"/>
                  <a:gd name="connsiteY11" fmla="*/ 21700 h 156674"/>
                  <a:gd name="connsiteX12" fmla="*/ 26194 w 531019"/>
                  <a:gd name="connsiteY12" fmla="*/ 24973 h 156674"/>
                  <a:gd name="connsiteX13" fmla="*/ 26194 w 531019"/>
                  <a:gd name="connsiteY13" fmla="*/ 0 h 156674"/>
                  <a:gd name="connsiteX0" fmla="*/ 26194 w 531019"/>
                  <a:gd name="connsiteY0" fmla="*/ 8793 h 140494"/>
                  <a:gd name="connsiteX1" fmla="*/ 502444 w 531019"/>
                  <a:gd name="connsiteY1" fmla="*/ 10766 h 140494"/>
                  <a:gd name="connsiteX2" fmla="*/ 508774 w 531019"/>
                  <a:gd name="connsiteY2" fmla="*/ 5520 h 140494"/>
                  <a:gd name="connsiteX3" fmla="*/ 531019 w 531019"/>
                  <a:gd name="connsiteY3" fmla="*/ 0 h 140494"/>
                  <a:gd name="connsiteX4" fmla="*/ 531019 w 531019"/>
                  <a:gd name="connsiteY4" fmla="*/ 140494 h 140494"/>
                  <a:gd name="connsiteX5" fmla="*/ 508774 w 531019"/>
                  <a:gd name="connsiteY5" fmla="*/ 134974 h 140494"/>
                  <a:gd name="connsiteX6" fmla="*/ 502444 w 531019"/>
                  <a:gd name="connsiteY6" fmla="*/ 129728 h 140494"/>
                  <a:gd name="connsiteX7" fmla="*/ 26194 w 531019"/>
                  <a:gd name="connsiteY7" fmla="*/ 131701 h 140494"/>
                  <a:gd name="connsiteX8" fmla="*/ 22245 w 531019"/>
                  <a:gd name="connsiteY8" fmla="*/ 134974 h 140494"/>
                  <a:gd name="connsiteX9" fmla="*/ 0 w 531019"/>
                  <a:gd name="connsiteY9" fmla="*/ 140494 h 140494"/>
                  <a:gd name="connsiteX10" fmla="*/ 0 w 531019"/>
                  <a:gd name="connsiteY10" fmla="*/ 0 h 140494"/>
                  <a:gd name="connsiteX11" fmla="*/ 22245 w 531019"/>
                  <a:gd name="connsiteY11" fmla="*/ 5520 h 140494"/>
                  <a:gd name="connsiteX12" fmla="*/ 26194 w 531019"/>
                  <a:gd name="connsiteY12" fmla="*/ 8793 h 140494"/>
                  <a:gd name="connsiteX0" fmla="*/ 22245 w 531019"/>
                  <a:gd name="connsiteY0" fmla="*/ 5520 h 140494"/>
                  <a:gd name="connsiteX1" fmla="*/ 502444 w 531019"/>
                  <a:gd name="connsiteY1" fmla="*/ 10766 h 140494"/>
                  <a:gd name="connsiteX2" fmla="*/ 508774 w 531019"/>
                  <a:gd name="connsiteY2" fmla="*/ 5520 h 140494"/>
                  <a:gd name="connsiteX3" fmla="*/ 531019 w 531019"/>
                  <a:gd name="connsiteY3" fmla="*/ 0 h 140494"/>
                  <a:gd name="connsiteX4" fmla="*/ 531019 w 531019"/>
                  <a:gd name="connsiteY4" fmla="*/ 140494 h 140494"/>
                  <a:gd name="connsiteX5" fmla="*/ 508774 w 531019"/>
                  <a:gd name="connsiteY5" fmla="*/ 134974 h 140494"/>
                  <a:gd name="connsiteX6" fmla="*/ 502444 w 531019"/>
                  <a:gd name="connsiteY6" fmla="*/ 129728 h 140494"/>
                  <a:gd name="connsiteX7" fmla="*/ 26194 w 531019"/>
                  <a:gd name="connsiteY7" fmla="*/ 131701 h 140494"/>
                  <a:gd name="connsiteX8" fmla="*/ 22245 w 531019"/>
                  <a:gd name="connsiteY8" fmla="*/ 134974 h 140494"/>
                  <a:gd name="connsiteX9" fmla="*/ 0 w 531019"/>
                  <a:gd name="connsiteY9" fmla="*/ 140494 h 140494"/>
                  <a:gd name="connsiteX10" fmla="*/ 0 w 531019"/>
                  <a:gd name="connsiteY10" fmla="*/ 0 h 140494"/>
                  <a:gd name="connsiteX11" fmla="*/ 22245 w 531019"/>
                  <a:gd name="connsiteY11" fmla="*/ 5520 h 14049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26194 w 531019"/>
                  <a:gd name="connsiteY7" fmla="*/ 139271 h 148064"/>
                  <a:gd name="connsiteX8" fmla="*/ 22245 w 531019"/>
                  <a:gd name="connsiteY8" fmla="*/ 142544 h 148064"/>
                  <a:gd name="connsiteX9" fmla="*/ 0 w 531019"/>
                  <a:gd name="connsiteY9" fmla="*/ 148064 h 148064"/>
                  <a:gd name="connsiteX10" fmla="*/ 0 w 531019"/>
                  <a:gd name="connsiteY10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26194 w 531019"/>
                  <a:gd name="connsiteY7" fmla="*/ 139271 h 148064"/>
                  <a:gd name="connsiteX8" fmla="*/ 0 w 531019"/>
                  <a:gd name="connsiteY8" fmla="*/ 148064 h 148064"/>
                  <a:gd name="connsiteX9" fmla="*/ 0 w 531019"/>
                  <a:gd name="connsiteY9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502444 w 531019"/>
                  <a:gd name="connsiteY6" fmla="*/ 137298 h 148064"/>
                  <a:gd name="connsiteX7" fmla="*/ 0 w 531019"/>
                  <a:gd name="connsiteY7" fmla="*/ 148064 h 148064"/>
                  <a:gd name="connsiteX8" fmla="*/ 0 w 531019"/>
                  <a:gd name="connsiteY8" fmla="*/ 7570 h 148064"/>
                  <a:gd name="connsiteX0" fmla="*/ 0 w 531019"/>
                  <a:gd name="connsiteY0" fmla="*/ 7570 h 148064"/>
                  <a:gd name="connsiteX1" fmla="*/ 502444 w 531019"/>
                  <a:gd name="connsiteY1" fmla="*/ 18336 h 148064"/>
                  <a:gd name="connsiteX2" fmla="*/ 508774 w 531019"/>
                  <a:gd name="connsiteY2" fmla="*/ 13090 h 148064"/>
                  <a:gd name="connsiteX3" fmla="*/ 531019 w 531019"/>
                  <a:gd name="connsiteY3" fmla="*/ 7570 h 148064"/>
                  <a:gd name="connsiteX4" fmla="*/ 531019 w 531019"/>
                  <a:gd name="connsiteY4" fmla="*/ 148064 h 148064"/>
                  <a:gd name="connsiteX5" fmla="*/ 508774 w 531019"/>
                  <a:gd name="connsiteY5" fmla="*/ 142544 h 148064"/>
                  <a:gd name="connsiteX6" fmla="*/ 0 w 531019"/>
                  <a:gd name="connsiteY6" fmla="*/ 148064 h 148064"/>
                  <a:gd name="connsiteX7" fmla="*/ 0 w 531019"/>
                  <a:gd name="connsiteY7" fmla="*/ 7570 h 148064"/>
                  <a:gd name="connsiteX0" fmla="*/ 0 w 531019"/>
                  <a:gd name="connsiteY0" fmla="*/ 7570 h 165626"/>
                  <a:gd name="connsiteX1" fmla="*/ 502444 w 531019"/>
                  <a:gd name="connsiteY1" fmla="*/ 18336 h 165626"/>
                  <a:gd name="connsiteX2" fmla="*/ 508774 w 531019"/>
                  <a:gd name="connsiteY2" fmla="*/ 13090 h 165626"/>
                  <a:gd name="connsiteX3" fmla="*/ 531019 w 531019"/>
                  <a:gd name="connsiteY3" fmla="*/ 7570 h 165626"/>
                  <a:gd name="connsiteX4" fmla="*/ 531019 w 531019"/>
                  <a:gd name="connsiteY4" fmla="*/ 148064 h 165626"/>
                  <a:gd name="connsiteX5" fmla="*/ 0 w 531019"/>
                  <a:gd name="connsiteY5" fmla="*/ 148064 h 165626"/>
                  <a:gd name="connsiteX6" fmla="*/ 0 w 531019"/>
                  <a:gd name="connsiteY6" fmla="*/ 7570 h 165626"/>
                  <a:gd name="connsiteX0" fmla="*/ 0 w 531019"/>
                  <a:gd name="connsiteY0" fmla="*/ 7570 h 165626"/>
                  <a:gd name="connsiteX1" fmla="*/ 502444 w 531019"/>
                  <a:gd name="connsiteY1" fmla="*/ 18336 h 165626"/>
                  <a:gd name="connsiteX2" fmla="*/ 531019 w 531019"/>
                  <a:gd name="connsiteY2" fmla="*/ 7570 h 165626"/>
                  <a:gd name="connsiteX3" fmla="*/ 531019 w 531019"/>
                  <a:gd name="connsiteY3" fmla="*/ 148064 h 165626"/>
                  <a:gd name="connsiteX4" fmla="*/ 0 w 531019"/>
                  <a:gd name="connsiteY4" fmla="*/ 148064 h 165626"/>
                  <a:gd name="connsiteX5" fmla="*/ 0 w 531019"/>
                  <a:gd name="connsiteY5" fmla="*/ 7570 h 165626"/>
                  <a:gd name="connsiteX0" fmla="*/ 0 w 531019"/>
                  <a:gd name="connsiteY0" fmla="*/ 17562 h 175618"/>
                  <a:gd name="connsiteX1" fmla="*/ 531019 w 531019"/>
                  <a:gd name="connsiteY1" fmla="*/ 17562 h 175618"/>
                  <a:gd name="connsiteX2" fmla="*/ 531019 w 531019"/>
                  <a:gd name="connsiteY2" fmla="*/ 158056 h 175618"/>
                  <a:gd name="connsiteX3" fmla="*/ 0 w 531019"/>
                  <a:gd name="connsiteY3" fmla="*/ 158056 h 175618"/>
                  <a:gd name="connsiteX4" fmla="*/ 0 w 531019"/>
                  <a:gd name="connsiteY4" fmla="*/ 17562 h 175618"/>
                  <a:gd name="connsiteX0" fmla="*/ 0 w 531019"/>
                  <a:gd name="connsiteY0" fmla="*/ 0 h 158056"/>
                  <a:gd name="connsiteX1" fmla="*/ 531019 w 531019"/>
                  <a:gd name="connsiteY1" fmla="*/ 0 h 158056"/>
                  <a:gd name="connsiteX2" fmla="*/ 531019 w 531019"/>
                  <a:gd name="connsiteY2" fmla="*/ 140494 h 158056"/>
                  <a:gd name="connsiteX3" fmla="*/ 0 w 531019"/>
                  <a:gd name="connsiteY3" fmla="*/ 140494 h 158056"/>
                  <a:gd name="connsiteX4" fmla="*/ 0 w 531019"/>
                  <a:gd name="connsiteY4" fmla="*/ 0 h 158056"/>
                  <a:gd name="connsiteX0" fmla="*/ 0 w 531019"/>
                  <a:gd name="connsiteY0" fmla="*/ 0 h 140494"/>
                  <a:gd name="connsiteX1" fmla="*/ 531019 w 531019"/>
                  <a:gd name="connsiteY1" fmla="*/ 0 h 140494"/>
                  <a:gd name="connsiteX2" fmla="*/ 531019 w 531019"/>
                  <a:gd name="connsiteY2" fmla="*/ 140494 h 140494"/>
                  <a:gd name="connsiteX3" fmla="*/ 0 w 531019"/>
                  <a:gd name="connsiteY3" fmla="*/ 140494 h 140494"/>
                  <a:gd name="connsiteX4" fmla="*/ 0 w 531019"/>
                  <a:gd name="connsiteY4" fmla="*/ 0 h 14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019" h="140494">
                    <a:moveTo>
                      <a:pt x="0" y="0"/>
                    </a:moveTo>
                    <a:lnTo>
                      <a:pt x="531019" y="0"/>
                    </a:lnTo>
                    <a:cubicBezTo>
                      <a:pt x="511969" y="43904"/>
                      <a:pt x="511969" y="96590"/>
                      <a:pt x="531019" y="140494"/>
                    </a:cubicBezTo>
                    <a:lnTo>
                      <a:pt x="0" y="140494"/>
                    </a:lnTo>
                    <a:cubicBezTo>
                      <a:pt x="19050" y="96590"/>
                      <a:pt x="19050" y="43904"/>
                      <a:pt x="0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30000"/>
                </a:sysClr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6" name="四角形: 角を丸くする 665">
                <a:extLst>
                  <a:ext uri="{FF2B5EF4-FFF2-40B4-BE49-F238E27FC236}">
                    <a16:creationId xmlns:a16="http://schemas.microsoft.com/office/drawing/2014/main" id="{6087147C-2E62-4930-B013-3BAD5E6F669A}"/>
                  </a:ext>
                </a:extLst>
              </p:cNvPr>
              <p:cNvSpPr/>
              <p:nvPr/>
            </p:nvSpPr>
            <p:spPr>
              <a:xfrm>
                <a:off x="5198108" y="508443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ysClr val="windowText" lastClr="000000">
                      <a:alpha val="50000"/>
                    </a:sysClr>
                  </a:gs>
                  <a:gs pos="50000">
                    <a:sysClr val="windowText" lastClr="000000">
                      <a:alpha val="0"/>
                    </a:sysClr>
                  </a:gs>
                </a:gsLst>
                <a:lin ang="16200000" scaled="1"/>
                <a:tileRect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7" name="四角形: 角を丸くする 666">
                <a:extLst>
                  <a:ext uri="{FF2B5EF4-FFF2-40B4-BE49-F238E27FC236}">
                    <a16:creationId xmlns:a16="http://schemas.microsoft.com/office/drawing/2014/main" id="{6752D192-DCF8-4DF8-A62C-BDDA1D8AD6CB}"/>
                  </a:ext>
                </a:extLst>
              </p:cNvPr>
              <p:cNvSpPr/>
              <p:nvPr/>
            </p:nvSpPr>
            <p:spPr>
              <a:xfrm>
                <a:off x="5198108" y="623262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ysClr val="windowText" lastClr="000000">
                      <a:alpha val="50000"/>
                    </a:sysClr>
                  </a:gs>
                  <a:gs pos="50000">
                    <a:sysClr val="windowText" lastClr="000000">
                      <a:alpha val="0"/>
                    </a:sysClr>
                  </a:gs>
                </a:gsLst>
                <a:lin ang="16200000" scaled="1"/>
                <a:tileRect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8" name="四角形: 角を丸くする 667">
                <a:extLst>
                  <a:ext uri="{FF2B5EF4-FFF2-40B4-BE49-F238E27FC236}">
                    <a16:creationId xmlns:a16="http://schemas.microsoft.com/office/drawing/2014/main" id="{38916502-8AD3-4E16-B629-0DA1C303D2C3}"/>
                  </a:ext>
                </a:extLst>
              </p:cNvPr>
              <p:cNvSpPr/>
              <p:nvPr/>
            </p:nvSpPr>
            <p:spPr>
              <a:xfrm>
                <a:off x="5198108" y="738082"/>
                <a:ext cx="541668" cy="63017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ysClr val="windowText" lastClr="000000">
                      <a:alpha val="50000"/>
                    </a:sysClr>
                  </a:gs>
                  <a:gs pos="50000">
                    <a:sysClr val="windowText" lastClr="000000">
                      <a:alpha val="0"/>
                    </a:sysClr>
                  </a:gs>
                </a:gsLst>
                <a:lin ang="16200000" scaled="1"/>
                <a:tileRect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69" name="フリーフォーム: 図形 668">
                <a:extLst>
                  <a:ext uri="{FF2B5EF4-FFF2-40B4-BE49-F238E27FC236}">
                    <a16:creationId xmlns:a16="http://schemas.microsoft.com/office/drawing/2014/main" id="{63D574DE-0D33-4928-89E8-EDB6F6EE3D82}"/>
                  </a:ext>
                </a:extLst>
              </p:cNvPr>
              <p:cNvSpPr/>
              <p:nvPr/>
            </p:nvSpPr>
            <p:spPr>
              <a:xfrm>
                <a:off x="4989418" y="1735364"/>
                <a:ext cx="424939" cy="1409985"/>
              </a:xfrm>
              <a:custGeom>
                <a:avLst/>
                <a:gdLst>
                  <a:gd name="connsiteX0" fmla="*/ 324471 w 424939"/>
                  <a:gd name="connsiteY0" fmla="*/ 0 h 1409985"/>
                  <a:gd name="connsiteX1" fmla="*/ 424939 w 424939"/>
                  <a:gd name="connsiteY1" fmla="*/ 0 h 1409985"/>
                  <a:gd name="connsiteX2" fmla="*/ 414265 w 424939"/>
                  <a:gd name="connsiteY2" fmla="*/ 1409985 h 1409985"/>
                  <a:gd name="connsiteX3" fmla="*/ 0 w 424939"/>
                  <a:gd name="connsiteY3" fmla="*/ 1409985 h 140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939" h="1409985">
                    <a:moveTo>
                      <a:pt x="324471" y="0"/>
                    </a:moveTo>
                    <a:lnTo>
                      <a:pt x="424939" y="0"/>
                    </a:lnTo>
                    <a:lnTo>
                      <a:pt x="414265" y="1409985"/>
                    </a:lnTo>
                    <a:lnTo>
                      <a:pt x="0" y="1409985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70" name="台形 669">
                <a:extLst>
                  <a:ext uri="{FF2B5EF4-FFF2-40B4-BE49-F238E27FC236}">
                    <a16:creationId xmlns:a16="http://schemas.microsoft.com/office/drawing/2014/main" id="{DF78D362-85F0-4207-8DBE-A44DD451975E}"/>
                  </a:ext>
                </a:extLst>
              </p:cNvPr>
              <p:cNvSpPr/>
              <p:nvPr/>
            </p:nvSpPr>
            <p:spPr>
              <a:xfrm>
                <a:off x="4895116" y="5324475"/>
                <a:ext cx="1119236" cy="626588"/>
              </a:xfrm>
              <a:prstGeom prst="trapezoid">
                <a:avLst/>
              </a:prstGeom>
              <a:solidFill>
                <a:sysClr val="windowText" lastClr="000000"/>
              </a:soli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71" name="フリーフォーム: 図形 670">
                <a:extLst>
                  <a:ext uri="{FF2B5EF4-FFF2-40B4-BE49-F238E27FC236}">
                    <a16:creationId xmlns:a16="http://schemas.microsoft.com/office/drawing/2014/main" id="{9F52FF6D-60C1-4E87-BC36-43EF0C61E009}"/>
                  </a:ext>
                </a:extLst>
              </p:cNvPr>
              <p:cNvSpPr/>
              <p:nvPr/>
            </p:nvSpPr>
            <p:spPr>
              <a:xfrm flipH="1">
                <a:off x="5024251" y="5324475"/>
                <a:ext cx="901764" cy="626588"/>
              </a:xfrm>
              <a:custGeom>
                <a:avLst/>
                <a:gdLst>
                  <a:gd name="connsiteX0" fmla="*/ 229598 w 606744"/>
                  <a:gd name="connsiteY0" fmla="*/ 0 h 647700"/>
                  <a:gd name="connsiteX1" fmla="*/ 157082 w 606744"/>
                  <a:gd name="connsiteY1" fmla="*/ 0 h 647700"/>
                  <a:gd name="connsiteX2" fmla="*/ 0 w 606744"/>
                  <a:gd name="connsiteY2" fmla="*/ 647700 h 647700"/>
                  <a:gd name="connsiteX3" fmla="*/ 110457 w 606744"/>
                  <a:gd name="connsiteY3" fmla="*/ 647700 h 647700"/>
                  <a:gd name="connsiteX4" fmla="*/ 432755 w 606744"/>
                  <a:gd name="connsiteY4" fmla="*/ 0 h 647700"/>
                  <a:gd name="connsiteX5" fmla="*/ 266128 w 606744"/>
                  <a:gd name="connsiteY5" fmla="*/ 0 h 647700"/>
                  <a:gd name="connsiteX6" fmla="*/ 227650 w 606744"/>
                  <a:gd name="connsiteY6" fmla="*/ 647700 h 647700"/>
                  <a:gd name="connsiteX7" fmla="*/ 471232 w 606744"/>
                  <a:gd name="connsiteY7" fmla="*/ 647700 h 647700"/>
                  <a:gd name="connsiteX8" fmla="*/ 500585 w 606744"/>
                  <a:gd name="connsiteY8" fmla="*/ 0 h 647700"/>
                  <a:gd name="connsiteX9" fmla="*/ 450082 w 606744"/>
                  <a:gd name="connsiteY9" fmla="*/ 0 h 647700"/>
                  <a:gd name="connsiteX10" fmla="*/ 529339 w 606744"/>
                  <a:gd name="connsiteY10" fmla="*/ 647700 h 647700"/>
                  <a:gd name="connsiteX11" fmla="*/ 606744 w 606744"/>
                  <a:gd name="connsiteY11" fmla="*/ 647700 h 6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6744" h="647700">
                    <a:moveTo>
                      <a:pt x="229598" y="0"/>
                    </a:moveTo>
                    <a:lnTo>
                      <a:pt x="157082" y="0"/>
                    </a:lnTo>
                    <a:lnTo>
                      <a:pt x="0" y="647700"/>
                    </a:lnTo>
                    <a:lnTo>
                      <a:pt x="110457" y="647700"/>
                    </a:lnTo>
                    <a:close/>
                    <a:moveTo>
                      <a:pt x="432755" y="0"/>
                    </a:moveTo>
                    <a:lnTo>
                      <a:pt x="266128" y="0"/>
                    </a:lnTo>
                    <a:lnTo>
                      <a:pt x="227650" y="647700"/>
                    </a:lnTo>
                    <a:lnTo>
                      <a:pt x="471232" y="647700"/>
                    </a:lnTo>
                    <a:close/>
                    <a:moveTo>
                      <a:pt x="500585" y="0"/>
                    </a:moveTo>
                    <a:lnTo>
                      <a:pt x="450082" y="0"/>
                    </a:lnTo>
                    <a:lnTo>
                      <a:pt x="529339" y="647700"/>
                    </a:lnTo>
                    <a:lnTo>
                      <a:pt x="606744" y="647700"/>
                    </a:lnTo>
                    <a:close/>
                  </a:path>
                </a:pathLst>
              </a:custGeom>
              <a:gradFill>
                <a:gsLst>
                  <a:gs pos="100000">
                    <a:srgbClr val="FFC000">
                      <a:lumMod val="75000"/>
                    </a:srgbClr>
                  </a:gs>
                  <a:gs pos="0">
                    <a:srgbClr val="FFC000">
                      <a:lumMod val="50000"/>
                    </a:srgbClr>
                  </a:gs>
                  <a:gs pos="20000">
                    <a:srgbClr val="FFC000">
                      <a:lumMod val="60000"/>
                      <a:lumOff val="40000"/>
                    </a:srgbClr>
                  </a:gs>
                  <a:gs pos="80000">
                    <a:srgbClr val="FFC000">
                      <a:lumMod val="60000"/>
                      <a:lumOff val="40000"/>
                    </a:srgbClr>
                  </a:gs>
                  <a:gs pos="50000">
                    <a:srgbClr val="FFC000">
                      <a:lumMod val="20000"/>
                      <a:lumOff val="80000"/>
                    </a:srgbClr>
                  </a:gs>
                </a:gsLst>
                <a:lin ang="0" scaled="1"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7D10FB22-2896-484F-B5C4-D1789DFC9087}"/>
                  </a:ext>
                </a:extLst>
              </p:cNvPr>
              <p:cNvSpPr/>
              <p:nvPr/>
            </p:nvSpPr>
            <p:spPr>
              <a:xfrm>
                <a:off x="4724160" y="3675186"/>
                <a:ext cx="1500997" cy="1976026"/>
              </a:xfrm>
              <a:custGeom>
                <a:avLst/>
                <a:gdLst>
                  <a:gd name="connsiteX0" fmla="*/ 1500997 w 1500997"/>
                  <a:gd name="connsiteY0" fmla="*/ 0 h 1774809"/>
                  <a:gd name="connsiteX1" fmla="*/ 1500997 w 1500997"/>
                  <a:gd name="connsiteY1" fmla="*/ 1699538 h 1774809"/>
                  <a:gd name="connsiteX2" fmla="*/ 1433159 w 1500997"/>
                  <a:gd name="connsiteY2" fmla="*/ 1716413 h 1774809"/>
                  <a:gd name="connsiteX3" fmla="*/ 746200 w 1500997"/>
                  <a:gd name="connsiteY3" fmla="*/ 1774809 h 1774809"/>
                  <a:gd name="connsiteX4" fmla="*/ 59242 w 1500997"/>
                  <a:gd name="connsiteY4" fmla="*/ 1716413 h 1774809"/>
                  <a:gd name="connsiteX5" fmla="*/ 0 w 1500997"/>
                  <a:gd name="connsiteY5" fmla="*/ 1701677 h 1774809"/>
                  <a:gd name="connsiteX6" fmla="*/ 0 w 1500997"/>
                  <a:gd name="connsiteY6" fmla="*/ 1153 h 1774809"/>
                  <a:gd name="connsiteX7" fmla="*/ 59242 w 1500997"/>
                  <a:gd name="connsiteY7" fmla="*/ 9104 h 1774809"/>
                  <a:gd name="connsiteX8" fmla="*/ 746200 w 1500997"/>
                  <a:gd name="connsiteY8" fmla="*/ 40610 h 1774809"/>
                  <a:gd name="connsiteX9" fmla="*/ 1433159 w 1500997"/>
                  <a:gd name="connsiteY9" fmla="*/ 9104 h 177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97" h="1774809">
                    <a:moveTo>
                      <a:pt x="1500997" y="0"/>
                    </a:moveTo>
                    <a:lnTo>
                      <a:pt x="1500997" y="1699538"/>
                    </a:lnTo>
                    <a:lnTo>
                      <a:pt x="1433159" y="1716413"/>
                    </a:lnTo>
                    <a:cubicBezTo>
                      <a:pt x="1257333" y="1752497"/>
                      <a:pt x="1014445" y="1774809"/>
                      <a:pt x="746200" y="1774809"/>
                    </a:cubicBezTo>
                    <a:cubicBezTo>
                      <a:pt x="477955" y="1774809"/>
                      <a:pt x="235068" y="1752497"/>
                      <a:pt x="59242" y="1716413"/>
                    </a:cubicBezTo>
                    <a:lnTo>
                      <a:pt x="0" y="1701677"/>
                    </a:lnTo>
                    <a:lnTo>
                      <a:pt x="0" y="1153"/>
                    </a:lnTo>
                    <a:lnTo>
                      <a:pt x="59242" y="9104"/>
                    </a:lnTo>
                    <a:cubicBezTo>
                      <a:pt x="235068" y="28572"/>
                      <a:pt x="477955" y="40610"/>
                      <a:pt x="746200" y="40610"/>
                    </a:cubicBezTo>
                    <a:cubicBezTo>
                      <a:pt x="1014445" y="40610"/>
                      <a:pt x="1257333" y="28573"/>
                      <a:pt x="1433159" y="9104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73" name="テキスト ボックス 672">
                <a:extLst>
                  <a:ext uri="{FF2B5EF4-FFF2-40B4-BE49-F238E27FC236}">
                    <a16:creationId xmlns:a16="http://schemas.microsoft.com/office/drawing/2014/main" id="{E9F54E23-0D93-4D5F-8906-E2C9F42C2431}"/>
                  </a:ext>
                </a:extLst>
              </p:cNvPr>
              <p:cNvSpPr txBox="1"/>
              <p:nvPr/>
            </p:nvSpPr>
            <p:spPr>
              <a:xfrm rot="5400000">
                <a:off x="4759866" y="4377952"/>
                <a:ext cx="1408784" cy="596732"/>
              </a:xfrm>
              <a:prstGeom prst="rect">
                <a:avLst/>
              </a:prstGeom>
              <a:noFill/>
            </p:spPr>
            <p:txBody>
              <a:bodyPr vert="eaVert" wrap="none" rtlCol="0">
                <a:prstTxWarp prst="textPlain">
                  <a:avLst/>
                </a:prstTxWarp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メイリオ" panose="020B0604030504040204" pitchFamily="50" charset="-128"/>
                    <a:ea typeface="メイリオ" panose="020B0604030504040204" pitchFamily="50" charset="-128"/>
                  </a:rPr>
                  <a:t>ワイン</a:t>
                </a:r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881ED6A0-9753-40AA-8BFE-247BF1EE8B87}"/>
                  </a:ext>
                </a:extLst>
              </p:cNvPr>
              <p:cNvSpPr/>
              <p:nvPr/>
            </p:nvSpPr>
            <p:spPr>
              <a:xfrm>
                <a:off x="4724160" y="3681563"/>
                <a:ext cx="1500997" cy="1976026"/>
              </a:xfrm>
              <a:custGeom>
                <a:avLst/>
                <a:gdLst>
                  <a:gd name="connsiteX0" fmla="*/ 1500997 w 1500997"/>
                  <a:gd name="connsiteY0" fmla="*/ 0 h 1774809"/>
                  <a:gd name="connsiteX1" fmla="*/ 1500997 w 1500997"/>
                  <a:gd name="connsiteY1" fmla="*/ 1699538 h 1774809"/>
                  <a:gd name="connsiteX2" fmla="*/ 1433159 w 1500997"/>
                  <a:gd name="connsiteY2" fmla="*/ 1716413 h 1774809"/>
                  <a:gd name="connsiteX3" fmla="*/ 746200 w 1500997"/>
                  <a:gd name="connsiteY3" fmla="*/ 1774809 h 1774809"/>
                  <a:gd name="connsiteX4" fmla="*/ 59242 w 1500997"/>
                  <a:gd name="connsiteY4" fmla="*/ 1716413 h 1774809"/>
                  <a:gd name="connsiteX5" fmla="*/ 0 w 1500997"/>
                  <a:gd name="connsiteY5" fmla="*/ 1701677 h 1774809"/>
                  <a:gd name="connsiteX6" fmla="*/ 0 w 1500997"/>
                  <a:gd name="connsiteY6" fmla="*/ 1153 h 1774809"/>
                  <a:gd name="connsiteX7" fmla="*/ 59242 w 1500997"/>
                  <a:gd name="connsiteY7" fmla="*/ 9104 h 1774809"/>
                  <a:gd name="connsiteX8" fmla="*/ 746200 w 1500997"/>
                  <a:gd name="connsiteY8" fmla="*/ 40610 h 1774809"/>
                  <a:gd name="connsiteX9" fmla="*/ 1433159 w 1500997"/>
                  <a:gd name="connsiteY9" fmla="*/ 9104 h 177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0997" h="1774809">
                    <a:moveTo>
                      <a:pt x="1500997" y="0"/>
                    </a:moveTo>
                    <a:lnTo>
                      <a:pt x="1500997" y="1699538"/>
                    </a:lnTo>
                    <a:lnTo>
                      <a:pt x="1433159" y="1716413"/>
                    </a:lnTo>
                    <a:cubicBezTo>
                      <a:pt x="1257333" y="1752497"/>
                      <a:pt x="1014445" y="1774809"/>
                      <a:pt x="746200" y="1774809"/>
                    </a:cubicBezTo>
                    <a:cubicBezTo>
                      <a:pt x="477955" y="1774809"/>
                      <a:pt x="235068" y="1752497"/>
                      <a:pt x="59242" y="1716413"/>
                    </a:cubicBezTo>
                    <a:lnTo>
                      <a:pt x="0" y="1701677"/>
                    </a:lnTo>
                    <a:lnTo>
                      <a:pt x="0" y="1153"/>
                    </a:lnTo>
                    <a:lnTo>
                      <a:pt x="59242" y="9104"/>
                    </a:lnTo>
                    <a:cubicBezTo>
                      <a:pt x="235068" y="28572"/>
                      <a:pt x="477955" y="40610"/>
                      <a:pt x="746200" y="40610"/>
                    </a:cubicBezTo>
                    <a:cubicBezTo>
                      <a:pt x="1014445" y="40610"/>
                      <a:pt x="1257333" y="28573"/>
                      <a:pt x="1433159" y="9104"/>
                    </a:cubicBezTo>
                    <a:close/>
                  </a:path>
                </a:pathLst>
              </a:custGeom>
              <a:gradFill>
                <a:gsLst>
                  <a:gs pos="0">
                    <a:sysClr val="windowText" lastClr="000000">
                      <a:alpha val="10000"/>
                    </a:sysClr>
                  </a:gs>
                  <a:gs pos="100000">
                    <a:sysClr val="windowText" lastClr="000000">
                      <a:alpha val="20000"/>
                    </a:sysClr>
                  </a:gs>
                  <a:gs pos="50000">
                    <a:sysClr val="window" lastClr="FFFFFF">
                      <a:alpha val="0"/>
                    </a:sysClr>
                  </a:gs>
                </a:gsLst>
                <a:lin ang="0" scaled="1"/>
              </a:gradFill>
              <a:ln w="190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813754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​​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>
            <a:lumMod val="20000"/>
            <a:lumOff val="80000"/>
          </a:schemeClr>
        </a:solidFill>
        <a:ln w="38100">
          <a:solidFill>
            <a:srgbClr val="00B0F0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75</Words>
  <Application>Microsoft Office PowerPoint</Application>
  <PresentationFormat>A4 210 x 297 mm</PresentationFormat>
  <Paragraphs>50</Paragraphs>
  <Slides>4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4</vt:i4>
      </vt:variant>
    </vt:vector>
  </HeadingPairs>
  <TitlesOfParts>
    <vt:vector size="8" baseType="lpstr">
      <vt:lpstr>メイリオ</vt:lpstr>
      <vt:lpstr>Arial</vt:lpstr>
      <vt:lpstr>Calibri</vt:lpstr>
      <vt:lpstr>Office ​​テーマ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pptxf93_長野県をイメージするイラスト</dc:title>
  <dc:subject>pptxf93_長野県をイメージするイラスト</dc:subject>
  <dc:creator>でじけろお</dc:creator>
  <cp:keywords/>
  <cp:lastModifiedBy/>
  <cp:revision>1</cp:revision>
  <dcterms:created xsi:type="dcterms:W3CDTF">2012-07-20T04:40:05Z</dcterms:created>
  <dcterms:modified xsi:type="dcterms:W3CDTF">2021-01-11T07:22:37Z</dcterms:modified>
  <cp:category/>
  <cp:version>1</cp:version>
</cp:coreProperties>
</file>